
<file path=[Content_Types].xml><?xml version="1.0" encoding="utf-8"?>
<Types xmlns="http://schemas.openxmlformats.org/package/2006/content-types">
  <Default Extension="bin" ContentType="image/pn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7" r:id="rId4"/>
    <p:sldMasterId id="2147483979" r:id="rId5"/>
    <p:sldMasterId id="2147483992" r:id="rId6"/>
  </p:sldMasterIdLst>
  <p:notesMasterIdLst>
    <p:notesMasterId r:id="rId51"/>
  </p:notesMasterIdLst>
  <p:sldIdLst>
    <p:sldId id="256" r:id="rId7"/>
    <p:sldId id="274" r:id="rId8"/>
    <p:sldId id="337" r:id="rId9"/>
    <p:sldId id="275" r:id="rId10"/>
    <p:sldId id="276" r:id="rId11"/>
    <p:sldId id="277" r:id="rId12"/>
    <p:sldId id="269" r:id="rId13"/>
    <p:sldId id="331" r:id="rId14"/>
    <p:sldId id="270" r:id="rId15"/>
    <p:sldId id="342" r:id="rId16"/>
    <p:sldId id="278" r:id="rId17"/>
    <p:sldId id="285" r:id="rId18"/>
    <p:sldId id="279" r:id="rId19"/>
    <p:sldId id="280" r:id="rId20"/>
    <p:sldId id="281" r:id="rId21"/>
    <p:sldId id="283" r:id="rId22"/>
    <p:sldId id="343" r:id="rId23"/>
    <p:sldId id="288" r:id="rId24"/>
    <p:sldId id="290" r:id="rId25"/>
    <p:sldId id="338" r:id="rId26"/>
    <p:sldId id="339" r:id="rId27"/>
    <p:sldId id="340" r:id="rId28"/>
    <p:sldId id="313" r:id="rId29"/>
    <p:sldId id="296" r:id="rId30"/>
    <p:sldId id="302" r:id="rId31"/>
    <p:sldId id="298" r:id="rId32"/>
    <p:sldId id="317" r:id="rId33"/>
    <p:sldId id="319" r:id="rId34"/>
    <p:sldId id="344" r:id="rId35"/>
    <p:sldId id="320" r:id="rId36"/>
    <p:sldId id="322" r:id="rId37"/>
    <p:sldId id="321" r:id="rId38"/>
    <p:sldId id="291" r:id="rId39"/>
    <p:sldId id="336" r:id="rId40"/>
    <p:sldId id="323" r:id="rId41"/>
    <p:sldId id="293" r:id="rId42"/>
    <p:sldId id="324" r:id="rId43"/>
    <p:sldId id="325" r:id="rId44"/>
    <p:sldId id="326" r:id="rId45"/>
    <p:sldId id="327" r:id="rId46"/>
    <p:sldId id="328" r:id="rId47"/>
    <p:sldId id="333" r:id="rId48"/>
    <p:sldId id="345" r:id="rId49"/>
    <p:sldId id="287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ona Hay" initials="FH" lastIdx="1" clrIdx="0">
    <p:extLst>
      <p:ext uri="{19B8F6BF-5375-455C-9EA6-DF929625EA0E}">
        <p15:presenceInfo xmlns:p15="http://schemas.microsoft.com/office/powerpoint/2012/main" userId="S-1-5-21-1647451481-3672502608-3803859085-2521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EAEAEA"/>
    <a:srgbClr val="9966FF"/>
    <a:srgbClr val="FF6600"/>
    <a:srgbClr val="E2DFCC"/>
    <a:srgbClr val="FF66CC"/>
    <a:srgbClr val="009999"/>
    <a:srgbClr val="595959"/>
    <a:srgbClr val="37A7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42" autoAdjust="0"/>
    <p:restoredTop sz="78624" autoAdjust="0"/>
  </p:normalViewPr>
  <p:slideViewPr>
    <p:cSldViewPr snapToGrid="0">
      <p:cViewPr varScale="1">
        <p:scale>
          <a:sx n="65" d="100"/>
          <a:sy n="65" d="100"/>
        </p:scale>
        <p:origin x="112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5DEFA7-4CE2-4B41-BEFB-7BA574BD4C16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3C62C-7846-4732-873A-9A42C3CA2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49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76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3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85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74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9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69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96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2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22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84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70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009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091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593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00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289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800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914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113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659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737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99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720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766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267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753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046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488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130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613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7380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112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41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lIns="89620" tIns="44810" rIns="89620" bIns="4481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B517D-01DE-42E3-9760-D890937FC8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4598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845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152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193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00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21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3805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6681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39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21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C62C-7846-4732-873A-9A42C3CA20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20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8358-82A0-42EC-B0BA-DB8C2DC53752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0F484-C4CC-45F0-AAC9-6B311D55D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157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76DBC-2EBB-42DA-8920-665B7614C95B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7703-17D4-4811-A892-600398855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72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76DBC-2EBB-42DA-8920-665B7614C95B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7703-17D4-4811-A892-600398855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56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573" y="1960079"/>
            <a:ext cx="7667240" cy="3937484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5" name="TextBox 4"/>
          <p:cNvSpPr txBox="1"/>
          <p:nvPr userDrawn="1"/>
        </p:nvSpPr>
        <p:spPr>
          <a:xfrm>
            <a:off x="-1480584" y="340164"/>
            <a:ext cx="1369776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75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to</a:t>
            </a:r>
            <a:r>
              <a:rPr lang="en-GB" sz="75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linjer </a:t>
            </a:r>
            <a:endParaRPr lang="en-GB" sz="3600"/>
          </a:p>
          <a:p>
            <a:pPr algn="r">
              <a:lnSpc>
                <a:spcPct val="100000"/>
              </a:lnSpc>
            </a:pPr>
            <a:r>
              <a:rPr lang="en-GB" sz="75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til</a:t>
            </a:r>
            <a:endParaRPr lang="en-GB" sz="3600"/>
          </a:p>
          <a:p>
            <a:pPr algn="r">
              <a:lnSpc>
                <a:spcPct val="100000"/>
              </a:lnSpc>
            </a:pPr>
            <a:r>
              <a:rPr lang="en-GB" sz="75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en-GB" sz="36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858302" y="6581499"/>
            <a:ext cx="189049" cy="1016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15/04/2021</a:t>
            </a:fld>
            <a:r>
              <a:rPr lang="en-GB" dirty="0"/>
              <a:t>12/09/2018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Au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60" y="5997600"/>
            <a:ext cx="418286" cy="558000"/>
          </a:xfrm>
          <a:prstGeom prst="rect">
            <a:avLst/>
          </a:prstGeom>
        </p:spPr>
      </p:pic>
      <p:pic>
        <p:nvPicPr>
          <p:cNvPr id="11" name="Farvet baggrund"/>
          <p:cNvPicPr preferRelativeResize="0"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4104479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437111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3730880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 title style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/>
              <a:t>Wednesday, 11 June 2014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</a:p>
        </p:txBody>
      </p:sp>
    </p:spTree>
    <p:extLst>
      <p:ext uri="{BB962C8B-B14F-4D97-AF65-F5344CB8AC3E}">
        <p14:creationId xmlns:p14="http://schemas.microsoft.com/office/powerpoint/2010/main" val="1731740666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 title style</a:t>
            </a:r>
            <a:endParaRPr lang="en-GB" altLang="en-US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/>
              <a:t>Copyright University of Reading</a:t>
            </a:r>
            <a:endParaRPr lang="en-GB" dirty="0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/>
              <a:t>Wednesday, 11 June 2014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433150302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59782557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245064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443916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36976DBC-2EBB-42DA-8920-665B7614C9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4/15/2021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1BBB7703-17D4-4811-A892-600398855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09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892829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bg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394296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tx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183901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375158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441695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077713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179801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050884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54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90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26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62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690758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7244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76DBC-2EBB-42DA-8920-665B7614C95B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7703-17D4-4811-A892-600398855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085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28482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68479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76DBC-2EBB-42DA-8920-665B7614C95B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7703-17D4-4811-A892-600398855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82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76DBC-2EBB-42DA-8920-665B7614C95B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7703-17D4-4811-A892-600398855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38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8358-82A0-42EC-B0BA-DB8C2DC53752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0F484-C4CC-45F0-AAC9-6B311D55D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17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8358-82A0-42EC-B0BA-DB8C2DC53752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0F484-C4CC-45F0-AAC9-6B311D55D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66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6976DBC-2EBB-42DA-8920-665B7614C95B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BBB7703-17D4-4811-A892-600398855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17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76DBC-2EBB-42DA-8920-665B7614C95B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7703-17D4-4811-A892-600398855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17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ceholder title 1"/>
          <p:cNvSpPr>
            <a:spLocks noGrp="1" noChangeArrowheads="1"/>
          </p:cNvSpPr>
          <p:nvPr>
            <p:ph type="title"/>
          </p:nvPr>
        </p:nvSpPr>
        <p:spPr bwMode="auto">
          <a:xfrm>
            <a:off x="236997" y="149115"/>
            <a:ext cx="8670008" cy="130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title style</a:t>
            </a:r>
            <a:endParaRPr lang="en-GB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573" y="1960079"/>
            <a:ext cx="7667240" cy="393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  <a:endParaRPr lang="en-GB" dirty="0"/>
          </a:p>
          <a:p>
            <a:pPr lvl="1"/>
            <a:r>
              <a:rPr lang="en-GB" noProof="0" dirty="0"/>
              <a:t>Second level</a:t>
            </a:r>
            <a:endParaRPr lang="en-GB" dirty="0"/>
          </a:p>
          <a:p>
            <a:pPr lvl="2"/>
            <a:r>
              <a:rPr lang="en-GB" noProof="0" dirty="0"/>
              <a:t>Third level</a:t>
            </a:r>
            <a:endParaRPr lang="en-GB" dirty="0"/>
          </a:p>
          <a:p>
            <a:pPr lvl="3"/>
            <a:r>
              <a:rPr lang="en-GB" noProof="0" dirty="0"/>
              <a:t>Fourth level</a:t>
            </a:r>
            <a:endParaRPr lang="en-GB" dirty="0"/>
          </a:p>
          <a:p>
            <a:pPr lvl="4"/>
            <a:r>
              <a:rPr lang="en-GB" noProof="0" dirty="0"/>
              <a:t>Fifth level</a:t>
            </a:r>
            <a:endParaRPr lang="en-GB" dirty="0"/>
          </a:p>
          <a:p>
            <a:pPr lvl="5"/>
            <a:r>
              <a:rPr lang="en-GB" noProof="0" dirty="0"/>
              <a:t>6 level</a:t>
            </a:r>
            <a:endParaRPr lang="en-GB" dirty="0"/>
          </a:p>
          <a:p>
            <a:pPr lvl="6"/>
            <a:r>
              <a:rPr lang="en-GB" noProof="0" dirty="0"/>
              <a:t>7 level</a:t>
            </a:r>
            <a:endParaRPr lang="en-GB" dirty="0"/>
          </a:p>
          <a:p>
            <a:pPr lvl="7"/>
            <a:r>
              <a:rPr lang="en-GB" noProof="0" dirty="0"/>
              <a:t>8 level</a:t>
            </a:r>
            <a:endParaRPr lang="en-GB" dirty="0"/>
          </a:p>
          <a:p>
            <a:pPr lvl="8"/>
            <a:r>
              <a:rPr lang="en-GB" noProof="0" dirty="0"/>
              <a:t>9 level</a:t>
            </a:r>
            <a:endParaRPr lang="en-GB" dirty="0"/>
          </a:p>
        </p:txBody>
      </p:sp>
      <p:sp>
        <p:nvSpPr>
          <p:cNvPr id="33" name="SecondaryLogo_sort"/>
          <p:cNvSpPr>
            <a:spLocks noChangeArrowheads="1"/>
          </p:cNvSpPr>
          <p:nvPr/>
        </p:nvSpPr>
        <p:spPr bwMode="auto">
          <a:xfrm>
            <a:off x="7656495" y="5999002"/>
            <a:ext cx="1250426" cy="558000"/>
          </a:xfrm>
          <a:prstGeom prst="rect">
            <a:avLst/>
          </a:prstGeom>
          <a:solidFill>
            <a:schemeClr val="bg1">
              <a:alpha val="0"/>
            </a:schemeClr>
          </a:solidFill>
          <a:ln w="1778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>
              <a:defRPr/>
            </a:pPr>
            <a:endParaRPr lang="en-GB" sz="525" b="0" dirty="0">
              <a:latin typeface="+mn-lt"/>
            </a:endParaRPr>
          </a:p>
        </p:txBody>
      </p:sp>
      <p:sp>
        <p:nvSpPr>
          <p:cNvPr id="23" name="Black Rectangle"/>
          <p:cNvSpPr/>
          <p:nvPr userDrawn="1"/>
        </p:nvSpPr>
        <p:spPr>
          <a:xfrm>
            <a:off x="742274" y="1663088"/>
            <a:ext cx="486000" cy="4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 dirty="0"/>
          </a:p>
          <a:p>
            <a:pPr algn="ctr"/>
            <a:endParaRPr lang="en-GB" sz="3600" dirty="0"/>
          </a:p>
        </p:txBody>
      </p:sp>
      <p:sp>
        <p:nvSpPr>
          <p:cNvPr id="19" name="FLD_Event"/>
          <p:cNvSpPr txBox="1">
            <a:spLocks noChangeArrowheads="1"/>
          </p:cNvSpPr>
          <p:nvPr userDrawn="1"/>
        </p:nvSpPr>
        <p:spPr bwMode="auto">
          <a:xfrm>
            <a:off x="2769221" y="5997602"/>
            <a:ext cx="1704324" cy="335825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256567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525" b="0" cap="all" baseline="0" dirty="0">
                <a:solidFill>
                  <a:schemeClr val="tx1"/>
                </a:solidFill>
                <a:latin typeface="+mn-lt"/>
              </a:rPr>
              <a:t>Turkish Seed Congress 2018</a:t>
            </a:r>
          </a:p>
        </p:txBody>
      </p:sp>
      <p:sp>
        <p:nvSpPr>
          <p:cNvPr id="21" name="USR_Name"/>
          <p:cNvSpPr txBox="1">
            <a:spLocks noChangeArrowheads="1"/>
          </p:cNvSpPr>
          <p:nvPr userDrawn="1"/>
        </p:nvSpPr>
        <p:spPr bwMode="auto">
          <a:xfrm>
            <a:off x="4681253" y="5997602"/>
            <a:ext cx="2237395" cy="335825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256567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525" b="0" cap="all" baseline="0" dirty="0">
                <a:solidFill>
                  <a:schemeClr val="tx1"/>
                </a:solidFill>
                <a:latin typeface="+mn-lt"/>
              </a:rPr>
              <a:t>Fiona Hay</a:t>
            </a:r>
          </a:p>
        </p:txBody>
      </p:sp>
      <p:sp>
        <p:nvSpPr>
          <p:cNvPr id="27" name="Date_DateCustomA"/>
          <p:cNvSpPr txBox="1">
            <a:spLocks noChangeArrowheads="1"/>
          </p:cNvSpPr>
          <p:nvPr userDrawn="1"/>
        </p:nvSpPr>
        <p:spPr bwMode="auto">
          <a:xfrm>
            <a:off x="2769221" y="5997603"/>
            <a:ext cx="1704324" cy="436727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56493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525" b="0" cap="all" baseline="0" dirty="0">
                <a:solidFill>
                  <a:schemeClr val="tx1"/>
                </a:solidFill>
                <a:latin typeface="+mn-lt"/>
              </a:rPr>
              <a:t>12 September 2018</a:t>
            </a:r>
          </a:p>
        </p:txBody>
      </p:sp>
      <p:sp>
        <p:nvSpPr>
          <p:cNvPr id="28" name="USR_Title"/>
          <p:cNvSpPr txBox="1">
            <a:spLocks noChangeArrowheads="1"/>
          </p:cNvSpPr>
          <p:nvPr userDrawn="1"/>
        </p:nvSpPr>
        <p:spPr bwMode="auto">
          <a:xfrm>
            <a:off x="4681253" y="5997603"/>
            <a:ext cx="2237395" cy="436727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56493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525" b="0" cap="all" baseline="0" dirty="0">
                <a:solidFill>
                  <a:schemeClr val="tx1"/>
                </a:solidFill>
                <a:latin typeface="+mn-lt"/>
              </a:rPr>
              <a:t>  </a:t>
            </a:r>
          </a:p>
        </p:txBody>
      </p:sp>
      <p:pic>
        <p:nvPicPr>
          <p:cNvPr id="7" name="Au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60" y="5999002"/>
            <a:ext cx="418286" cy="558000"/>
          </a:xfrm>
          <a:prstGeom prst="rect">
            <a:avLst/>
          </a:prstGeom>
        </p:spPr>
      </p:pic>
      <p:pic>
        <p:nvPicPr>
          <p:cNvPr id="10" name="Billede stre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087" y="5997600"/>
            <a:ext cx="53815" cy="558000"/>
          </a:xfrm>
          <a:prstGeom prst="rect">
            <a:avLst/>
          </a:prstGeom>
        </p:spPr>
      </p:pic>
      <p:sp>
        <p:nvSpPr>
          <p:cNvPr id="25" name="OFF_logo2Computed"/>
          <p:cNvSpPr txBox="1">
            <a:spLocks noChangeArrowheads="1"/>
          </p:cNvSpPr>
          <p:nvPr userDrawn="1"/>
        </p:nvSpPr>
        <p:spPr bwMode="auto">
          <a:xfrm>
            <a:off x="729191" y="5997600"/>
            <a:ext cx="1762993" cy="507574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37514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endParaRPr lang="en-GB" sz="450" cap="all" spc="30" baseline="0" dirty="0">
              <a:solidFill>
                <a:schemeClr val="tx1"/>
              </a:solidFill>
              <a:latin typeface="AU Passata Light" pitchFamily="34" charset="0"/>
            </a:endParaRPr>
          </a:p>
        </p:txBody>
      </p:sp>
      <p:sp>
        <p:nvSpPr>
          <p:cNvPr id="26" name="OFF_logo1Computed"/>
          <p:cNvSpPr/>
          <p:nvPr userDrawn="1"/>
        </p:nvSpPr>
        <p:spPr bwMode="auto">
          <a:xfrm>
            <a:off x="729190" y="5997602"/>
            <a:ext cx="65" cy="338403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23226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98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750" b="0" i="0" u="none" strike="noStrike" cap="all" normalizeH="0" baseline="0" noProof="1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1030" name="Sidetal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58302" y="6581497"/>
            <a:ext cx="189049" cy="11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lnSpc>
                <a:spcPts val="900"/>
              </a:lnSpc>
              <a:buFontTx/>
              <a:buNone/>
              <a:defRPr sz="525" spc="3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2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</a:defRPr>
            </a:lvl1pPr>
          </a:lstStyle>
          <a:p>
            <a:fld id="{78417F83-4CBA-48F2-BAD0-783AE3701E32}" type="datetimeFigureOut">
              <a:rPr lang="en-GB" smtClean="0"/>
              <a:pPr/>
              <a:t>15/04/2021</a:t>
            </a:fld>
            <a:r>
              <a:rPr lang="en-GB"/>
              <a:t>12/09/2018</a:t>
            </a: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3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">
                <a:noFill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614662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txStyles>
    <p:titleStyle>
      <a:lvl1pPr algn="l" rtl="0" eaLnBrk="1" fontAlgn="base" hangingPunct="1">
        <a:lnSpc>
          <a:spcPct val="89000"/>
        </a:lnSpc>
        <a:spcBef>
          <a:spcPct val="0"/>
        </a:spcBef>
        <a:spcAft>
          <a:spcPct val="0"/>
        </a:spcAft>
        <a:defRPr sz="3376" b="1" cap="all" baseline="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3001">
          <a:solidFill>
            <a:schemeClr val="bg2"/>
          </a:solidFill>
          <a:latin typeface="AU Passata" pitchFamily="34" charset="0"/>
        </a:defRPr>
      </a:lvl2pPr>
      <a:lvl3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3001">
          <a:solidFill>
            <a:schemeClr val="bg2"/>
          </a:solidFill>
          <a:latin typeface="AU Passata" pitchFamily="34" charset="0"/>
        </a:defRPr>
      </a:lvl3pPr>
      <a:lvl4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3001">
          <a:solidFill>
            <a:schemeClr val="bg2"/>
          </a:solidFill>
          <a:latin typeface="AU Passata" pitchFamily="34" charset="0"/>
        </a:defRPr>
      </a:lvl4pPr>
      <a:lvl5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3001">
          <a:solidFill>
            <a:schemeClr val="bg2"/>
          </a:solidFill>
          <a:latin typeface="AU Passata" pitchFamily="34" charset="0"/>
        </a:defRPr>
      </a:lvl5pPr>
      <a:lvl6pPr marL="342991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3001">
          <a:solidFill>
            <a:schemeClr val="bg2"/>
          </a:solidFill>
          <a:latin typeface="AU Passata" pitchFamily="34" charset="0"/>
        </a:defRPr>
      </a:lvl6pPr>
      <a:lvl7pPr marL="685983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3001">
          <a:solidFill>
            <a:schemeClr val="bg2"/>
          </a:solidFill>
          <a:latin typeface="AU Passata" pitchFamily="34" charset="0"/>
        </a:defRPr>
      </a:lvl7pPr>
      <a:lvl8pPr marL="1028974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3001">
          <a:solidFill>
            <a:schemeClr val="bg2"/>
          </a:solidFill>
          <a:latin typeface="AU Passata" pitchFamily="34" charset="0"/>
        </a:defRPr>
      </a:lvl8pPr>
      <a:lvl9pPr marL="1371966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3001">
          <a:solidFill>
            <a:schemeClr val="bg2"/>
          </a:solidFill>
          <a:latin typeface="AU Passata" pitchFamily="34" charset="0"/>
        </a:defRPr>
      </a:lvl9pPr>
    </p:titleStyle>
    <p:bodyStyle>
      <a:lvl1pPr marL="0" indent="0" algn="l" rtl="0" eaLnBrk="1" fontAlgn="base" hangingPunct="1">
        <a:lnSpc>
          <a:spcPct val="99000"/>
        </a:lnSpc>
        <a:spcBef>
          <a:spcPts val="450"/>
        </a:spcBef>
        <a:spcAft>
          <a:spcPct val="0"/>
        </a:spcAft>
        <a:buClr>
          <a:schemeClr val="tx1"/>
        </a:buClr>
        <a:buSzPct val="100000"/>
        <a:buFont typeface="Calibri" panose="020F0502020204030204" pitchFamily="34" charset="0"/>
        <a:buChar char="​"/>
        <a:defRPr sz="1500" b="0">
          <a:solidFill>
            <a:schemeClr val="bg1"/>
          </a:solidFill>
          <a:latin typeface="+mn-lt"/>
          <a:ea typeface="+mn-ea"/>
          <a:cs typeface="+mn-cs"/>
        </a:defRPr>
      </a:lvl1pPr>
      <a:lvl2pPr marL="324086" indent="-135036" algn="l" rtl="0" eaLnBrk="1" fontAlgn="base" hangingPunct="1">
        <a:lnSpc>
          <a:spcPct val="99000"/>
        </a:lnSpc>
        <a:spcBef>
          <a:spcPts val="45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500">
          <a:solidFill>
            <a:schemeClr val="bg1"/>
          </a:solidFill>
          <a:latin typeface="+mn-lt"/>
        </a:defRPr>
      </a:lvl2pPr>
      <a:lvl3pPr marL="567151" indent="-135036" algn="l" rtl="0" eaLnBrk="1" fontAlgn="base" hangingPunct="1">
        <a:lnSpc>
          <a:spcPct val="99000"/>
        </a:lnSpc>
        <a:spcBef>
          <a:spcPts val="45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500">
          <a:solidFill>
            <a:schemeClr val="bg1"/>
          </a:solidFill>
          <a:latin typeface="+mn-lt"/>
        </a:defRPr>
      </a:lvl3pPr>
      <a:lvl4pPr marL="864230" indent="-135036" algn="l" rtl="0" eaLnBrk="1" fontAlgn="base" hangingPunct="1">
        <a:lnSpc>
          <a:spcPct val="99000"/>
        </a:lnSpc>
        <a:spcBef>
          <a:spcPts val="45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500">
          <a:solidFill>
            <a:schemeClr val="bg1"/>
          </a:solidFill>
          <a:latin typeface="+mn-lt"/>
        </a:defRPr>
      </a:lvl4pPr>
      <a:lvl5pPr marL="1134302" indent="-135036" algn="l" rtl="0" eaLnBrk="1" fontAlgn="base" hangingPunct="1">
        <a:lnSpc>
          <a:spcPct val="99000"/>
        </a:lnSpc>
        <a:spcBef>
          <a:spcPts val="45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500">
          <a:solidFill>
            <a:schemeClr val="bg1"/>
          </a:solidFill>
          <a:latin typeface="+mn-lt"/>
        </a:defRPr>
      </a:lvl5pPr>
      <a:lvl6pPr marL="1377367" indent="-135036" algn="l" rtl="0" eaLnBrk="1" fontAlgn="base" hangingPunct="1">
        <a:lnSpc>
          <a:spcPct val="99000"/>
        </a:lnSpc>
        <a:spcBef>
          <a:spcPts val="45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500">
          <a:solidFill>
            <a:schemeClr val="bg1"/>
          </a:solidFill>
          <a:latin typeface="+mn-lt"/>
        </a:defRPr>
      </a:lvl6pPr>
      <a:lvl7pPr marL="1377367" indent="-135036" algn="l" rtl="0" eaLnBrk="1" fontAlgn="base" hangingPunct="1">
        <a:lnSpc>
          <a:spcPct val="99000"/>
        </a:lnSpc>
        <a:spcBef>
          <a:spcPts val="45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500">
          <a:solidFill>
            <a:schemeClr val="bg1"/>
          </a:solidFill>
          <a:latin typeface="+mn-lt"/>
        </a:defRPr>
      </a:lvl7pPr>
      <a:lvl8pPr marL="1377367" indent="-135036" algn="l" rtl="0" eaLnBrk="1" fontAlgn="base" hangingPunct="1">
        <a:lnSpc>
          <a:spcPct val="99000"/>
        </a:lnSpc>
        <a:spcBef>
          <a:spcPts val="45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500">
          <a:solidFill>
            <a:schemeClr val="bg1"/>
          </a:solidFill>
          <a:latin typeface="+mn-lt"/>
        </a:defRPr>
      </a:lvl8pPr>
      <a:lvl9pPr marL="1377367" indent="-135036" algn="l" rtl="0" eaLnBrk="1" fontAlgn="base" hangingPunct="1">
        <a:lnSpc>
          <a:spcPct val="99000"/>
        </a:lnSpc>
        <a:spcBef>
          <a:spcPts val="45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500">
          <a:solidFill>
            <a:schemeClr val="bg1"/>
          </a:solidFill>
          <a:latin typeface="+mn-lt"/>
        </a:defRPr>
      </a:lvl9pPr>
    </p:bodyStyle>
    <p:otherStyle>
      <a:defPPr>
        <a:defRPr lang="da-DK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" orient="horz" pos="3715" userDrawn="1">
          <p15:clr>
            <a:srgbClr val="000000"/>
          </p15:clr>
        </p15:guide>
        <p15:guide id="5" orient="horz" pos="4131" userDrawn="1">
          <p15:clr>
            <a:srgbClr val="A4A3A4"/>
          </p15:clr>
        </p15:guide>
        <p15:guide id="6" pos="4208" userDrawn="1">
          <p15:clr>
            <a:srgbClr val="A4A3A4"/>
          </p15:clr>
        </p15:guide>
        <p15:guide id="7" orient="horz" pos="1234" userDrawn="1">
          <p15:clr>
            <a:srgbClr val="000000"/>
          </p15:clr>
        </p15:guide>
        <p15:guide id="8" pos="3972" userDrawn="1">
          <p15:clr>
            <a:srgbClr val="000000"/>
          </p15:clr>
        </p15:guide>
        <p15:guide id="9" pos="112" userDrawn="1">
          <p15:clr>
            <a:srgbClr val="A4A3A4"/>
          </p15:clr>
        </p15:guide>
        <p15:guide id="10" pos="350" userDrawn="1">
          <p15:clr>
            <a:srgbClr val="000000"/>
          </p15:clr>
        </p15:guide>
        <p15:guide id="11" orient="horz" pos="199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6976DBC-2EBB-42DA-8920-665B7614C95B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BBB7703-17D4-4811-A892-60039885562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8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tx1"/>
                </a:solidFill>
                <a:latin typeface="Effra Bold" panose="020B0803020203020204" pitchFamily="34" charset="0"/>
              </a:rPr>
              <a:t>POTENTIAL</a:t>
            </a:r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tx1"/>
                </a:solidFill>
                <a:latin typeface="Effra Bold" panose="020B0803020203020204" pitchFamily="34" charset="0"/>
              </a:rPr>
              <a:t>OPPORTUNITIES</a:t>
            </a:r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tx1"/>
                </a:solidFill>
                <a:latin typeface="Effra Bold" panose="020B0803020203020204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7271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007" r:id="rId15"/>
    <p:sldLayoutId id="2147484008" r:id="rId16"/>
    <p:sldLayoutId id="2147484009" r:id="rId17"/>
    <p:sldLayoutId id="2147484010" r:id="rId18"/>
    <p:sldLayoutId id="2147484011" r:id="rId19"/>
  </p:sldLayoutIdLst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ti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sz="5400" dirty="0"/>
              <a:t>Seed </a:t>
            </a:r>
            <a:r>
              <a:rPr lang="da-DK" sz="5400" dirty="0" err="1"/>
              <a:t>survival</a:t>
            </a:r>
            <a:r>
              <a:rPr lang="da-DK" sz="5400" dirty="0"/>
              <a:t> in </a:t>
            </a:r>
            <a:r>
              <a:rPr lang="da-DK" sz="5400" dirty="0" err="1"/>
              <a:t>storage</a:t>
            </a:r>
            <a:r>
              <a:rPr lang="da-DK" sz="5400" dirty="0"/>
              <a:t>: </a:t>
            </a:r>
            <a:br>
              <a:rPr lang="da-DK" sz="5400" dirty="0"/>
            </a:br>
            <a:r>
              <a:rPr lang="da-DK" sz="5400" dirty="0"/>
              <a:t>a </a:t>
            </a:r>
            <a:r>
              <a:rPr lang="da-DK" sz="5400" dirty="0" err="1"/>
              <a:t>deep</a:t>
            </a:r>
            <a:r>
              <a:rPr lang="da-DK" sz="5400" dirty="0"/>
              <a:t> </a:t>
            </a:r>
            <a:r>
              <a:rPr lang="da-DK" sz="5400" dirty="0" err="1"/>
              <a:t>dive</a:t>
            </a:r>
            <a:r>
              <a:rPr lang="da-DK" sz="5400" dirty="0"/>
              <a:t> </a:t>
            </a:r>
            <a:r>
              <a:rPr lang="da-DK" sz="5400" dirty="0" err="1"/>
              <a:t>into</a:t>
            </a:r>
            <a:r>
              <a:rPr lang="da-DK" sz="5400" dirty="0"/>
              <a:t> the factors </a:t>
            </a:r>
            <a:r>
              <a:rPr lang="da-DK" sz="5400" dirty="0" err="1"/>
              <a:t>that</a:t>
            </a:r>
            <a:r>
              <a:rPr lang="da-DK" sz="5400" dirty="0"/>
              <a:t> </a:t>
            </a:r>
            <a:r>
              <a:rPr lang="da-DK" sz="5400" dirty="0" err="1"/>
              <a:t>influence</a:t>
            </a:r>
            <a:r>
              <a:rPr lang="da-DK" sz="5400" dirty="0"/>
              <a:t> seed </a:t>
            </a:r>
            <a:r>
              <a:rPr lang="da-DK" sz="5400" dirty="0" err="1"/>
              <a:t>longevity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Fiona R. Hay</a:t>
            </a:r>
          </a:p>
          <a:p>
            <a:r>
              <a:rPr lang="da-DK" dirty="0" smtClean="0"/>
              <a:t>Aarhus </a:t>
            </a:r>
            <a:r>
              <a:rPr lang="da-DK" dirty="0" err="1" smtClean="0"/>
              <a:t>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39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" t="32636" r="23949" b="18349"/>
          <a:stretch/>
        </p:blipFill>
        <p:spPr>
          <a:xfrm>
            <a:off x="1999592" y="983652"/>
            <a:ext cx="5110051" cy="4663073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2821577" y="1436916"/>
            <a:ext cx="3753394" cy="3796937"/>
          </a:xfrm>
          <a:custGeom>
            <a:avLst/>
            <a:gdLst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53394" h="3796937">
                <a:moveTo>
                  <a:pt x="0" y="0"/>
                </a:moveTo>
                <a:cubicBezTo>
                  <a:pt x="87086" y="26126"/>
                  <a:pt x="171268" y="44994"/>
                  <a:pt x="261257" y="78377"/>
                </a:cubicBezTo>
                <a:lnTo>
                  <a:pt x="539932" y="200297"/>
                </a:lnTo>
                <a:cubicBezTo>
                  <a:pt x="629921" y="252548"/>
                  <a:pt x="712652" y="301897"/>
                  <a:pt x="801189" y="391886"/>
                </a:cubicBezTo>
                <a:lnTo>
                  <a:pt x="1071154" y="740229"/>
                </a:lnTo>
                <a:cubicBezTo>
                  <a:pt x="1162594" y="875212"/>
                  <a:pt x="1258389" y="1033417"/>
                  <a:pt x="1349829" y="1201783"/>
                </a:cubicBezTo>
                <a:cubicBezTo>
                  <a:pt x="1441269" y="1370149"/>
                  <a:pt x="1529806" y="1566092"/>
                  <a:pt x="1619794" y="1750423"/>
                </a:cubicBezTo>
                <a:cubicBezTo>
                  <a:pt x="1709782" y="1934754"/>
                  <a:pt x="1799771" y="2132149"/>
                  <a:pt x="1889760" y="2307772"/>
                </a:cubicBezTo>
                <a:cubicBezTo>
                  <a:pt x="1979749" y="2483395"/>
                  <a:pt x="2071189" y="2650309"/>
                  <a:pt x="2159726" y="2804160"/>
                </a:cubicBezTo>
                <a:cubicBezTo>
                  <a:pt x="2248263" y="2958011"/>
                  <a:pt x="2332446" y="3114766"/>
                  <a:pt x="2420983" y="3230880"/>
                </a:cubicBezTo>
                <a:cubicBezTo>
                  <a:pt x="2509520" y="3346994"/>
                  <a:pt x="2602412" y="3429726"/>
                  <a:pt x="2690949" y="3500846"/>
                </a:cubicBezTo>
                <a:cubicBezTo>
                  <a:pt x="2779486" y="3571966"/>
                  <a:pt x="2863669" y="3618412"/>
                  <a:pt x="2952206" y="3657600"/>
                </a:cubicBezTo>
                <a:cubicBezTo>
                  <a:pt x="3040743" y="3696788"/>
                  <a:pt x="3133635" y="3718560"/>
                  <a:pt x="3222172" y="3735977"/>
                </a:cubicBezTo>
                <a:cubicBezTo>
                  <a:pt x="3310709" y="3753394"/>
                  <a:pt x="3394892" y="3751943"/>
                  <a:pt x="3483429" y="3762103"/>
                </a:cubicBezTo>
                <a:cubicBezTo>
                  <a:pt x="3571966" y="3772263"/>
                  <a:pt x="3663406" y="3785326"/>
                  <a:pt x="3753394" y="3796937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621282" y="1976848"/>
            <a:ext cx="4214949" cy="8709"/>
          </a:xfrm>
          <a:prstGeom prst="line">
            <a:avLst/>
          </a:prstGeom>
          <a:ln w="2857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323528" y="-710910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smtClean="0"/>
              <a:t>This is a </a:t>
            </a:r>
            <a:r>
              <a:rPr lang="da-DK" sz="3600" dirty="0" err="1" smtClean="0"/>
              <a:t>good</a:t>
            </a:r>
            <a:r>
              <a:rPr lang="da-DK" sz="3600" dirty="0" smtClean="0"/>
              <a:t> </a:t>
            </a:r>
            <a:r>
              <a:rPr lang="da-DK" sz="3600" dirty="0" err="1" smtClean="0"/>
              <a:t>thing</a:t>
            </a:r>
            <a:r>
              <a:rPr lang="da-DK" sz="3600" dirty="0" smtClean="0"/>
              <a:t> (for genebank managers) 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581842" y="3015042"/>
            <a:ext cx="2450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Seed </a:t>
            </a:r>
            <a:r>
              <a:rPr lang="da-DK" dirty="0" err="1" smtClean="0"/>
              <a:t>survival</a:t>
            </a:r>
            <a:r>
              <a:rPr lang="da-DK" dirty="0" smtClean="0"/>
              <a:t> </a:t>
            </a:r>
            <a:r>
              <a:rPr lang="da-DK" dirty="0" err="1" smtClean="0"/>
              <a:t>curve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1619672" y="5517232"/>
            <a:ext cx="6624736" cy="1008112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dirty="0">
              <a:solidFill>
                <a:schemeClr val="accent5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91880" y="5662991"/>
            <a:ext cx="30243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3600" dirty="0">
                <a:ln w="0"/>
              </a:rPr>
              <a:t>Storage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36638" y="1653682"/>
            <a:ext cx="1418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85% </a:t>
            </a:r>
            <a:r>
              <a:rPr lang="da-DK" dirty="0" err="1" smtClean="0"/>
              <a:t>viability</a:t>
            </a:r>
            <a:r>
              <a:rPr lang="da-DK" dirty="0" smtClean="0"/>
              <a:t> </a:t>
            </a:r>
          </a:p>
          <a:p>
            <a:r>
              <a:rPr lang="da-DK" dirty="0" err="1" smtClean="0"/>
              <a:t>threshold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86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" t="32636" r="23949" b="18349"/>
          <a:stretch/>
        </p:blipFill>
        <p:spPr>
          <a:xfrm>
            <a:off x="1999592" y="983652"/>
            <a:ext cx="5110051" cy="4663073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2821577" y="1436916"/>
            <a:ext cx="3753394" cy="3796937"/>
          </a:xfrm>
          <a:custGeom>
            <a:avLst/>
            <a:gdLst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53394" h="3796937">
                <a:moveTo>
                  <a:pt x="0" y="0"/>
                </a:moveTo>
                <a:cubicBezTo>
                  <a:pt x="87086" y="26126"/>
                  <a:pt x="171268" y="44994"/>
                  <a:pt x="261257" y="78377"/>
                </a:cubicBezTo>
                <a:lnTo>
                  <a:pt x="539932" y="200297"/>
                </a:lnTo>
                <a:cubicBezTo>
                  <a:pt x="629921" y="252548"/>
                  <a:pt x="712652" y="301897"/>
                  <a:pt x="801189" y="391886"/>
                </a:cubicBezTo>
                <a:lnTo>
                  <a:pt x="1071154" y="740229"/>
                </a:lnTo>
                <a:cubicBezTo>
                  <a:pt x="1162594" y="875212"/>
                  <a:pt x="1258389" y="1033417"/>
                  <a:pt x="1349829" y="1201783"/>
                </a:cubicBezTo>
                <a:cubicBezTo>
                  <a:pt x="1441269" y="1370149"/>
                  <a:pt x="1529806" y="1566092"/>
                  <a:pt x="1619794" y="1750423"/>
                </a:cubicBezTo>
                <a:cubicBezTo>
                  <a:pt x="1709782" y="1934754"/>
                  <a:pt x="1799771" y="2132149"/>
                  <a:pt x="1889760" y="2307772"/>
                </a:cubicBezTo>
                <a:cubicBezTo>
                  <a:pt x="1979749" y="2483395"/>
                  <a:pt x="2071189" y="2650309"/>
                  <a:pt x="2159726" y="2804160"/>
                </a:cubicBezTo>
                <a:cubicBezTo>
                  <a:pt x="2248263" y="2958011"/>
                  <a:pt x="2332446" y="3114766"/>
                  <a:pt x="2420983" y="3230880"/>
                </a:cubicBezTo>
                <a:cubicBezTo>
                  <a:pt x="2509520" y="3346994"/>
                  <a:pt x="2602412" y="3429726"/>
                  <a:pt x="2690949" y="3500846"/>
                </a:cubicBezTo>
                <a:cubicBezTo>
                  <a:pt x="2779486" y="3571966"/>
                  <a:pt x="2863669" y="3618412"/>
                  <a:pt x="2952206" y="3657600"/>
                </a:cubicBezTo>
                <a:cubicBezTo>
                  <a:pt x="3040743" y="3696788"/>
                  <a:pt x="3133635" y="3718560"/>
                  <a:pt x="3222172" y="3735977"/>
                </a:cubicBezTo>
                <a:cubicBezTo>
                  <a:pt x="3310709" y="3753394"/>
                  <a:pt x="3394892" y="3751943"/>
                  <a:pt x="3483429" y="3762103"/>
                </a:cubicBezTo>
                <a:cubicBezTo>
                  <a:pt x="3571966" y="3772263"/>
                  <a:pt x="3663406" y="3785326"/>
                  <a:pt x="3753394" y="3796937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621282" y="1976848"/>
            <a:ext cx="4214949" cy="8709"/>
          </a:xfrm>
          <a:prstGeom prst="line">
            <a:avLst/>
          </a:prstGeom>
          <a:ln w="2857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4"/>
          </p:cNvCxnSpPr>
          <p:nvPr/>
        </p:nvCxnSpPr>
        <p:spPr>
          <a:xfrm>
            <a:off x="3892732" y="2177145"/>
            <a:ext cx="1260000" cy="23687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323528" y="-710910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smtClean="0"/>
              <a:t>Alternative </a:t>
            </a:r>
            <a:r>
              <a:rPr lang="da-DK" sz="3600" dirty="0" err="1" smtClean="0"/>
              <a:t>viability</a:t>
            </a:r>
            <a:r>
              <a:rPr lang="da-DK" sz="3600" dirty="0" smtClean="0"/>
              <a:t> </a:t>
            </a:r>
            <a:r>
              <a:rPr lang="da-DK" sz="3600" dirty="0" err="1" smtClean="0"/>
              <a:t>thresholds</a:t>
            </a:r>
            <a:r>
              <a:rPr lang="da-DK" sz="3600" dirty="0" smtClean="0"/>
              <a:t>?</a:t>
            </a:r>
            <a:endParaRPr lang="en-US" sz="3600" dirty="0"/>
          </a:p>
        </p:txBody>
      </p:sp>
      <p:sp>
        <p:nvSpPr>
          <p:cNvPr id="11" name="Right Arrow 10"/>
          <p:cNvSpPr/>
          <p:nvPr/>
        </p:nvSpPr>
        <p:spPr>
          <a:xfrm>
            <a:off x="1619672" y="5517232"/>
            <a:ext cx="6624736" cy="1008112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dirty="0">
              <a:solidFill>
                <a:schemeClr val="accent5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91880" y="5662991"/>
            <a:ext cx="30243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3600" dirty="0">
                <a:ln w="0"/>
              </a:rPr>
              <a:t>Storage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36638" y="1653682"/>
            <a:ext cx="1418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85% </a:t>
            </a:r>
            <a:r>
              <a:rPr lang="da-DK" dirty="0" err="1" smtClean="0"/>
              <a:t>viability</a:t>
            </a:r>
            <a:r>
              <a:rPr lang="da-DK" dirty="0" smtClean="0"/>
              <a:t> </a:t>
            </a:r>
          </a:p>
          <a:p>
            <a:r>
              <a:rPr lang="da-DK" dirty="0" err="1" smtClean="0"/>
              <a:t>threshold</a:t>
            </a:r>
            <a:endParaRPr lang="en-US" dirty="0"/>
          </a:p>
        </p:txBody>
      </p:sp>
      <p:sp>
        <p:nvSpPr>
          <p:cNvPr id="13" name="Right Brace 12"/>
          <p:cNvSpPr/>
          <p:nvPr/>
        </p:nvSpPr>
        <p:spPr>
          <a:xfrm>
            <a:off x="3784600" y="1436916"/>
            <a:ext cx="211667" cy="46808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03134" y="1359135"/>
            <a:ext cx="2812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Higher</a:t>
            </a:r>
            <a:r>
              <a:rPr lang="da-DK" dirty="0" smtClean="0"/>
              <a:t> rates of </a:t>
            </a:r>
            <a:r>
              <a:rPr lang="da-DK" dirty="0" err="1" smtClean="0"/>
              <a:t>rejuvenation</a:t>
            </a:r>
            <a:endParaRPr lang="en-US" dirty="0"/>
          </a:p>
        </p:txBody>
      </p:sp>
      <p:sp>
        <p:nvSpPr>
          <p:cNvPr id="15" name="Right Brace 14"/>
          <p:cNvSpPr/>
          <p:nvPr/>
        </p:nvSpPr>
        <p:spPr>
          <a:xfrm>
            <a:off x="4458169" y="2047605"/>
            <a:ext cx="288763" cy="1041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827718" y="2140966"/>
            <a:ext cx="19483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Greater</a:t>
            </a:r>
            <a:r>
              <a:rPr lang="da-DK" dirty="0" smtClean="0"/>
              <a:t> </a:t>
            </a:r>
            <a:r>
              <a:rPr lang="da-DK" dirty="0" err="1" smtClean="0"/>
              <a:t>risk</a:t>
            </a:r>
            <a:r>
              <a:rPr lang="da-DK" dirty="0" smtClean="0"/>
              <a:t> of </a:t>
            </a:r>
            <a:r>
              <a:rPr lang="da-DK" dirty="0" err="1" smtClean="0"/>
              <a:t>losing</a:t>
            </a:r>
            <a:r>
              <a:rPr lang="da-DK" dirty="0"/>
              <a:t> </a:t>
            </a:r>
            <a:r>
              <a:rPr lang="da-DK" dirty="0" smtClean="0"/>
              <a:t>genotypes</a:t>
            </a:r>
          </a:p>
          <a:p>
            <a:endParaRPr lang="da-DK" dirty="0"/>
          </a:p>
          <a:p>
            <a:r>
              <a:rPr lang="da-DK" dirty="0" smtClean="0"/>
              <a:t>Recipients </a:t>
            </a:r>
            <a:r>
              <a:rPr lang="da-DK" dirty="0" err="1" smtClean="0"/>
              <a:t>might</a:t>
            </a:r>
            <a:r>
              <a:rPr lang="da-DK" dirty="0" smtClean="0"/>
              <a:t> </a:t>
            </a:r>
            <a:r>
              <a:rPr lang="da-DK" dirty="0" err="1" smtClean="0"/>
              <a:t>achieve</a:t>
            </a:r>
            <a:r>
              <a:rPr lang="da-DK" dirty="0" smtClean="0"/>
              <a:t> </a:t>
            </a:r>
            <a:r>
              <a:rPr lang="da-DK" dirty="0" err="1" smtClean="0"/>
              <a:t>even</a:t>
            </a:r>
            <a:r>
              <a:rPr lang="da-DK" dirty="0" smtClean="0"/>
              <a:t> </a:t>
            </a:r>
            <a:r>
              <a:rPr lang="da-DK" dirty="0" err="1" smtClean="0"/>
              <a:t>lower</a:t>
            </a:r>
            <a:r>
              <a:rPr lang="da-DK" dirty="0" smtClean="0"/>
              <a:t> </a:t>
            </a:r>
            <a:r>
              <a:rPr lang="da-DK" dirty="0" err="1" smtClean="0"/>
              <a:t>germination</a:t>
            </a:r>
            <a:r>
              <a:rPr lang="da-DK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30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3528" y="-710910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smtClean="0"/>
              <a:t>Alternative </a:t>
            </a:r>
            <a:r>
              <a:rPr lang="da-DK" sz="3600" dirty="0" err="1" smtClean="0"/>
              <a:t>viability</a:t>
            </a:r>
            <a:r>
              <a:rPr lang="da-DK" sz="3600" dirty="0" smtClean="0"/>
              <a:t> </a:t>
            </a:r>
            <a:r>
              <a:rPr lang="da-DK" sz="3600" dirty="0" err="1" smtClean="0"/>
              <a:t>thresholds</a:t>
            </a:r>
            <a:r>
              <a:rPr lang="da-DK" sz="3600" dirty="0" smtClean="0"/>
              <a:t>?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323528" y="4600697"/>
            <a:ext cx="85574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/>
              <a:t>“</a:t>
            </a:r>
            <a:r>
              <a:rPr lang="en-US" sz="1900" i="1" dirty="0" smtClean="0"/>
              <a:t>For </a:t>
            </a:r>
            <a:r>
              <a:rPr lang="en-US" sz="1900" i="1" dirty="0"/>
              <a:t>some landraces, specific accessions, wild species and forest species, a viability of 85 percent in newly replenished seed is rarely achievable. In these situations, the curator can set the viability standard trigger for selected species to a lower threshold, such as </a:t>
            </a:r>
            <a:r>
              <a:rPr lang="en-US" sz="1900" b="1" i="1" dirty="0" smtClean="0"/>
              <a:t>70% </a:t>
            </a:r>
            <a:r>
              <a:rPr lang="en-US" sz="1900" b="1" i="1" dirty="0"/>
              <a:t>or lower</a:t>
            </a:r>
            <a:r>
              <a:rPr lang="en-US" sz="1900" dirty="0" smtClean="0"/>
              <a:t>.” (FAO, 2014).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35965" t="15655" r="34508" b="10703"/>
          <a:stretch/>
        </p:blipFill>
        <p:spPr>
          <a:xfrm>
            <a:off x="635000" y="931334"/>
            <a:ext cx="2478934" cy="3477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450921" y="931334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/>
              <a:t>4.3.3</a:t>
            </a:r>
            <a:r>
              <a:rPr lang="en-US" sz="2000" dirty="0"/>
              <a:t> Viability monitoring test intervals should be set at one-third of the time predicted for viability to fall to </a:t>
            </a:r>
            <a:r>
              <a:rPr lang="en-US" sz="2000" b="1" dirty="0" smtClean="0"/>
              <a:t>85% </a:t>
            </a:r>
            <a:r>
              <a:rPr lang="en-US" sz="2000" b="1" dirty="0"/>
              <a:t>of initial viability</a:t>
            </a:r>
            <a:r>
              <a:rPr lang="en-US" sz="2000" dirty="0"/>
              <a:t> or lower depending on the species or specific </a:t>
            </a:r>
            <a:r>
              <a:rPr lang="en-US" sz="2000" dirty="0" smtClean="0"/>
              <a:t>accessions…</a:t>
            </a:r>
            <a:endParaRPr lang="en-US" sz="2000" dirty="0"/>
          </a:p>
          <a:p>
            <a:r>
              <a:rPr lang="en-US" sz="2000" b="1" dirty="0"/>
              <a:t>4.3.4</a:t>
            </a:r>
            <a:r>
              <a:rPr lang="en-US" sz="2000" dirty="0"/>
              <a:t> The viability threshold for regeneration or other management decision such as recollection should be </a:t>
            </a:r>
            <a:r>
              <a:rPr lang="en-US" sz="2000" b="1" dirty="0" smtClean="0"/>
              <a:t>85% </a:t>
            </a:r>
            <a:r>
              <a:rPr lang="en-US" sz="2000" u="sng" dirty="0" smtClean="0"/>
              <a:t>or </a:t>
            </a:r>
            <a:r>
              <a:rPr lang="en-US" sz="2000" u="sng" dirty="0"/>
              <a:t>lower</a:t>
            </a:r>
            <a:r>
              <a:rPr lang="en-US" sz="2000" dirty="0"/>
              <a:t> depending on the species or specific accessions of initial viability.</a:t>
            </a:r>
          </a:p>
        </p:txBody>
      </p:sp>
    </p:spTree>
    <p:extLst>
      <p:ext uri="{BB962C8B-B14F-4D97-AF65-F5344CB8AC3E}">
        <p14:creationId xmlns:p14="http://schemas.microsoft.com/office/powerpoint/2010/main" val="116013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" t="32636" r="23949" b="18349"/>
          <a:stretch/>
        </p:blipFill>
        <p:spPr>
          <a:xfrm>
            <a:off x="1999592" y="983652"/>
            <a:ext cx="5110051" cy="4663073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2821577" y="1436916"/>
            <a:ext cx="3753394" cy="3796937"/>
          </a:xfrm>
          <a:custGeom>
            <a:avLst/>
            <a:gdLst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53394" h="3796937">
                <a:moveTo>
                  <a:pt x="0" y="0"/>
                </a:moveTo>
                <a:cubicBezTo>
                  <a:pt x="87086" y="26126"/>
                  <a:pt x="171268" y="44994"/>
                  <a:pt x="261257" y="78377"/>
                </a:cubicBezTo>
                <a:lnTo>
                  <a:pt x="539932" y="200297"/>
                </a:lnTo>
                <a:cubicBezTo>
                  <a:pt x="629921" y="252548"/>
                  <a:pt x="712652" y="301897"/>
                  <a:pt x="801189" y="391886"/>
                </a:cubicBezTo>
                <a:lnTo>
                  <a:pt x="1071154" y="740229"/>
                </a:lnTo>
                <a:cubicBezTo>
                  <a:pt x="1162594" y="875212"/>
                  <a:pt x="1258389" y="1033417"/>
                  <a:pt x="1349829" y="1201783"/>
                </a:cubicBezTo>
                <a:cubicBezTo>
                  <a:pt x="1441269" y="1370149"/>
                  <a:pt x="1529806" y="1566092"/>
                  <a:pt x="1619794" y="1750423"/>
                </a:cubicBezTo>
                <a:cubicBezTo>
                  <a:pt x="1709782" y="1934754"/>
                  <a:pt x="1799771" y="2132149"/>
                  <a:pt x="1889760" y="2307772"/>
                </a:cubicBezTo>
                <a:cubicBezTo>
                  <a:pt x="1979749" y="2483395"/>
                  <a:pt x="2071189" y="2650309"/>
                  <a:pt x="2159726" y="2804160"/>
                </a:cubicBezTo>
                <a:cubicBezTo>
                  <a:pt x="2248263" y="2958011"/>
                  <a:pt x="2332446" y="3114766"/>
                  <a:pt x="2420983" y="3230880"/>
                </a:cubicBezTo>
                <a:cubicBezTo>
                  <a:pt x="2509520" y="3346994"/>
                  <a:pt x="2602412" y="3429726"/>
                  <a:pt x="2690949" y="3500846"/>
                </a:cubicBezTo>
                <a:cubicBezTo>
                  <a:pt x="2779486" y="3571966"/>
                  <a:pt x="2863669" y="3618412"/>
                  <a:pt x="2952206" y="3657600"/>
                </a:cubicBezTo>
                <a:cubicBezTo>
                  <a:pt x="3040743" y="3696788"/>
                  <a:pt x="3133635" y="3718560"/>
                  <a:pt x="3222172" y="3735977"/>
                </a:cubicBezTo>
                <a:cubicBezTo>
                  <a:pt x="3310709" y="3753394"/>
                  <a:pt x="3394892" y="3751943"/>
                  <a:pt x="3483429" y="3762103"/>
                </a:cubicBezTo>
                <a:cubicBezTo>
                  <a:pt x="3571966" y="3772263"/>
                  <a:pt x="3663406" y="3785326"/>
                  <a:pt x="3753394" y="3796937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621282" y="1976848"/>
            <a:ext cx="4214949" cy="8709"/>
          </a:xfrm>
          <a:prstGeom prst="line">
            <a:avLst/>
          </a:prstGeom>
          <a:ln w="2857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4"/>
          </p:cNvCxnSpPr>
          <p:nvPr/>
        </p:nvCxnSpPr>
        <p:spPr>
          <a:xfrm>
            <a:off x="3892733" y="2177145"/>
            <a:ext cx="1260000" cy="23687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323528" y="-710910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smtClean="0"/>
              <a:t>Alternative </a:t>
            </a:r>
            <a:r>
              <a:rPr lang="da-DK" sz="3600" dirty="0" err="1" smtClean="0"/>
              <a:t>viability</a:t>
            </a:r>
            <a:r>
              <a:rPr lang="da-DK" sz="3600" dirty="0" smtClean="0"/>
              <a:t> </a:t>
            </a:r>
            <a:r>
              <a:rPr lang="da-DK" sz="3600" dirty="0" err="1" smtClean="0"/>
              <a:t>thresholds</a:t>
            </a:r>
            <a:r>
              <a:rPr lang="da-DK" sz="3600" dirty="0" smtClean="0"/>
              <a:t>?</a:t>
            </a:r>
            <a:endParaRPr lang="en-US" sz="3600" dirty="0"/>
          </a:p>
        </p:txBody>
      </p:sp>
      <p:sp>
        <p:nvSpPr>
          <p:cNvPr id="11" name="Right Arrow 10"/>
          <p:cNvSpPr/>
          <p:nvPr/>
        </p:nvSpPr>
        <p:spPr>
          <a:xfrm>
            <a:off x="1619672" y="5517232"/>
            <a:ext cx="6624736" cy="1008112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dirty="0">
              <a:solidFill>
                <a:schemeClr val="accent5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91880" y="5662991"/>
            <a:ext cx="30243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3600" dirty="0">
                <a:ln w="0"/>
              </a:rPr>
              <a:t>Storage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36638" y="1653682"/>
            <a:ext cx="1418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85% </a:t>
            </a:r>
            <a:r>
              <a:rPr lang="da-DK" dirty="0" err="1" smtClean="0"/>
              <a:t>viability</a:t>
            </a:r>
            <a:r>
              <a:rPr lang="da-DK" dirty="0" smtClean="0"/>
              <a:t> </a:t>
            </a:r>
          </a:p>
          <a:p>
            <a:r>
              <a:rPr lang="da-DK" dirty="0" err="1" smtClean="0"/>
              <a:t>threshold</a:t>
            </a:r>
            <a:endParaRPr lang="en-US" dirty="0"/>
          </a:p>
        </p:txBody>
      </p:sp>
      <p:sp>
        <p:nvSpPr>
          <p:cNvPr id="13" name="Right Brace 12"/>
          <p:cNvSpPr/>
          <p:nvPr/>
        </p:nvSpPr>
        <p:spPr>
          <a:xfrm>
            <a:off x="3784600" y="1436916"/>
            <a:ext cx="211667" cy="46808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03134" y="1359135"/>
            <a:ext cx="2812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Higher</a:t>
            </a:r>
            <a:r>
              <a:rPr lang="da-DK" dirty="0" smtClean="0"/>
              <a:t> rates of </a:t>
            </a:r>
            <a:r>
              <a:rPr lang="da-DK" dirty="0" err="1" smtClean="0"/>
              <a:t>rejuvenation</a:t>
            </a:r>
            <a:endParaRPr lang="en-US" dirty="0"/>
          </a:p>
        </p:txBody>
      </p:sp>
      <p:sp>
        <p:nvSpPr>
          <p:cNvPr id="15" name="Right Brace 14"/>
          <p:cNvSpPr/>
          <p:nvPr/>
        </p:nvSpPr>
        <p:spPr>
          <a:xfrm>
            <a:off x="4458169" y="2047605"/>
            <a:ext cx="288763" cy="1041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827718" y="2140966"/>
            <a:ext cx="19483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Greater</a:t>
            </a:r>
            <a:r>
              <a:rPr lang="da-DK" dirty="0" smtClean="0"/>
              <a:t> </a:t>
            </a:r>
            <a:r>
              <a:rPr lang="da-DK" dirty="0" err="1" smtClean="0"/>
              <a:t>risk</a:t>
            </a:r>
            <a:r>
              <a:rPr lang="da-DK" dirty="0" smtClean="0"/>
              <a:t> of </a:t>
            </a:r>
            <a:r>
              <a:rPr lang="da-DK" dirty="0" err="1" smtClean="0"/>
              <a:t>losing</a:t>
            </a:r>
            <a:r>
              <a:rPr lang="da-DK" dirty="0"/>
              <a:t> </a:t>
            </a:r>
            <a:r>
              <a:rPr lang="da-DK" dirty="0" smtClean="0"/>
              <a:t>genotypes</a:t>
            </a:r>
          </a:p>
          <a:p>
            <a:endParaRPr lang="da-DK" dirty="0"/>
          </a:p>
          <a:p>
            <a:r>
              <a:rPr lang="da-DK" dirty="0" smtClean="0"/>
              <a:t>Recipients </a:t>
            </a:r>
            <a:r>
              <a:rPr lang="da-DK" dirty="0" err="1" smtClean="0"/>
              <a:t>might</a:t>
            </a:r>
            <a:r>
              <a:rPr lang="da-DK" dirty="0" smtClean="0"/>
              <a:t> </a:t>
            </a:r>
            <a:r>
              <a:rPr lang="da-DK" dirty="0" err="1" smtClean="0"/>
              <a:t>achieve</a:t>
            </a:r>
            <a:r>
              <a:rPr lang="da-DK" dirty="0" smtClean="0"/>
              <a:t> </a:t>
            </a:r>
            <a:r>
              <a:rPr lang="da-DK" dirty="0" err="1" smtClean="0"/>
              <a:t>even</a:t>
            </a:r>
            <a:r>
              <a:rPr lang="da-DK" dirty="0" smtClean="0"/>
              <a:t> </a:t>
            </a:r>
            <a:r>
              <a:rPr lang="da-DK" dirty="0" err="1" smtClean="0"/>
              <a:t>lower</a:t>
            </a:r>
            <a:r>
              <a:rPr lang="da-DK" dirty="0" smtClean="0"/>
              <a:t> </a:t>
            </a:r>
            <a:r>
              <a:rPr lang="da-DK" dirty="0" err="1" smtClean="0"/>
              <a:t>germination</a:t>
            </a:r>
            <a:r>
              <a:rPr lang="da-DK" dirty="0" smtClean="0"/>
              <a:t>  </a:t>
            </a:r>
            <a:endParaRPr lang="en-US" dirty="0"/>
          </a:p>
        </p:txBody>
      </p:sp>
      <p:cxnSp>
        <p:nvCxnSpPr>
          <p:cNvPr id="17" name="Elbow Connector 16"/>
          <p:cNvCxnSpPr/>
          <p:nvPr/>
        </p:nvCxnSpPr>
        <p:spPr>
          <a:xfrm>
            <a:off x="2817589" y="1436916"/>
            <a:ext cx="934095" cy="576000"/>
          </a:xfrm>
          <a:prstGeom prst="bentConnector3">
            <a:avLst>
              <a:gd name="adj1" fmla="val 105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>
            <a:off x="3349961" y="1652924"/>
            <a:ext cx="522000" cy="540000"/>
          </a:xfrm>
          <a:prstGeom prst="bentConnector3">
            <a:avLst>
              <a:gd name="adj1" fmla="val 105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>
            <a:off x="3082593" y="1543801"/>
            <a:ext cx="720000" cy="540000"/>
          </a:xfrm>
          <a:prstGeom prst="bentConnector3">
            <a:avLst>
              <a:gd name="adj1" fmla="val 105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>
            <a:off x="3612432" y="1830725"/>
            <a:ext cx="331200" cy="504000"/>
          </a:xfrm>
          <a:prstGeom prst="bentConnector3">
            <a:avLst>
              <a:gd name="adj1" fmla="val 105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764817" y="2206820"/>
            <a:ext cx="840757" cy="644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85% of initial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26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9" t="14197" r="20713" b="15062"/>
          <a:stretch/>
        </p:blipFill>
        <p:spPr>
          <a:xfrm>
            <a:off x="1600191" y="846660"/>
            <a:ext cx="5839474" cy="52200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2821578" y="1792519"/>
            <a:ext cx="3806372" cy="2279710"/>
          </a:xfrm>
          <a:custGeom>
            <a:avLst/>
            <a:gdLst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262737 h 3721007"/>
              <a:gd name="connsiteX1" fmla="*/ 261257 w 3753394"/>
              <a:gd name="connsiteY1" fmla="*/ 2447 h 3721007"/>
              <a:gd name="connsiteX2" fmla="*/ 539932 w 3753394"/>
              <a:gd name="connsiteY2" fmla="*/ 124367 h 3721007"/>
              <a:gd name="connsiteX3" fmla="*/ 801189 w 3753394"/>
              <a:gd name="connsiteY3" fmla="*/ 315956 h 3721007"/>
              <a:gd name="connsiteX4" fmla="*/ 1071154 w 3753394"/>
              <a:gd name="connsiteY4" fmla="*/ 664299 h 3721007"/>
              <a:gd name="connsiteX5" fmla="*/ 1349829 w 3753394"/>
              <a:gd name="connsiteY5" fmla="*/ 1125853 h 3721007"/>
              <a:gd name="connsiteX6" fmla="*/ 1619794 w 3753394"/>
              <a:gd name="connsiteY6" fmla="*/ 1674493 h 3721007"/>
              <a:gd name="connsiteX7" fmla="*/ 1889760 w 3753394"/>
              <a:gd name="connsiteY7" fmla="*/ 2231842 h 3721007"/>
              <a:gd name="connsiteX8" fmla="*/ 2159726 w 3753394"/>
              <a:gd name="connsiteY8" fmla="*/ 2728230 h 3721007"/>
              <a:gd name="connsiteX9" fmla="*/ 2420983 w 3753394"/>
              <a:gd name="connsiteY9" fmla="*/ 3154950 h 3721007"/>
              <a:gd name="connsiteX10" fmla="*/ 2690949 w 3753394"/>
              <a:gd name="connsiteY10" fmla="*/ 3424916 h 3721007"/>
              <a:gd name="connsiteX11" fmla="*/ 2952206 w 3753394"/>
              <a:gd name="connsiteY11" fmla="*/ 3581670 h 3721007"/>
              <a:gd name="connsiteX12" fmla="*/ 3222172 w 3753394"/>
              <a:gd name="connsiteY12" fmla="*/ 3660047 h 3721007"/>
              <a:gd name="connsiteX13" fmla="*/ 3483429 w 3753394"/>
              <a:gd name="connsiteY13" fmla="*/ 3686173 h 3721007"/>
              <a:gd name="connsiteX14" fmla="*/ 3753394 w 3753394"/>
              <a:gd name="connsiteY14" fmla="*/ 3721007 h 3721007"/>
              <a:gd name="connsiteX0" fmla="*/ 0 w 3753394"/>
              <a:gd name="connsiteY0" fmla="*/ 138844 h 3597114"/>
              <a:gd name="connsiteX1" fmla="*/ 539932 w 3753394"/>
              <a:gd name="connsiteY1" fmla="*/ 474 h 3597114"/>
              <a:gd name="connsiteX2" fmla="*/ 801189 w 3753394"/>
              <a:gd name="connsiteY2" fmla="*/ 192063 h 3597114"/>
              <a:gd name="connsiteX3" fmla="*/ 1071154 w 3753394"/>
              <a:gd name="connsiteY3" fmla="*/ 540406 h 3597114"/>
              <a:gd name="connsiteX4" fmla="*/ 1349829 w 3753394"/>
              <a:gd name="connsiteY4" fmla="*/ 1001960 h 3597114"/>
              <a:gd name="connsiteX5" fmla="*/ 1619794 w 3753394"/>
              <a:gd name="connsiteY5" fmla="*/ 1550600 h 3597114"/>
              <a:gd name="connsiteX6" fmla="*/ 1889760 w 3753394"/>
              <a:gd name="connsiteY6" fmla="*/ 2107949 h 3597114"/>
              <a:gd name="connsiteX7" fmla="*/ 2159726 w 3753394"/>
              <a:gd name="connsiteY7" fmla="*/ 2604337 h 3597114"/>
              <a:gd name="connsiteX8" fmla="*/ 2420983 w 3753394"/>
              <a:gd name="connsiteY8" fmla="*/ 3031057 h 3597114"/>
              <a:gd name="connsiteX9" fmla="*/ 2690949 w 3753394"/>
              <a:gd name="connsiteY9" fmla="*/ 3301023 h 3597114"/>
              <a:gd name="connsiteX10" fmla="*/ 2952206 w 3753394"/>
              <a:gd name="connsiteY10" fmla="*/ 3457777 h 3597114"/>
              <a:gd name="connsiteX11" fmla="*/ 3222172 w 3753394"/>
              <a:gd name="connsiteY11" fmla="*/ 3536154 h 3597114"/>
              <a:gd name="connsiteX12" fmla="*/ 3483429 w 3753394"/>
              <a:gd name="connsiteY12" fmla="*/ 3562280 h 3597114"/>
              <a:gd name="connsiteX13" fmla="*/ 3753394 w 3753394"/>
              <a:gd name="connsiteY13" fmla="*/ 3597114 h 3597114"/>
              <a:gd name="connsiteX0" fmla="*/ 0 w 3753394"/>
              <a:gd name="connsiteY0" fmla="*/ 9895 h 3468165"/>
              <a:gd name="connsiteX1" fmla="*/ 539932 w 3753394"/>
              <a:gd name="connsiteY1" fmla="*/ 32391 h 3468165"/>
              <a:gd name="connsiteX2" fmla="*/ 801189 w 3753394"/>
              <a:gd name="connsiteY2" fmla="*/ 63114 h 3468165"/>
              <a:gd name="connsiteX3" fmla="*/ 1071154 w 3753394"/>
              <a:gd name="connsiteY3" fmla="*/ 411457 h 3468165"/>
              <a:gd name="connsiteX4" fmla="*/ 1349829 w 3753394"/>
              <a:gd name="connsiteY4" fmla="*/ 873011 h 3468165"/>
              <a:gd name="connsiteX5" fmla="*/ 1619794 w 3753394"/>
              <a:gd name="connsiteY5" fmla="*/ 1421651 h 3468165"/>
              <a:gd name="connsiteX6" fmla="*/ 1889760 w 3753394"/>
              <a:gd name="connsiteY6" fmla="*/ 1979000 h 3468165"/>
              <a:gd name="connsiteX7" fmla="*/ 2159726 w 3753394"/>
              <a:gd name="connsiteY7" fmla="*/ 2475388 h 3468165"/>
              <a:gd name="connsiteX8" fmla="*/ 2420983 w 3753394"/>
              <a:gd name="connsiteY8" fmla="*/ 2902108 h 3468165"/>
              <a:gd name="connsiteX9" fmla="*/ 2690949 w 3753394"/>
              <a:gd name="connsiteY9" fmla="*/ 3172074 h 3468165"/>
              <a:gd name="connsiteX10" fmla="*/ 2952206 w 3753394"/>
              <a:gd name="connsiteY10" fmla="*/ 3328828 h 3468165"/>
              <a:gd name="connsiteX11" fmla="*/ 3222172 w 3753394"/>
              <a:gd name="connsiteY11" fmla="*/ 3407205 h 3468165"/>
              <a:gd name="connsiteX12" fmla="*/ 3483429 w 3753394"/>
              <a:gd name="connsiteY12" fmla="*/ 3433331 h 3468165"/>
              <a:gd name="connsiteX13" fmla="*/ 3753394 w 3753394"/>
              <a:gd name="connsiteY13" fmla="*/ 3468165 h 3468165"/>
              <a:gd name="connsiteX0" fmla="*/ 0 w 3753394"/>
              <a:gd name="connsiteY0" fmla="*/ 13347 h 3454683"/>
              <a:gd name="connsiteX1" fmla="*/ 539932 w 3753394"/>
              <a:gd name="connsiteY1" fmla="*/ 18909 h 3454683"/>
              <a:gd name="connsiteX2" fmla="*/ 801189 w 3753394"/>
              <a:gd name="connsiteY2" fmla="*/ 49632 h 3454683"/>
              <a:gd name="connsiteX3" fmla="*/ 1071154 w 3753394"/>
              <a:gd name="connsiteY3" fmla="*/ 397975 h 3454683"/>
              <a:gd name="connsiteX4" fmla="*/ 1349829 w 3753394"/>
              <a:gd name="connsiteY4" fmla="*/ 859529 h 3454683"/>
              <a:gd name="connsiteX5" fmla="*/ 1619794 w 3753394"/>
              <a:gd name="connsiteY5" fmla="*/ 1408169 h 3454683"/>
              <a:gd name="connsiteX6" fmla="*/ 1889760 w 3753394"/>
              <a:gd name="connsiteY6" fmla="*/ 1965518 h 3454683"/>
              <a:gd name="connsiteX7" fmla="*/ 2159726 w 3753394"/>
              <a:gd name="connsiteY7" fmla="*/ 2461906 h 3454683"/>
              <a:gd name="connsiteX8" fmla="*/ 2420983 w 3753394"/>
              <a:gd name="connsiteY8" fmla="*/ 2888626 h 3454683"/>
              <a:gd name="connsiteX9" fmla="*/ 2690949 w 3753394"/>
              <a:gd name="connsiteY9" fmla="*/ 3158592 h 3454683"/>
              <a:gd name="connsiteX10" fmla="*/ 2952206 w 3753394"/>
              <a:gd name="connsiteY10" fmla="*/ 3315346 h 3454683"/>
              <a:gd name="connsiteX11" fmla="*/ 3222172 w 3753394"/>
              <a:gd name="connsiteY11" fmla="*/ 3393723 h 3454683"/>
              <a:gd name="connsiteX12" fmla="*/ 3483429 w 3753394"/>
              <a:gd name="connsiteY12" fmla="*/ 3419849 h 3454683"/>
              <a:gd name="connsiteX13" fmla="*/ 3753394 w 3753394"/>
              <a:gd name="connsiteY13" fmla="*/ 3454683 h 3454683"/>
              <a:gd name="connsiteX0" fmla="*/ 0 w 3753394"/>
              <a:gd name="connsiteY0" fmla="*/ 0 h 3441336"/>
              <a:gd name="connsiteX1" fmla="*/ 801189 w 3753394"/>
              <a:gd name="connsiteY1" fmla="*/ 36285 h 3441336"/>
              <a:gd name="connsiteX2" fmla="*/ 1071154 w 3753394"/>
              <a:gd name="connsiteY2" fmla="*/ 384628 h 3441336"/>
              <a:gd name="connsiteX3" fmla="*/ 1349829 w 3753394"/>
              <a:gd name="connsiteY3" fmla="*/ 846182 h 3441336"/>
              <a:gd name="connsiteX4" fmla="*/ 1619794 w 3753394"/>
              <a:gd name="connsiteY4" fmla="*/ 1394822 h 3441336"/>
              <a:gd name="connsiteX5" fmla="*/ 1889760 w 3753394"/>
              <a:gd name="connsiteY5" fmla="*/ 1952171 h 3441336"/>
              <a:gd name="connsiteX6" fmla="*/ 2159726 w 3753394"/>
              <a:gd name="connsiteY6" fmla="*/ 2448559 h 3441336"/>
              <a:gd name="connsiteX7" fmla="*/ 2420983 w 3753394"/>
              <a:gd name="connsiteY7" fmla="*/ 2875279 h 3441336"/>
              <a:gd name="connsiteX8" fmla="*/ 2690949 w 3753394"/>
              <a:gd name="connsiteY8" fmla="*/ 3145245 h 3441336"/>
              <a:gd name="connsiteX9" fmla="*/ 2952206 w 3753394"/>
              <a:gd name="connsiteY9" fmla="*/ 3301999 h 3441336"/>
              <a:gd name="connsiteX10" fmla="*/ 3222172 w 3753394"/>
              <a:gd name="connsiteY10" fmla="*/ 3380376 h 3441336"/>
              <a:gd name="connsiteX11" fmla="*/ 3483429 w 3753394"/>
              <a:gd name="connsiteY11" fmla="*/ 3406502 h 3441336"/>
              <a:gd name="connsiteX12" fmla="*/ 3753394 w 3753394"/>
              <a:gd name="connsiteY12" fmla="*/ 3441336 h 3441336"/>
              <a:gd name="connsiteX0" fmla="*/ 0 w 3753394"/>
              <a:gd name="connsiteY0" fmla="*/ 6049 h 3447385"/>
              <a:gd name="connsiteX1" fmla="*/ 1326122 w 3753394"/>
              <a:gd name="connsiteY1" fmla="*/ 0 h 3447385"/>
              <a:gd name="connsiteX2" fmla="*/ 1071154 w 3753394"/>
              <a:gd name="connsiteY2" fmla="*/ 390677 h 3447385"/>
              <a:gd name="connsiteX3" fmla="*/ 1349829 w 3753394"/>
              <a:gd name="connsiteY3" fmla="*/ 852231 h 3447385"/>
              <a:gd name="connsiteX4" fmla="*/ 1619794 w 3753394"/>
              <a:gd name="connsiteY4" fmla="*/ 1400871 h 3447385"/>
              <a:gd name="connsiteX5" fmla="*/ 1889760 w 3753394"/>
              <a:gd name="connsiteY5" fmla="*/ 1958220 h 3447385"/>
              <a:gd name="connsiteX6" fmla="*/ 2159726 w 3753394"/>
              <a:gd name="connsiteY6" fmla="*/ 2454608 h 3447385"/>
              <a:gd name="connsiteX7" fmla="*/ 2420983 w 3753394"/>
              <a:gd name="connsiteY7" fmla="*/ 2881328 h 3447385"/>
              <a:gd name="connsiteX8" fmla="*/ 2690949 w 3753394"/>
              <a:gd name="connsiteY8" fmla="*/ 3151294 h 3447385"/>
              <a:gd name="connsiteX9" fmla="*/ 2952206 w 3753394"/>
              <a:gd name="connsiteY9" fmla="*/ 3308048 h 3447385"/>
              <a:gd name="connsiteX10" fmla="*/ 3222172 w 3753394"/>
              <a:gd name="connsiteY10" fmla="*/ 3386425 h 3447385"/>
              <a:gd name="connsiteX11" fmla="*/ 3483429 w 3753394"/>
              <a:gd name="connsiteY11" fmla="*/ 3412551 h 3447385"/>
              <a:gd name="connsiteX12" fmla="*/ 3753394 w 3753394"/>
              <a:gd name="connsiteY12" fmla="*/ 3447385 h 3447385"/>
              <a:gd name="connsiteX0" fmla="*/ 0 w 3753394"/>
              <a:gd name="connsiteY0" fmla="*/ 13305 h 3454641"/>
              <a:gd name="connsiteX1" fmla="*/ 1326122 w 3753394"/>
              <a:gd name="connsiteY1" fmla="*/ 7256 h 3454641"/>
              <a:gd name="connsiteX2" fmla="*/ 1621487 w 3753394"/>
              <a:gd name="connsiteY2" fmla="*/ 0 h 3454641"/>
              <a:gd name="connsiteX3" fmla="*/ 1349829 w 3753394"/>
              <a:gd name="connsiteY3" fmla="*/ 859487 h 3454641"/>
              <a:gd name="connsiteX4" fmla="*/ 1619794 w 3753394"/>
              <a:gd name="connsiteY4" fmla="*/ 1408127 h 3454641"/>
              <a:gd name="connsiteX5" fmla="*/ 1889760 w 3753394"/>
              <a:gd name="connsiteY5" fmla="*/ 1965476 h 3454641"/>
              <a:gd name="connsiteX6" fmla="*/ 2159726 w 3753394"/>
              <a:gd name="connsiteY6" fmla="*/ 2461864 h 3454641"/>
              <a:gd name="connsiteX7" fmla="*/ 2420983 w 3753394"/>
              <a:gd name="connsiteY7" fmla="*/ 2888584 h 3454641"/>
              <a:gd name="connsiteX8" fmla="*/ 2690949 w 3753394"/>
              <a:gd name="connsiteY8" fmla="*/ 3158550 h 3454641"/>
              <a:gd name="connsiteX9" fmla="*/ 2952206 w 3753394"/>
              <a:gd name="connsiteY9" fmla="*/ 3315304 h 3454641"/>
              <a:gd name="connsiteX10" fmla="*/ 3222172 w 3753394"/>
              <a:gd name="connsiteY10" fmla="*/ 3393681 h 3454641"/>
              <a:gd name="connsiteX11" fmla="*/ 3483429 w 3753394"/>
              <a:gd name="connsiteY11" fmla="*/ 3419807 h 3454641"/>
              <a:gd name="connsiteX12" fmla="*/ 3753394 w 3753394"/>
              <a:gd name="connsiteY12" fmla="*/ 3454641 h 3454641"/>
              <a:gd name="connsiteX0" fmla="*/ 0 w 3753394"/>
              <a:gd name="connsiteY0" fmla="*/ 15412 h 3456748"/>
              <a:gd name="connsiteX1" fmla="*/ 1326122 w 3753394"/>
              <a:gd name="connsiteY1" fmla="*/ 9363 h 3456748"/>
              <a:gd name="connsiteX2" fmla="*/ 1621487 w 3753394"/>
              <a:gd name="connsiteY2" fmla="*/ 2107 h 3456748"/>
              <a:gd name="connsiteX3" fmla="*/ 1908629 w 3753394"/>
              <a:gd name="connsiteY3" fmla="*/ 99594 h 3456748"/>
              <a:gd name="connsiteX4" fmla="*/ 1619794 w 3753394"/>
              <a:gd name="connsiteY4" fmla="*/ 1410234 h 3456748"/>
              <a:gd name="connsiteX5" fmla="*/ 1889760 w 3753394"/>
              <a:gd name="connsiteY5" fmla="*/ 1967583 h 3456748"/>
              <a:gd name="connsiteX6" fmla="*/ 2159726 w 3753394"/>
              <a:gd name="connsiteY6" fmla="*/ 2463971 h 3456748"/>
              <a:gd name="connsiteX7" fmla="*/ 2420983 w 3753394"/>
              <a:gd name="connsiteY7" fmla="*/ 2890691 h 3456748"/>
              <a:gd name="connsiteX8" fmla="*/ 2690949 w 3753394"/>
              <a:gd name="connsiteY8" fmla="*/ 3160657 h 3456748"/>
              <a:gd name="connsiteX9" fmla="*/ 2952206 w 3753394"/>
              <a:gd name="connsiteY9" fmla="*/ 3317411 h 3456748"/>
              <a:gd name="connsiteX10" fmla="*/ 3222172 w 3753394"/>
              <a:gd name="connsiteY10" fmla="*/ 3395788 h 3456748"/>
              <a:gd name="connsiteX11" fmla="*/ 3483429 w 3753394"/>
              <a:gd name="connsiteY11" fmla="*/ 3421914 h 3456748"/>
              <a:gd name="connsiteX12" fmla="*/ 3753394 w 3753394"/>
              <a:gd name="connsiteY12" fmla="*/ 3456748 h 3456748"/>
              <a:gd name="connsiteX0" fmla="*/ 0 w 3753394"/>
              <a:gd name="connsiteY0" fmla="*/ 13305 h 3454641"/>
              <a:gd name="connsiteX1" fmla="*/ 1326122 w 3753394"/>
              <a:gd name="connsiteY1" fmla="*/ 7256 h 3454641"/>
              <a:gd name="connsiteX2" fmla="*/ 1621487 w 3753394"/>
              <a:gd name="connsiteY2" fmla="*/ 0 h 3454641"/>
              <a:gd name="connsiteX3" fmla="*/ 1908629 w 3753394"/>
              <a:gd name="connsiteY3" fmla="*/ 97487 h 3454641"/>
              <a:gd name="connsiteX4" fmla="*/ 2178594 w 3753394"/>
              <a:gd name="connsiteY4" fmla="*/ 171993 h 3454641"/>
              <a:gd name="connsiteX5" fmla="*/ 1889760 w 3753394"/>
              <a:gd name="connsiteY5" fmla="*/ 1965476 h 3454641"/>
              <a:gd name="connsiteX6" fmla="*/ 2159726 w 3753394"/>
              <a:gd name="connsiteY6" fmla="*/ 2461864 h 3454641"/>
              <a:gd name="connsiteX7" fmla="*/ 2420983 w 3753394"/>
              <a:gd name="connsiteY7" fmla="*/ 2888584 h 3454641"/>
              <a:gd name="connsiteX8" fmla="*/ 2690949 w 3753394"/>
              <a:gd name="connsiteY8" fmla="*/ 3158550 h 3454641"/>
              <a:gd name="connsiteX9" fmla="*/ 2952206 w 3753394"/>
              <a:gd name="connsiteY9" fmla="*/ 3315304 h 3454641"/>
              <a:gd name="connsiteX10" fmla="*/ 3222172 w 3753394"/>
              <a:gd name="connsiteY10" fmla="*/ 3393681 h 3454641"/>
              <a:gd name="connsiteX11" fmla="*/ 3483429 w 3753394"/>
              <a:gd name="connsiteY11" fmla="*/ 3419807 h 3454641"/>
              <a:gd name="connsiteX12" fmla="*/ 3753394 w 3753394"/>
              <a:gd name="connsiteY12" fmla="*/ 3454641 h 3454641"/>
              <a:gd name="connsiteX0" fmla="*/ 0 w 3753394"/>
              <a:gd name="connsiteY0" fmla="*/ 13305 h 3454641"/>
              <a:gd name="connsiteX1" fmla="*/ 1326122 w 3753394"/>
              <a:gd name="connsiteY1" fmla="*/ 7256 h 3454641"/>
              <a:gd name="connsiteX2" fmla="*/ 1621487 w 3753394"/>
              <a:gd name="connsiteY2" fmla="*/ 0 h 3454641"/>
              <a:gd name="connsiteX3" fmla="*/ 1908629 w 3753394"/>
              <a:gd name="connsiteY3" fmla="*/ 97487 h 3454641"/>
              <a:gd name="connsiteX4" fmla="*/ 2178594 w 3753394"/>
              <a:gd name="connsiteY4" fmla="*/ 171993 h 3454641"/>
              <a:gd name="connsiteX5" fmla="*/ 2465493 w 3753394"/>
              <a:gd name="connsiteY5" fmla="*/ 314476 h 3454641"/>
              <a:gd name="connsiteX6" fmla="*/ 2159726 w 3753394"/>
              <a:gd name="connsiteY6" fmla="*/ 2461864 h 3454641"/>
              <a:gd name="connsiteX7" fmla="*/ 2420983 w 3753394"/>
              <a:gd name="connsiteY7" fmla="*/ 2888584 h 3454641"/>
              <a:gd name="connsiteX8" fmla="*/ 2690949 w 3753394"/>
              <a:gd name="connsiteY8" fmla="*/ 3158550 h 3454641"/>
              <a:gd name="connsiteX9" fmla="*/ 2952206 w 3753394"/>
              <a:gd name="connsiteY9" fmla="*/ 3315304 h 3454641"/>
              <a:gd name="connsiteX10" fmla="*/ 3222172 w 3753394"/>
              <a:gd name="connsiteY10" fmla="*/ 3393681 h 3454641"/>
              <a:gd name="connsiteX11" fmla="*/ 3483429 w 3753394"/>
              <a:gd name="connsiteY11" fmla="*/ 3419807 h 3454641"/>
              <a:gd name="connsiteX12" fmla="*/ 3753394 w 3753394"/>
              <a:gd name="connsiteY12" fmla="*/ 3454641 h 3454641"/>
              <a:gd name="connsiteX0" fmla="*/ 0 w 3753394"/>
              <a:gd name="connsiteY0" fmla="*/ 13305 h 3454641"/>
              <a:gd name="connsiteX1" fmla="*/ 1326122 w 3753394"/>
              <a:gd name="connsiteY1" fmla="*/ 7256 h 3454641"/>
              <a:gd name="connsiteX2" fmla="*/ 1621487 w 3753394"/>
              <a:gd name="connsiteY2" fmla="*/ 0 h 3454641"/>
              <a:gd name="connsiteX3" fmla="*/ 1908629 w 3753394"/>
              <a:gd name="connsiteY3" fmla="*/ 97487 h 3454641"/>
              <a:gd name="connsiteX4" fmla="*/ 2178594 w 3753394"/>
              <a:gd name="connsiteY4" fmla="*/ 171993 h 3454641"/>
              <a:gd name="connsiteX5" fmla="*/ 2465493 w 3753394"/>
              <a:gd name="connsiteY5" fmla="*/ 314476 h 3454641"/>
              <a:gd name="connsiteX6" fmla="*/ 2701593 w 3753394"/>
              <a:gd name="connsiteY6" fmla="*/ 556864 h 3454641"/>
              <a:gd name="connsiteX7" fmla="*/ 2420983 w 3753394"/>
              <a:gd name="connsiteY7" fmla="*/ 2888584 h 3454641"/>
              <a:gd name="connsiteX8" fmla="*/ 2690949 w 3753394"/>
              <a:gd name="connsiteY8" fmla="*/ 3158550 h 3454641"/>
              <a:gd name="connsiteX9" fmla="*/ 2952206 w 3753394"/>
              <a:gd name="connsiteY9" fmla="*/ 3315304 h 3454641"/>
              <a:gd name="connsiteX10" fmla="*/ 3222172 w 3753394"/>
              <a:gd name="connsiteY10" fmla="*/ 3393681 h 3454641"/>
              <a:gd name="connsiteX11" fmla="*/ 3483429 w 3753394"/>
              <a:gd name="connsiteY11" fmla="*/ 3419807 h 3454641"/>
              <a:gd name="connsiteX12" fmla="*/ 3753394 w 3753394"/>
              <a:gd name="connsiteY12" fmla="*/ 3454641 h 3454641"/>
              <a:gd name="connsiteX0" fmla="*/ 0 w 3753394"/>
              <a:gd name="connsiteY0" fmla="*/ 13305 h 3454641"/>
              <a:gd name="connsiteX1" fmla="*/ 1326122 w 3753394"/>
              <a:gd name="connsiteY1" fmla="*/ 7256 h 3454641"/>
              <a:gd name="connsiteX2" fmla="*/ 1621487 w 3753394"/>
              <a:gd name="connsiteY2" fmla="*/ 0 h 3454641"/>
              <a:gd name="connsiteX3" fmla="*/ 1908629 w 3753394"/>
              <a:gd name="connsiteY3" fmla="*/ 97487 h 3454641"/>
              <a:gd name="connsiteX4" fmla="*/ 2178594 w 3753394"/>
              <a:gd name="connsiteY4" fmla="*/ 171993 h 3454641"/>
              <a:gd name="connsiteX5" fmla="*/ 2465493 w 3753394"/>
              <a:gd name="connsiteY5" fmla="*/ 314476 h 3454641"/>
              <a:gd name="connsiteX6" fmla="*/ 2701593 w 3753394"/>
              <a:gd name="connsiteY6" fmla="*/ 556864 h 3454641"/>
              <a:gd name="connsiteX7" fmla="*/ 2971316 w 3753394"/>
              <a:gd name="connsiteY7" fmla="*/ 932784 h 3454641"/>
              <a:gd name="connsiteX8" fmla="*/ 2690949 w 3753394"/>
              <a:gd name="connsiteY8" fmla="*/ 3158550 h 3454641"/>
              <a:gd name="connsiteX9" fmla="*/ 2952206 w 3753394"/>
              <a:gd name="connsiteY9" fmla="*/ 3315304 h 3454641"/>
              <a:gd name="connsiteX10" fmla="*/ 3222172 w 3753394"/>
              <a:gd name="connsiteY10" fmla="*/ 3393681 h 3454641"/>
              <a:gd name="connsiteX11" fmla="*/ 3483429 w 3753394"/>
              <a:gd name="connsiteY11" fmla="*/ 3419807 h 3454641"/>
              <a:gd name="connsiteX12" fmla="*/ 3753394 w 3753394"/>
              <a:gd name="connsiteY12" fmla="*/ 3454641 h 3454641"/>
              <a:gd name="connsiteX0" fmla="*/ 0 w 3753394"/>
              <a:gd name="connsiteY0" fmla="*/ 13305 h 3484255"/>
              <a:gd name="connsiteX1" fmla="*/ 1326122 w 3753394"/>
              <a:gd name="connsiteY1" fmla="*/ 7256 h 3484255"/>
              <a:gd name="connsiteX2" fmla="*/ 1621487 w 3753394"/>
              <a:gd name="connsiteY2" fmla="*/ 0 h 3484255"/>
              <a:gd name="connsiteX3" fmla="*/ 1908629 w 3753394"/>
              <a:gd name="connsiteY3" fmla="*/ 97487 h 3484255"/>
              <a:gd name="connsiteX4" fmla="*/ 2178594 w 3753394"/>
              <a:gd name="connsiteY4" fmla="*/ 171993 h 3484255"/>
              <a:gd name="connsiteX5" fmla="*/ 2465493 w 3753394"/>
              <a:gd name="connsiteY5" fmla="*/ 314476 h 3484255"/>
              <a:gd name="connsiteX6" fmla="*/ 2701593 w 3753394"/>
              <a:gd name="connsiteY6" fmla="*/ 556864 h 3484255"/>
              <a:gd name="connsiteX7" fmla="*/ 2971316 w 3753394"/>
              <a:gd name="connsiteY7" fmla="*/ 932784 h 3484255"/>
              <a:gd name="connsiteX8" fmla="*/ 3241283 w 3753394"/>
              <a:gd name="connsiteY8" fmla="*/ 1363616 h 3484255"/>
              <a:gd name="connsiteX9" fmla="*/ 2952206 w 3753394"/>
              <a:gd name="connsiteY9" fmla="*/ 3315304 h 3484255"/>
              <a:gd name="connsiteX10" fmla="*/ 3222172 w 3753394"/>
              <a:gd name="connsiteY10" fmla="*/ 3393681 h 3484255"/>
              <a:gd name="connsiteX11" fmla="*/ 3483429 w 3753394"/>
              <a:gd name="connsiteY11" fmla="*/ 3419807 h 3484255"/>
              <a:gd name="connsiteX12" fmla="*/ 3753394 w 3753394"/>
              <a:gd name="connsiteY12" fmla="*/ 3454641 h 3484255"/>
              <a:gd name="connsiteX0" fmla="*/ 0 w 3753394"/>
              <a:gd name="connsiteY0" fmla="*/ 13305 h 3517144"/>
              <a:gd name="connsiteX1" fmla="*/ 1326122 w 3753394"/>
              <a:gd name="connsiteY1" fmla="*/ 7256 h 3517144"/>
              <a:gd name="connsiteX2" fmla="*/ 1621487 w 3753394"/>
              <a:gd name="connsiteY2" fmla="*/ 0 h 3517144"/>
              <a:gd name="connsiteX3" fmla="*/ 1908629 w 3753394"/>
              <a:gd name="connsiteY3" fmla="*/ 97487 h 3517144"/>
              <a:gd name="connsiteX4" fmla="*/ 2178594 w 3753394"/>
              <a:gd name="connsiteY4" fmla="*/ 171993 h 3517144"/>
              <a:gd name="connsiteX5" fmla="*/ 2465493 w 3753394"/>
              <a:gd name="connsiteY5" fmla="*/ 314476 h 3517144"/>
              <a:gd name="connsiteX6" fmla="*/ 2701593 w 3753394"/>
              <a:gd name="connsiteY6" fmla="*/ 556864 h 3517144"/>
              <a:gd name="connsiteX7" fmla="*/ 2971316 w 3753394"/>
              <a:gd name="connsiteY7" fmla="*/ 932784 h 3517144"/>
              <a:gd name="connsiteX8" fmla="*/ 3241283 w 3753394"/>
              <a:gd name="connsiteY8" fmla="*/ 1363616 h 3517144"/>
              <a:gd name="connsiteX9" fmla="*/ 3527940 w 3753394"/>
              <a:gd name="connsiteY9" fmla="*/ 1816704 h 3517144"/>
              <a:gd name="connsiteX10" fmla="*/ 3222172 w 3753394"/>
              <a:gd name="connsiteY10" fmla="*/ 3393681 h 3517144"/>
              <a:gd name="connsiteX11" fmla="*/ 3483429 w 3753394"/>
              <a:gd name="connsiteY11" fmla="*/ 3419807 h 3517144"/>
              <a:gd name="connsiteX12" fmla="*/ 3753394 w 3753394"/>
              <a:gd name="connsiteY12" fmla="*/ 3454641 h 3517144"/>
              <a:gd name="connsiteX0" fmla="*/ 0 w 3806581"/>
              <a:gd name="connsiteY0" fmla="*/ 13305 h 3454641"/>
              <a:gd name="connsiteX1" fmla="*/ 1326122 w 3806581"/>
              <a:gd name="connsiteY1" fmla="*/ 7256 h 3454641"/>
              <a:gd name="connsiteX2" fmla="*/ 1621487 w 3806581"/>
              <a:gd name="connsiteY2" fmla="*/ 0 h 3454641"/>
              <a:gd name="connsiteX3" fmla="*/ 1908629 w 3806581"/>
              <a:gd name="connsiteY3" fmla="*/ 97487 h 3454641"/>
              <a:gd name="connsiteX4" fmla="*/ 2178594 w 3806581"/>
              <a:gd name="connsiteY4" fmla="*/ 171993 h 3454641"/>
              <a:gd name="connsiteX5" fmla="*/ 2465493 w 3806581"/>
              <a:gd name="connsiteY5" fmla="*/ 314476 h 3454641"/>
              <a:gd name="connsiteX6" fmla="*/ 2701593 w 3806581"/>
              <a:gd name="connsiteY6" fmla="*/ 556864 h 3454641"/>
              <a:gd name="connsiteX7" fmla="*/ 2971316 w 3806581"/>
              <a:gd name="connsiteY7" fmla="*/ 932784 h 3454641"/>
              <a:gd name="connsiteX8" fmla="*/ 3241283 w 3806581"/>
              <a:gd name="connsiteY8" fmla="*/ 1363616 h 3454641"/>
              <a:gd name="connsiteX9" fmla="*/ 3527940 w 3806581"/>
              <a:gd name="connsiteY9" fmla="*/ 1816704 h 3454641"/>
              <a:gd name="connsiteX10" fmla="*/ 3806372 w 3806581"/>
              <a:gd name="connsiteY10" fmla="*/ 2293015 h 3454641"/>
              <a:gd name="connsiteX11" fmla="*/ 3483429 w 3806581"/>
              <a:gd name="connsiteY11" fmla="*/ 3419807 h 3454641"/>
              <a:gd name="connsiteX12" fmla="*/ 3753394 w 3806581"/>
              <a:gd name="connsiteY12" fmla="*/ 3454641 h 3454641"/>
              <a:gd name="connsiteX0" fmla="*/ 0 w 3816382"/>
              <a:gd name="connsiteY0" fmla="*/ 13305 h 3454641"/>
              <a:gd name="connsiteX1" fmla="*/ 1326122 w 3816382"/>
              <a:gd name="connsiteY1" fmla="*/ 7256 h 3454641"/>
              <a:gd name="connsiteX2" fmla="*/ 1621487 w 3816382"/>
              <a:gd name="connsiteY2" fmla="*/ 0 h 3454641"/>
              <a:gd name="connsiteX3" fmla="*/ 1908629 w 3816382"/>
              <a:gd name="connsiteY3" fmla="*/ 97487 h 3454641"/>
              <a:gd name="connsiteX4" fmla="*/ 2178594 w 3816382"/>
              <a:gd name="connsiteY4" fmla="*/ 171993 h 3454641"/>
              <a:gd name="connsiteX5" fmla="*/ 2465493 w 3816382"/>
              <a:gd name="connsiteY5" fmla="*/ 314476 h 3454641"/>
              <a:gd name="connsiteX6" fmla="*/ 2701593 w 3816382"/>
              <a:gd name="connsiteY6" fmla="*/ 556864 h 3454641"/>
              <a:gd name="connsiteX7" fmla="*/ 2971316 w 3816382"/>
              <a:gd name="connsiteY7" fmla="*/ 932784 h 3454641"/>
              <a:gd name="connsiteX8" fmla="*/ 3241283 w 3816382"/>
              <a:gd name="connsiteY8" fmla="*/ 1363616 h 3454641"/>
              <a:gd name="connsiteX9" fmla="*/ 3527940 w 3816382"/>
              <a:gd name="connsiteY9" fmla="*/ 1816704 h 3454641"/>
              <a:gd name="connsiteX10" fmla="*/ 3806372 w 3816382"/>
              <a:gd name="connsiteY10" fmla="*/ 2293015 h 3454641"/>
              <a:gd name="connsiteX11" fmla="*/ 3753394 w 3816382"/>
              <a:gd name="connsiteY11" fmla="*/ 3454641 h 3454641"/>
              <a:gd name="connsiteX0" fmla="*/ 0 w 3806372"/>
              <a:gd name="connsiteY0" fmla="*/ 13305 h 2293015"/>
              <a:gd name="connsiteX1" fmla="*/ 1326122 w 3806372"/>
              <a:gd name="connsiteY1" fmla="*/ 7256 h 2293015"/>
              <a:gd name="connsiteX2" fmla="*/ 1621487 w 3806372"/>
              <a:gd name="connsiteY2" fmla="*/ 0 h 2293015"/>
              <a:gd name="connsiteX3" fmla="*/ 1908629 w 3806372"/>
              <a:gd name="connsiteY3" fmla="*/ 97487 h 2293015"/>
              <a:gd name="connsiteX4" fmla="*/ 2178594 w 3806372"/>
              <a:gd name="connsiteY4" fmla="*/ 171993 h 2293015"/>
              <a:gd name="connsiteX5" fmla="*/ 2465493 w 3806372"/>
              <a:gd name="connsiteY5" fmla="*/ 314476 h 2293015"/>
              <a:gd name="connsiteX6" fmla="*/ 2701593 w 3806372"/>
              <a:gd name="connsiteY6" fmla="*/ 556864 h 2293015"/>
              <a:gd name="connsiteX7" fmla="*/ 2971316 w 3806372"/>
              <a:gd name="connsiteY7" fmla="*/ 932784 h 2293015"/>
              <a:gd name="connsiteX8" fmla="*/ 3241283 w 3806372"/>
              <a:gd name="connsiteY8" fmla="*/ 1363616 h 2293015"/>
              <a:gd name="connsiteX9" fmla="*/ 3527940 w 3806372"/>
              <a:gd name="connsiteY9" fmla="*/ 1816704 h 2293015"/>
              <a:gd name="connsiteX10" fmla="*/ 3806372 w 3806372"/>
              <a:gd name="connsiteY10" fmla="*/ 2293015 h 2293015"/>
              <a:gd name="connsiteX0" fmla="*/ 0 w 3806372"/>
              <a:gd name="connsiteY0" fmla="*/ 6049 h 2285759"/>
              <a:gd name="connsiteX1" fmla="*/ 1326122 w 3806372"/>
              <a:gd name="connsiteY1" fmla="*/ 0 h 2285759"/>
              <a:gd name="connsiteX2" fmla="*/ 1604553 w 3806372"/>
              <a:gd name="connsiteY2" fmla="*/ 26610 h 2285759"/>
              <a:gd name="connsiteX3" fmla="*/ 1908629 w 3806372"/>
              <a:gd name="connsiteY3" fmla="*/ 90231 h 2285759"/>
              <a:gd name="connsiteX4" fmla="*/ 2178594 w 3806372"/>
              <a:gd name="connsiteY4" fmla="*/ 164737 h 2285759"/>
              <a:gd name="connsiteX5" fmla="*/ 2465493 w 3806372"/>
              <a:gd name="connsiteY5" fmla="*/ 307220 h 2285759"/>
              <a:gd name="connsiteX6" fmla="*/ 2701593 w 3806372"/>
              <a:gd name="connsiteY6" fmla="*/ 549608 h 2285759"/>
              <a:gd name="connsiteX7" fmla="*/ 2971316 w 3806372"/>
              <a:gd name="connsiteY7" fmla="*/ 925528 h 2285759"/>
              <a:gd name="connsiteX8" fmla="*/ 3241283 w 3806372"/>
              <a:gd name="connsiteY8" fmla="*/ 1356360 h 2285759"/>
              <a:gd name="connsiteX9" fmla="*/ 3527940 w 3806372"/>
              <a:gd name="connsiteY9" fmla="*/ 1809448 h 2285759"/>
              <a:gd name="connsiteX10" fmla="*/ 3806372 w 3806372"/>
              <a:gd name="connsiteY10" fmla="*/ 2285759 h 2285759"/>
              <a:gd name="connsiteX0" fmla="*/ 0 w 3806372"/>
              <a:gd name="connsiteY0" fmla="*/ 6049 h 2285759"/>
              <a:gd name="connsiteX1" fmla="*/ 1326122 w 3806372"/>
              <a:gd name="connsiteY1" fmla="*/ 0 h 2285759"/>
              <a:gd name="connsiteX2" fmla="*/ 1604553 w 3806372"/>
              <a:gd name="connsiteY2" fmla="*/ 26610 h 2285759"/>
              <a:gd name="connsiteX3" fmla="*/ 1908629 w 3806372"/>
              <a:gd name="connsiteY3" fmla="*/ 90231 h 2285759"/>
              <a:gd name="connsiteX4" fmla="*/ 2178594 w 3806372"/>
              <a:gd name="connsiteY4" fmla="*/ 164737 h 2285759"/>
              <a:gd name="connsiteX5" fmla="*/ 2465493 w 3806372"/>
              <a:gd name="connsiteY5" fmla="*/ 307220 h 2285759"/>
              <a:gd name="connsiteX6" fmla="*/ 2701593 w 3806372"/>
              <a:gd name="connsiteY6" fmla="*/ 549608 h 2285759"/>
              <a:gd name="connsiteX7" fmla="*/ 2971316 w 3806372"/>
              <a:gd name="connsiteY7" fmla="*/ 925528 h 2285759"/>
              <a:gd name="connsiteX8" fmla="*/ 3241283 w 3806372"/>
              <a:gd name="connsiteY8" fmla="*/ 1356360 h 2285759"/>
              <a:gd name="connsiteX9" fmla="*/ 3527940 w 3806372"/>
              <a:gd name="connsiteY9" fmla="*/ 1809448 h 2285759"/>
              <a:gd name="connsiteX10" fmla="*/ 3806372 w 3806372"/>
              <a:gd name="connsiteY10" fmla="*/ 2285759 h 2285759"/>
              <a:gd name="connsiteX0" fmla="*/ 0 w 3806372"/>
              <a:gd name="connsiteY0" fmla="*/ 6049 h 2285759"/>
              <a:gd name="connsiteX1" fmla="*/ 1326122 w 3806372"/>
              <a:gd name="connsiteY1" fmla="*/ 0 h 2285759"/>
              <a:gd name="connsiteX2" fmla="*/ 1604553 w 3806372"/>
              <a:gd name="connsiteY2" fmla="*/ 26610 h 2285759"/>
              <a:gd name="connsiteX3" fmla="*/ 1908629 w 3806372"/>
              <a:gd name="connsiteY3" fmla="*/ 90231 h 2285759"/>
              <a:gd name="connsiteX4" fmla="*/ 2178594 w 3806372"/>
              <a:gd name="connsiteY4" fmla="*/ 164737 h 2285759"/>
              <a:gd name="connsiteX5" fmla="*/ 2465493 w 3806372"/>
              <a:gd name="connsiteY5" fmla="*/ 307220 h 2285759"/>
              <a:gd name="connsiteX6" fmla="*/ 2701593 w 3806372"/>
              <a:gd name="connsiteY6" fmla="*/ 549608 h 2285759"/>
              <a:gd name="connsiteX7" fmla="*/ 2971316 w 3806372"/>
              <a:gd name="connsiteY7" fmla="*/ 925528 h 2285759"/>
              <a:gd name="connsiteX8" fmla="*/ 3241283 w 3806372"/>
              <a:gd name="connsiteY8" fmla="*/ 1356360 h 2285759"/>
              <a:gd name="connsiteX9" fmla="*/ 3527940 w 3806372"/>
              <a:gd name="connsiteY9" fmla="*/ 1809448 h 2285759"/>
              <a:gd name="connsiteX10" fmla="*/ 3806372 w 3806372"/>
              <a:gd name="connsiteY10" fmla="*/ 2285759 h 2285759"/>
              <a:gd name="connsiteX0" fmla="*/ 0 w 3806372"/>
              <a:gd name="connsiteY0" fmla="*/ 0 h 2279710"/>
              <a:gd name="connsiteX1" fmla="*/ 1300722 w 3806372"/>
              <a:gd name="connsiteY1" fmla="*/ 10884 h 2279710"/>
              <a:gd name="connsiteX2" fmla="*/ 1604553 w 3806372"/>
              <a:gd name="connsiteY2" fmla="*/ 20561 h 2279710"/>
              <a:gd name="connsiteX3" fmla="*/ 1908629 w 3806372"/>
              <a:gd name="connsiteY3" fmla="*/ 84182 h 2279710"/>
              <a:gd name="connsiteX4" fmla="*/ 2178594 w 3806372"/>
              <a:gd name="connsiteY4" fmla="*/ 158688 h 2279710"/>
              <a:gd name="connsiteX5" fmla="*/ 2465493 w 3806372"/>
              <a:gd name="connsiteY5" fmla="*/ 301171 h 2279710"/>
              <a:gd name="connsiteX6" fmla="*/ 2701593 w 3806372"/>
              <a:gd name="connsiteY6" fmla="*/ 543559 h 2279710"/>
              <a:gd name="connsiteX7" fmla="*/ 2971316 w 3806372"/>
              <a:gd name="connsiteY7" fmla="*/ 919479 h 2279710"/>
              <a:gd name="connsiteX8" fmla="*/ 3241283 w 3806372"/>
              <a:gd name="connsiteY8" fmla="*/ 1350311 h 2279710"/>
              <a:gd name="connsiteX9" fmla="*/ 3527940 w 3806372"/>
              <a:gd name="connsiteY9" fmla="*/ 1803399 h 2279710"/>
              <a:gd name="connsiteX10" fmla="*/ 3806372 w 3806372"/>
              <a:gd name="connsiteY10" fmla="*/ 2279710 h 2279710"/>
              <a:gd name="connsiteX0" fmla="*/ 0 w 3806372"/>
              <a:gd name="connsiteY0" fmla="*/ 0 h 2279710"/>
              <a:gd name="connsiteX1" fmla="*/ 1300722 w 3806372"/>
              <a:gd name="connsiteY1" fmla="*/ 10884 h 2279710"/>
              <a:gd name="connsiteX2" fmla="*/ 1613020 w 3806372"/>
              <a:gd name="connsiteY2" fmla="*/ 29028 h 2279710"/>
              <a:gd name="connsiteX3" fmla="*/ 1908629 w 3806372"/>
              <a:gd name="connsiteY3" fmla="*/ 84182 h 2279710"/>
              <a:gd name="connsiteX4" fmla="*/ 2178594 w 3806372"/>
              <a:gd name="connsiteY4" fmla="*/ 158688 h 2279710"/>
              <a:gd name="connsiteX5" fmla="*/ 2465493 w 3806372"/>
              <a:gd name="connsiteY5" fmla="*/ 301171 h 2279710"/>
              <a:gd name="connsiteX6" fmla="*/ 2701593 w 3806372"/>
              <a:gd name="connsiteY6" fmla="*/ 543559 h 2279710"/>
              <a:gd name="connsiteX7" fmla="*/ 2971316 w 3806372"/>
              <a:gd name="connsiteY7" fmla="*/ 919479 h 2279710"/>
              <a:gd name="connsiteX8" fmla="*/ 3241283 w 3806372"/>
              <a:gd name="connsiteY8" fmla="*/ 1350311 h 2279710"/>
              <a:gd name="connsiteX9" fmla="*/ 3527940 w 3806372"/>
              <a:gd name="connsiteY9" fmla="*/ 1803399 h 2279710"/>
              <a:gd name="connsiteX10" fmla="*/ 3806372 w 3806372"/>
              <a:gd name="connsiteY10" fmla="*/ 2279710 h 2279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06372" h="2279710">
                <a:moveTo>
                  <a:pt x="0" y="0"/>
                </a:moveTo>
                <a:lnTo>
                  <a:pt x="1300722" y="10884"/>
                </a:lnTo>
                <a:lnTo>
                  <a:pt x="1613020" y="29028"/>
                </a:lnTo>
                <a:cubicBezTo>
                  <a:pt x="1711556" y="47413"/>
                  <a:pt x="1814367" y="62572"/>
                  <a:pt x="1908629" y="84182"/>
                </a:cubicBezTo>
                <a:cubicBezTo>
                  <a:pt x="2002891" y="105792"/>
                  <a:pt x="2085783" y="122523"/>
                  <a:pt x="2178594" y="158688"/>
                </a:cubicBezTo>
                <a:cubicBezTo>
                  <a:pt x="2271405" y="194853"/>
                  <a:pt x="2378326" y="237026"/>
                  <a:pt x="2465493" y="301171"/>
                </a:cubicBezTo>
                <a:cubicBezTo>
                  <a:pt x="2552660" y="365316"/>
                  <a:pt x="2617289" y="440508"/>
                  <a:pt x="2701593" y="543559"/>
                </a:cubicBezTo>
                <a:cubicBezTo>
                  <a:pt x="2785897" y="646610"/>
                  <a:pt x="2881368" y="785020"/>
                  <a:pt x="2971316" y="919479"/>
                </a:cubicBezTo>
                <a:cubicBezTo>
                  <a:pt x="3061264" y="1053938"/>
                  <a:pt x="3148512" y="1202991"/>
                  <a:pt x="3241283" y="1350311"/>
                </a:cubicBezTo>
                <a:cubicBezTo>
                  <a:pt x="3334054" y="1497631"/>
                  <a:pt x="3433759" y="1648499"/>
                  <a:pt x="3527940" y="1803399"/>
                </a:cubicBezTo>
                <a:lnTo>
                  <a:pt x="3806372" y="2279710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621282" y="1976848"/>
            <a:ext cx="4214949" cy="8709"/>
          </a:xfrm>
          <a:prstGeom prst="line">
            <a:avLst/>
          </a:prstGeom>
          <a:ln w="2857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323528" y="-710910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smtClean="0"/>
              <a:t>Alternative </a:t>
            </a:r>
            <a:r>
              <a:rPr lang="da-DK" sz="3600" dirty="0" err="1" smtClean="0"/>
              <a:t>viability</a:t>
            </a:r>
            <a:r>
              <a:rPr lang="da-DK" sz="3600" dirty="0" smtClean="0"/>
              <a:t> </a:t>
            </a:r>
            <a:r>
              <a:rPr lang="da-DK" sz="3600" dirty="0" err="1" smtClean="0"/>
              <a:t>thresholds</a:t>
            </a:r>
            <a:r>
              <a:rPr lang="da-DK" sz="3600" dirty="0" smtClean="0"/>
              <a:t>?</a:t>
            </a:r>
            <a:endParaRPr lang="en-US" sz="3600" dirty="0"/>
          </a:p>
        </p:txBody>
      </p:sp>
      <p:sp>
        <p:nvSpPr>
          <p:cNvPr id="11" name="Right Arrow 10"/>
          <p:cNvSpPr/>
          <p:nvPr/>
        </p:nvSpPr>
        <p:spPr>
          <a:xfrm>
            <a:off x="1619672" y="5517232"/>
            <a:ext cx="6624736" cy="1008112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dirty="0">
              <a:solidFill>
                <a:schemeClr val="accent5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91880" y="5662991"/>
            <a:ext cx="30243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3600" dirty="0">
                <a:ln w="0"/>
              </a:rPr>
              <a:t>Storage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36638" y="1653682"/>
            <a:ext cx="1418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85% </a:t>
            </a:r>
            <a:r>
              <a:rPr lang="da-DK" dirty="0" err="1" smtClean="0"/>
              <a:t>viability</a:t>
            </a:r>
            <a:r>
              <a:rPr lang="da-DK" dirty="0" smtClean="0"/>
              <a:t> </a:t>
            </a:r>
          </a:p>
          <a:p>
            <a:r>
              <a:rPr lang="da-DK" dirty="0" err="1" smtClean="0"/>
              <a:t>threshold</a:t>
            </a:r>
            <a:endParaRPr lang="en-US" dirty="0"/>
          </a:p>
        </p:txBody>
      </p:sp>
      <p:sp>
        <p:nvSpPr>
          <p:cNvPr id="2" name="Right Arrow 1"/>
          <p:cNvSpPr/>
          <p:nvPr/>
        </p:nvSpPr>
        <p:spPr>
          <a:xfrm>
            <a:off x="3901440" y="2072531"/>
            <a:ext cx="1512000" cy="4127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85% of initial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4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23528" y="-710910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smtClean="0"/>
              <a:t>Alternative </a:t>
            </a:r>
            <a:r>
              <a:rPr lang="da-DK" sz="3600" dirty="0" err="1" smtClean="0"/>
              <a:t>viability</a:t>
            </a:r>
            <a:r>
              <a:rPr lang="da-DK" sz="3600" dirty="0" smtClean="0"/>
              <a:t> </a:t>
            </a:r>
            <a:r>
              <a:rPr lang="da-DK" sz="3600" dirty="0" err="1" smtClean="0"/>
              <a:t>thresholds</a:t>
            </a:r>
            <a:r>
              <a:rPr lang="da-DK" sz="3600" dirty="0" smtClean="0"/>
              <a:t>?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5904" t="16110" r="49795" b="6714"/>
          <a:stretch/>
        </p:blipFill>
        <p:spPr>
          <a:xfrm>
            <a:off x="389467" y="825448"/>
            <a:ext cx="4398624" cy="55668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28094" y="5314553"/>
            <a:ext cx="44550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Figure 3 in Butler </a:t>
            </a:r>
            <a:r>
              <a:rPr lang="en-US" sz="1400" i="1" dirty="0" smtClean="0"/>
              <a:t>et al</a:t>
            </a:r>
            <a:r>
              <a:rPr lang="en-US" sz="1400" dirty="0" smtClean="0"/>
              <a:t>. </a:t>
            </a:r>
            <a:r>
              <a:rPr lang="da-DK" sz="1400" dirty="0" smtClean="0"/>
              <a:t>(2009). </a:t>
            </a:r>
            <a:r>
              <a:rPr lang="en-US" sz="1400" dirty="0" smtClean="0"/>
              <a:t>Priming </a:t>
            </a:r>
            <a:r>
              <a:rPr lang="en-US" sz="1400" dirty="0"/>
              <a:t>and re-drying improve the survival of mature seeds of </a:t>
            </a:r>
            <a:r>
              <a:rPr lang="en-US" sz="1400" i="1" dirty="0"/>
              <a:t>Digitalis </a:t>
            </a:r>
            <a:r>
              <a:rPr lang="en-US" sz="1400" i="1" dirty="0" err="1" smtClean="0"/>
              <a:t>purpurea</a:t>
            </a:r>
            <a:r>
              <a:rPr lang="en-US" sz="1400" i="1" dirty="0" smtClean="0"/>
              <a:t> </a:t>
            </a:r>
            <a:r>
              <a:rPr lang="en-US" sz="1400" dirty="0" smtClean="0"/>
              <a:t>during storage. Ann. Bot. 103, 1261–1270.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513630" y="939800"/>
            <a:ext cx="40969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Digitalis </a:t>
            </a:r>
            <a:r>
              <a:rPr lang="en-US" i="1" dirty="0" err="1" smtClean="0"/>
              <a:t>purpurea</a:t>
            </a:r>
            <a:r>
              <a:rPr lang="en-US" i="1" dirty="0" smtClean="0"/>
              <a:t> </a:t>
            </a:r>
            <a:r>
              <a:rPr lang="en-US" dirty="0" smtClean="0"/>
              <a:t>seeds stored </a:t>
            </a:r>
            <a:r>
              <a:rPr lang="en-US" dirty="0"/>
              <a:t>at </a:t>
            </a:r>
            <a:r>
              <a:rPr lang="en-US" dirty="0" smtClean="0"/>
              <a:t>45</a:t>
            </a:r>
            <a:r>
              <a:rPr lang="en-US" dirty="0" smtClean="0">
                <a:latin typeface="AU Passata" panose="020B0503030502030804" pitchFamily="34" charset="0"/>
              </a:rPr>
              <a:t>°</a:t>
            </a:r>
            <a:r>
              <a:rPr lang="en-US" dirty="0" smtClean="0"/>
              <a:t>C, </a:t>
            </a:r>
            <a:r>
              <a:rPr lang="en-US" dirty="0"/>
              <a:t>60% RH throughout </a:t>
            </a:r>
            <a:r>
              <a:rPr lang="en-US" dirty="0" smtClean="0"/>
              <a:t>(   , both graphs).</a:t>
            </a:r>
          </a:p>
          <a:p>
            <a:endParaRPr lang="en-US" dirty="0" smtClean="0"/>
          </a:p>
          <a:p>
            <a:pPr marL="342900" indent="-342900">
              <a:buAutoNum type="alphaUcParenBoth"/>
            </a:pPr>
            <a:r>
              <a:rPr lang="da-DK" dirty="0" err="1" smtClean="0"/>
              <a:t>Seeds</a:t>
            </a:r>
            <a:r>
              <a:rPr lang="da-DK" dirty="0" smtClean="0"/>
              <a:t> </a:t>
            </a:r>
            <a:r>
              <a:rPr lang="da-DK" dirty="0" err="1" smtClean="0"/>
              <a:t>stored</a:t>
            </a:r>
            <a:r>
              <a:rPr lang="da-DK" dirty="0" smtClean="0"/>
              <a:t> 14 </a:t>
            </a:r>
            <a:r>
              <a:rPr lang="da-DK" dirty="0" err="1" smtClean="0"/>
              <a:t>days</a:t>
            </a:r>
            <a:r>
              <a:rPr lang="da-DK" dirty="0" smtClean="0"/>
              <a:t>, </a:t>
            </a:r>
            <a:r>
              <a:rPr lang="da-DK" dirty="0" err="1" smtClean="0"/>
              <a:t>primed</a:t>
            </a:r>
            <a:r>
              <a:rPr lang="da-DK" dirty="0" smtClean="0"/>
              <a:t> &amp; </a:t>
            </a:r>
            <a:r>
              <a:rPr lang="da-DK" dirty="0" err="1" smtClean="0"/>
              <a:t>returned</a:t>
            </a:r>
            <a:r>
              <a:rPr lang="da-DK" dirty="0" smtClean="0"/>
              <a:t> to </a:t>
            </a:r>
            <a:r>
              <a:rPr lang="da-DK" dirty="0" err="1" smtClean="0"/>
              <a:t>storage</a:t>
            </a:r>
            <a:r>
              <a:rPr lang="da-DK" dirty="0"/>
              <a:t> </a:t>
            </a:r>
            <a:r>
              <a:rPr lang="da-DK" dirty="0" smtClean="0"/>
              <a:t>(   ); </a:t>
            </a:r>
            <a:r>
              <a:rPr lang="da-DK" dirty="0" err="1" smtClean="0"/>
              <a:t>after</a:t>
            </a:r>
            <a:r>
              <a:rPr lang="da-DK" dirty="0" smtClean="0"/>
              <a:t> 14 </a:t>
            </a:r>
            <a:r>
              <a:rPr lang="da-DK" dirty="0" err="1" smtClean="0"/>
              <a:t>days</a:t>
            </a:r>
            <a:r>
              <a:rPr lang="da-DK" dirty="0" smtClean="0"/>
              <a:t>, </a:t>
            </a:r>
            <a:r>
              <a:rPr lang="da-DK" dirty="0" err="1" smtClean="0"/>
              <a:t>primed</a:t>
            </a:r>
            <a:r>
              <a:rPr lang="da-DK" dirty="0" smtClean="0"/>
              <a:t> a 2</a:t>
            </a:r>
            <a:r>
              <a:rPr lang="da-DK" baseline="30000" dirty="0" smtClean="0"/>
              <a:t>nd</a:t>
            </a:r>
            <a:r>
              <a:rPr lang="da-DK" dirty="0" smtClean="0"/>
              <a:t> time &amp; </a:t>
            </a:r>
            <a:r>
              <a:rPr lang="da-DK" dirty="0" err="1" smtClean="0"/>
              <a:t>returned</a:t>
            </a:r>
            <a:r>
              <a:rPr lang="da-DK" dirty="0" smtClean="0"/>
              <a:t> to </a:t>
            </a:r>
            <a:r>
              <a:rPr lang="da-DK" dirty="0" err="1" smtClean="0"/>
              <a:t>storage</a:t>
            </a:r>
            <a:r>
              <a:rPr lang="da-DK" dirty="0" smtClean="0"/>
              <a:t> (   ); </a:t>
            </a:r>
            <a:r>
              <a:rPr lang="da-DK" dirty="0" err="1" smtClean="0"/>
              <a:t>after</a:t>
            </a:r>
            <a:r>
              <a:rPr lang="da-DK" dirty="0" smtClean="0"/>
              <a:t> 14 </a:t>
            </a:r>
            <a:r>
              <a:rPr lang="da-DK" dirty="0" err="1" smtClean="0"/>
              <a:t>days</a:t>
            </a:r>
            <a:r>
              <a:rPr lang="da-DK" dirty="0" smtClean="0"/>
              <a:t>, </a:t>
            </a:r>
            <a:r>
              <a:rPr lang="da-DK" dirty="0" err="1" smtClean="0"/>
              <a:t>primed</a:t>
            </a:r>
            <a:r>
              <a:rPr lang="da-DK" dirty="0" smtClean="0"/>
              <a:t> a 3</a:t>
            </a:r>
            <a:r>
              <a:rPr lang="da-DK" baseline="30000" dirty="0" smtClean="0"/>
              <a:t>rd</a:t>
            </a:r>
            <a:r>
              <a:rPr lang="da-DK" dirty="0" smtClean="0"/>
              <a:t> time &amp; </a:t>
            </a:r>
            <a:r>
              <a:rPr lang="da-DK" dirty="0" err="1" smtClean="0"/>
              <a:t>returned</a:t>
            </a:r>
            <a:r>
              <a:rPr lang="da-DK" dirty="0" smtClean="0"/>
              <a:t> to </a:t>
            </a:r>
            <a:r>
              <a:rPr lang="da-DK" dirty="0" err="1" smtClean="0"/>
              <a:t>storage</a:t>
            </a:r>
            <a:r>
              <a:rPr lang="da-DK" dirty="0" smtClean="0"/>
              <a:t> (   ).</a:t>
            </a:r>
          </a:p>
          <a:p>
            <a:pPr marL="342900" indent="-342900">
              <a:buAutoNum type="alphaUcParenBoth"/>
            </a:pPr>
            <a:endParaRPr lang="en-US" dirty="0" smtClean="0"/>
          </a:p>
          <a:p>
            <a:pPr marL="342900" indent="-342900">
              <a:buFontTx/>
              <a:buAutoNum type="alphaUcParenBoth"/>
            </a:pPr>
            <a:r>
              <a:rPr lang="en-US" dirty="0" smtClean="0"/>
              <a:t>Seeds stored 28 days, primed &amp; returned to storage (   ); </a:t>
            </a:r>
            <a:r>
              <a:rPr lang="da-DK" dirty="0" err="1"/>
              <a:t>after</a:t>
            </a:r>
            <a:r>
              <a:rPr lang="da-DK" dirty="0"/>
              <a:t> </a:t>
            </a:r>
            <a:r>
              <a:rPr lang="da-DK" dirty="0" smtClean="0"/>
              <a:t>18 </a:t>
            </a:r>
            <a:r>
              <a:rPr lang="da-DK" dirty="0" err="1"/>
              <a:t>days</a:t>
            </a:r>
            <a:r>
              <a:rPr lang="da-DK" dirty="0"/>
              <a:t>, </a:t>
            </a:r>
            <a:r>
              <a:rPr lang="da-DK" dirty="0" err="1"/>
              <a:t>primed</a:t>
            </a:r>
            <a:r>
              <a:rPr lang="da-DK" dirty="0"/>
              <a:t> a 2</a:t>
            </a:r>
            <a:r>
              <a:rPr lang="da-DK" baseline="30000" dirty="0"/>
              <a:t>nd</a:t>
            </a:r>
            <a:r>
              <a:rPr lang="da-DK" dirty="0"/>
              <a:t> time &amp; </a:t>
            </a:r>
            <a:r>
              <a:rPr lang="da-DK" dirty="0" err="1"/>
              <a:t>returned</a:t>
            </a:r>
            <a:r>
              <a:rPr lang="da-DK" dirty="0"/>
              <a:t> to </a:t>
            </a:r>
            <a:r>
              <a:rPr lang="da-DK" dirty="0" err="1"/>
              <a:t>storage</a:t>
            </a:r>
            <a:r>
              <a:rPr lang="da-DK" dirty="0"/>
              <a:t> (   </a:t>
            </a:r>
            <a:r>
              <a:rPr lang="da-DK" dirty="0" smtClean="0"/>
              <a:t>); </a:t>
            </a:r>
            <a:r>
              <a:rPr lang="da-DK" dirty="0" err="1"/>
              <a:t>after</a:t>
            </a:r>
            <a:r>
              <a:rPr lang="da-DK" dirty="0"/>
              <a:t> 18 </a:t>
            </a:r>
            <a:r>
              <a:rPr lang="da-DK" dirty="0" err="1"/>
              <a:t>days</a:t>
            </a:r>
            <a:r>
              <a:rPr lang="da-DK" dirty="0"/>
              <a:t>, </a:t>
            </a:r>
            <a:r>
              <a:rPr lang="da-DK" dirty="0" err="1"/>
              <a:t>primed</a:t>
            </a:r>
            <a:r>
              <a:rPr lang="da-DK" dirty="0"/>
              <a:t> a </a:t>
            </a:r>
            <a:r>
              <a:rPr lang="da-DK" dirty="0" smtClean="0"/>
              <a:t>3</a:t>
            </a:r>
            <a:r>
              <a:rPr lang="da-DK" baseline="30000" dirty="0"/>
              <a:t>r</a:t>
            </a:r>
            <a:r>
              <a:rPr lang="da-DK" baseline="30000" dirty="0" smtClean="0"/>
              <a:t>d</a:t>
            </a:r>
            <a:r>
              <a:rPr lang="da-DK" dirty="0" smtClean="0"/>
              <a:t> </a:t>
            </a:r>
            <a:r>
              <a:rPr lang="da-DK" dirty="0"/>
              <a:t>time &amp; </a:t>
            </a:r>
            <a:r>
              <a:rPr lang="da-DK" dirty="0" err="1"/>
              <a:t>returned</a:t>
            </a:r>
            <a:r>
              <a:rPr lang="da-DK" dirty="0"/>
              <a:t> to </a:t>
            </a:r>
            <a:r>
              <a:rPr lang="da-DK" dirty="0" err="1"/>
              <a:t>storage</a:t>
            </a:r>
            <a:r>
              <a:rPr lang="da-DK" dirty="0"/>
              <a:t> (   </a:t>
            </a:r>
            <a:r>
              <a:rPr lang="da-DK" dirty="0" smtClean="0"/>
              <a:t>).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69422" y="1356358"/>
            <a:ext cx="108000" cy="10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891855" y="2169169"/>
            <a:ext cx="108000" cy="10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91852" y="3820170"/>
            <a:ext cx="108000" cy="10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774266" y="2726256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774265" y="4360324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882473" y="4639729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882474" y="2997194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5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23528" y="-710910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smtClean="0"/>
              <a:t>Alternative </a:t>
            </a:r>
            <a:r>
              <a:rPr lang="da-DK" sz="3600" dirty="0" err="1" smtClean="0"/>
              <a:t>viability</a:t>
            </a:r>
            <a:r>
              <a:rPr lang="da-DK" sz="3600" dirty="0" smtClean="0"/>
              <a:t> </a:t>
            </a:r>
            <a:r>
              <a:rPr lang="da-DK" sz="3600" dirty="0" err="1" smtClean="0"/>
              <a:t>thresholds</a:t>
            </a:r>
            <a:r>
              <a:rPr lang="da-DK" sz="3600" dirty="0" smtClean="0"/>
              <a:t>?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9" t="14815" r="33184" b="12839"/>
          <a:stretch/>
        </p:blipFill>
        <p:spPr>
          <a:xfrm>
            <a:off x="13207" y="1151467"/>
            <a:ext cx="4947457" cy="47372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23514" y="996696"/>
            <a:ext cx="4037032" cy="325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Seeds</a:t>
            </a:r>
            <a:r>
              <a:rPr lang="da-DK" dirty="0"/>
              <a:t> of </a:t>
            </a:r>
            <a:r>
              <a:rPr lang="da-DK" i="1" dirty="0" err="1"/>
              <a:t>Triticum</a:t>
            </a:r>
            <a:r>
              <a:rPr lang="da-DK" i="1" dirty="0"/>
              <a:t> </a:t>
            </a:r>
            <a:r>
              <a:rPr lang="da-DK" i="1" dirty="0" err="1"/>
              <a:t>turgidum</a:t>
            </a:r>
            <a:r>
              <a:rPr lang="da-DK" i="1" dirty="0"/>
              <a:t> </a:t>
            </a:r>
            <a:r>
              <a:rPr lang="da-DK" dirty="0" err="1"/>
              <a:t>subsp</a:t>
            </a:r>
            <a:r>
              <a:rPr lang="da-DK" dirty="0"/>
              <a:t>. </a:t>
            </a:r>
            <a:r>
              <a:rPr lang="da-DK" i="1" dirty="0" err="1"/>
              <a:t>dicoccoides</a:t>
            </a:r>
            <a:r>
              <a:rPr lang="da-DK" dirty="0"/>
              <a:t> (IG  46508) in </a:t>
            </a:r>
            <a:r>
              <a:rPr lang="da-DK" dirty="0" err="1"/>
              <a:t>experimental</a:t>
            </a:r>
            <a:r>
              <a:rPr lang="da-DK" dirty="0"/>
              <a:t> </a:t>
            </a:r>
            <a:r>
              <a:rPr lang="da-DK" dirty="0" err="1"/>
              <a:t>storage</a:t>
            </a:r>
            <a:r>
              <a:rPr lang="da-DK" dirty="0"/>
              <a:t>. </a:t>
            </a:r>
          </a:p>
          <a:p>
            <a:endParaRPr lang="da-DK" dirty="0"/>
          </a:p>
          <a:p>
            <a:r>
              <a:rPr lang="da-DK" dirty="0" err="1" smtClean="0"/>
              <a:t>Comparing</a:t>
            </a:r>
            <a:r>
              <a:rPr lang="da-DK" dirty="0" smtClean="0"/>
              <a:t> the </a:t>
            </a:r>
            <a:r>
              <a:rPr lang="da-DK" dirty="0" err="1" smtClean="0"/>
              <a:t>effects</a:t>
            </a:r>
            <a:r>
              <a:rPr lang="da-DK" dirty="0" smtClean="0"/>
              <a:t> of </a:t>
            </a:r>
            <a:r>
              <a:rPr lang="da-DK" dirty="0" err="1" smtClean="0"/>
              <a:t>two</a:t>
            </a:r>
            <a:r>
              <a:rPr lang="da-DK" dirty="0" smtClean="0"/>
              <a:t> post-</a:t>
            </a:r>
            <a:r>
              <a:rPr lang="da-DK" dirty="0" err="1" smtClean="0"/>
              <a:t>harvest</a:t>
            </a:r>
            <a:r>
              <a:rPr lang="da-DK" dirty="0" smtClean="0"/>
              <a:t> </a:t>
            </a:r>
            <a:r>
              <a:rPr lang="da-DK" dirty="0" err="1" smtClean="0"/>
              <a:t>treatments</a:t>
            </a:r>
            <a:r>
              <a:rPr lang="da-DK" dirty="0" smtClean="0"/>
              <a:t> on </a:t>
            </a:r>
            <a:r>
              <a:rPr lang="da-DK" dirty="0" err="1" smtClean="0"/>
              <a:t>subsequent</a:t>
            </a:r>
            <a:r>
              <a:rPr lang="da-DK" dirty="0" smtClean="0"/>
              <a:t> </a:t>
            </a:r>
            <a:r>
              <a:rPr lang="da-DK" dirty="0" err="1" smtClean="0"/>
              <a:t>longevity</a:t>
            </a:r>
            <a:r>
              <a:rPr lang="da-DK" dirty="0" smtClean="0"/>
              <a:t> in </a:t>
            </a:r>
            <a:r>
              <a:rPr lang="da-DK" dirty="0" err="1" smtClean="0"/>
              <a:t>experimental</a:t>
            </a:r>
            <a:r>
              <a:rPr lang="da-DK" dirty="0" smtClean="0"/>
              <a:t> </a:t>
            </a:r>
            <a:r>
              <a:rPr lang="da-DK" dirty="0" err="1" smtClean="0"/>
              <a:t>storage</a:t>
            </a:r>
            <a:r>
              <a:rPr lang="da-DK" dirty="0" smtClean="0"/>
              <a:t>.</a:t>
            </a:r>
          </a:p>
          <a:p>
            <a:endParaRPr lang="da-DK" dirty="0"/>
          </a:p>
          <a:p>
            <a:r>
              <a:rPr lang="da-DK" dirty="0"/>
              <a:t>Data from Rama Jawad (ICARDA).</a:t>
            </a:r>
          </a:p>
          <a:p>
            <a:endParaRPr lang="da-DK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0" r="3733"/>
          <a:stretch/>
        </p:blipFill>
        <p:spPr>
          <a:xfrm rot="5400000">
            <a:off x="5333363" y="4101371"/>
            <a:ext cx="2683733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Line Callout 1 4"/>
          <p:cNvSpPr/>
          <p:nvPr/>
        </p:nvSpPr>
        <p:spPr>
          <a:xfrm>
            <a:off x="1251857" y="3124199"/>
            <a:ext cx="2188029" cy="1240972"/>
          </a:xfrm>
          <a:prstGeom prst="borderCallout1">
            <a:avLst>
              <a:gd name="adj1" fmla="val -548"/>
              <a:gd name="adj2" fmla="val -154"/>
              <a:gd name="adj3" fmla="val -26974"/>
              <a:gd name="adj4" fmla="val -12977"/>
            </a:avLst>
          </a:prstGeo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600" dirty="0" smtClean="0"/>
              <a:t>For a genebank, </a:t>
            </a:r>
            <a:r>
              <a:rPr lang="da-DK" sz="1600" dirty="0" err="1" smtClean="0"/>
              <a:t>it’s</a:t>
            </a:r>
            <a:r>
              <a:rPr lang="da-DK" sz="1600" dirty="0" smtClean="0"/>
              <a:t> </a:t>
            </a:r>
            <a:r>
              <a:rPr lang="da-DK" sz="1600" dirty="0" err="1" smtClean="0"/>
              <a:t>important</a:t>
            </a:r>
            <a:r>
              <a:rPr lang="da-DK" sz="1600" dirty="0" smtClean="0"/>
              <a:t> to </a:t>
            </a:r>
            <a:r>
              <a:rPr lang="da-DK" sz="1600" dirty="0" err="1" smtClean="0"/>
              <a:t>assess</a:t>
            </a:r>
            <a:r>
              <a:rPr lang="da-DK" sz="1600" dirty="0" smtClean="0"/>
              <a:t> the </a:t>
            </a:r>
            <a:r>
              <a:rPr lang="da-DK" sz="1600" dirty="0" err="1" smtClean="0"/>
              <a:t>seeds</a:t>
            </a:r>
            <a:r>
              <a:rPr lang="da-DK" sz="1600" dirty="0" smtClean="0"/>
              <a:t> at the end of a </a:t>
            </a:r>
            <a:r>
              <a:rPr lang="da-DK" sz="1600" dirty="0" err="1" smtClean="0"/>
              <a:t>germination</a:t>
            </a:r>
            <a:r>
              <a:rPr lang="da-DK" sz="1600" dirty="0" smtClean="0"/>
              <a:t> test, </a:t>
            </a:r>
            <a:r>
              <a:rPr lang="da-DK" sz="1600" dirty="0" err="1" smtClean="0"/>
              <a:t>especially</a:t>
            </a:r>
            <a:r>
              <a:rPr lang="da-DK" sz="1600" dirty="0" smtClean="0"/>
              <a:t> the initial test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3658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5" b="42222"/>
          <a:stretch/>
        </p:blipFill>
        <p:spPr>
          <a:xfrm>
            <a:off x="91941" y="1184031"/>
            <a:ext cx="8960117" cy="277837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23528" y="-710910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err="1" smtClean="0"/>
              <a:t>Making</a:t>
            </a:r>
            <a:r>
              <a:rPr lang="da-DK" sz="3600" dirty="0" smtClean="0"/>
              <a:t> decisions </a:t>
            </a:r>
            <a:r>
              <a:rPr lang="da-DK" sz="3600" dirty="0" err="1" smtClean="0"/>
              <a:t>based</a:t>
            </a:r>
            <a:r>
              <a:rPr lang="da-DK" sz="3600" dirty="0" smtClean="0"/>
              <a:t> on </a:t>
            </a:r>
            <a:r>
              <a:rPr lang="da-DK" sz="3600" dirty="0" err="1" smtClean="0"/>
              <a:t>one</a:t>
            </a:r>
            <a:r>
              <a:rPr lang="da-DK" sz="3600" dirty="0" smtClean="0"/>
              <a:t> / </a:t>
            </a:r>
            <a:r>
              <a:rPr lang="da-DK" sz="3600" dirty="0" err="1" smtClean="0"/>
              <a:t>few</a:t>
            </a:r>
            <a:r>
              <a:rPr lang="da-DK" sz="3600" dirty="0" smtClean="0"/>
              <a:t> tests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937846" y="1406769"/>
            <a:ext cx="2180492" cy="2297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75534" y="1406770"/>
            <a:ext cx="2180492" cy="2297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224949" y="1418494"/>
            <a:ext cx="2180492" cy="2297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37846" y="4407878"/>
            <a:ext cx="649793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2000" dirty="0" err="1" smtClean="0"/>
              <a:t>Importance</a:t>
            </a:r>
            <a:r>
              <a:rPr lang="da-DK" sz="2000" dirty="0" smtClean="0"/>
              <a:t> of </a:t>
            </a:r>
            <a:r>
              <a:rPr lang="da-DK" sz="2000" dirty="0" err="1" smtClean="0"/>
              <a:t>experience</a:t>
            </a:r>
            <a:endParaRPr lang="da-DK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a-DK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2000" dirty="0" err="1" smtClean="0"/>
              <a:t>Importance</a:t>
            </a:r>
            <a:r>
              <a:rPr lang="da-DK" sz="2000" dirty="0" smtClean="0"/>
              <a:t> of </a:t>
            </a:r>
            <a:r>
              <a:rPr lang="da-DK" sz="2000" dirty="0" err="1" smtClean="0"/>
              <a:t>evaluating</a:t>
            </a:r>
            <a:r>
              <a:rPr lang="da-DK" sz="2000" dirty="0" smtClean="0"/>
              <a:t> the </a:t>
            </a:r>
            <a:r>
              <a:rPr lang="da-DK" sz="2000" dirty="0" err="1" smtClean="0"/>
              <a:t>seeds</a:t>
            </a:r>
            <a:r>
              <a:rPr lang="da-DK" sz="2000" dirty="0" smtClean="0"/>
              <a:t> </a:t>
            </a:r>
            <a:r>
              <a:rPr lang="da-DK" sz="2000" dirty="0" err="1" smtClean="0"/>
              <a:t>that</a:t>
            </a:r>
            <a:r>
              <a:rPr lang="da-DK" sz="2000" dirty="0" smtClean="0"/>
              <a:t> do not </a:t>
            </a:r>
            <a:r>
              <a:rPr lang="da-DK" sz="2000" dirty="0" err="1" smtClean="0"/>
              <a:t>germinate</a:t>
            </a:r>
            <a:endParaRPr lang="da-DK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a-DK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2000" dirty="0" err="1" smtClean="0"/>
              <a:t>Take</a:t>
            </a:r>
            <a:r>
              <a:rPr lang="da-DK" sz="2000" dirty="0" smtClean="0"/>
              <a:t> </a:t>
            </a:r>
            <a:r>
              <a:rPr lang="da-DK" sz="2000" dirty="0" err="1" smtClean="0"/>
              <a:t>another</a:t>
            </a:r>
            <a:r>
              <a:rPr lang="da-DK" sz="2000" dirty="0" smtClean="0"/>
              <a:t> sample to </a:t>
            </a:r>
            <a:r>
              <a:rPr lang="da-DK" sz="2000" dirty="0" err="1" smtClean="0"/>
              <a:t>confirm</a:t>
            </a:r>
            <a:r>
              <a:rPr lang="da-DK" sz="2000" dirty="0" smtClean="0"/>
              <a:t> the </a:t>
            </a:r>
            <a:r>
              <a:rPr lang="da-DK" sz="2000" dirty="0" err="1" smtClean="0"/>
              <a:t>viability</a:t>
            </a:r>
            <a:r>
              <a:rPr lang="da-DK" sz="2000" dirty="0" smtClean="0"/>
              <a:t> </a:t>
            </a:r>
            <a:r>
              <a:rPr lang="da-DK" sz="2000" dirty="0" err="1" smtClean="0"/>
              <a:t>result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2054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err="1" smtClean="0"/>
              <a:t>Outline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1" y="2125133"/>
            <a:ext cx="7518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a-DK" sz="2000" dirty="0" smtClean="0">
                <a:solidFill>
                  <a:schemeClr val="bg1">
                    <a:lumMod val="50000"/>
                  </a:schemeClr>
                </a:solidFill>
              </a:rPr>
              <a:t>A seed </a:t>
            </a:r>
            <a:r>
              <a:rPr lang="da-DK" sz="2000" dirty="0" err="1" smtClean="0">
                <a:solidFill>
                  <a:schemeClr val="bg1">
                    <a:lumMod val="50000"/>
                  </a:schemeClr>
                </a:solidFill>
              </a:rPr>
              <a:t>lot</a:t>
            </a:r>
            <a:r>
              <a:rPr lang="da-DK" sz="2000" dirty="0" smtClean="0">
                <a:solidFill>
                  <a:schemeClr val="bg1">
                    <a:lumMod val="50000"/>
                  </a:schemeClr>
                </a:solidFill>
              </a:rPr>
              <a:t> as a population of </a:t>
            </a:r>
            <a:r>
              <a:rPr lang="da-DK" sz="2000" dirty="0" err="1" smtClean="0">
                <a:solidFill>
                  <a:schemeClr val="bg1">
                    <a:lumMod val="50000"/>
                  </a:schemeClr>
                </a:solidFill>
              </a:rPr>
              <a:t>seeds</a:t>
            </a:r>
            <a:r>
              <a:rPr lang="da-DK" sz="2000" dirty="0" smtClean="0">
                <a:solidFill>
                  <a:schemeClr val="bg1">
                    <a:lumMod val="50000"/>
                  </a:schemeClr>
                </a:solidFill>
              </a:rPr>
              <a:t>, seed </a:t>
            </a:r>
            <a:r>
              <a:rPr lang="da-DK" sz="2000" dirty="0" err="1" smtClean="0">
                <a:solidFill>
                  <a:schemeClr val="bg1">
                    <a:lumMod val="50000"/>
                  </a:schemeClr>
                </a:solidFill>
              </a:rPr>
              <a:t>survival</a:t>
            </a:r>
            <a:r>
              <a:rPr lang="da-DK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sz="2000" dirty="0" err="1" smtClean="0">
                <a:solidFill>
                  <a:schemeClr val="bg1">
                    <a:lumMod val="50000"/>
                  </a:schemeClr>
                </a:solidFill>
              </a:rPr>
              <a:t>curves</a:t>
            </a:r>
            <a:r>
              <a:rPr lang="da-DK" sz="2000" dirty="0" smtClean="0">
                <a:solidFill>
                  <a:schemeClr val="bg1">
                    <a:lumMod val="50000"/>
                  </a:schemeClr>
                </a:solidFill>
              </a:rPr>
              <a:t> and genebank </a:t>
            </a:r>
            <a:r>
              <a:rPr lang="da-DK" sz="2000" dirty="0" err="1" smtClean="0">
                <a:solidFill>
                  <a:schemeClr val="bg1">
                    <a:lumMod val="50000"/>
                  </a:schemeClr>
                </a:solidFill>
              </a:rPr>
              <a:t>viability</a:t>
            </a:r>
            <a:r>
              <a:rPr lang="da-DK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sz="2000" dirty="0" err="1" smtClean="0">
                <a:solidFill>
                  <a:schemeClr val="bg1">
                    <a:lumMod val="50000"/>
                  </a:schemeClr>
                </a:solidFill>
              </a:rPr>
              <a:t>thresholds</a:t>
            </a:r>
            <a:endParaRPr lang="da-DK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da-DK" sz="2000" dirty="0"/>
          </a:p>
          <a:p>
            <a:pPr marL="342900" indent="-342900">
              <a:buAutoNum type="arabicPeriod"/>
            </a:pPr>
            <a:r>
              <a:rPr lang="da-DK" sz="2000" dirty="0" err="1" smtClean="0"/>
              <a:t>Pre-storage</a:t>
            </a:r>
            <a:r>
              <a:rPr lang="da-DK" sz="2000" dirty="0" smtClean="0"/>
              <a:t> factors </a:t>
            </a:r>
            <a:r>
              <a:rPr lang="da-DK" sz="2000" dirty="0" err="1" smtClean="0"/>
              <a:t>that</a:t>
            </a:r>
            <a:r>
              <a:rPr lang="da-DK" sz="2000" dirty="0" smtClean="0"/>
              <a:t> </a:t>
            </a:r>
            <a:r>
              <a:rPr lang="da-DK" sz="2000" dirty="0" err="1" smtClean="0"/>
              <a:t>can</a:t>
            </a:r>
            <a:r>
              <a:rPr lang="da-DK" sz="2000" dirty="0" smtClean="0"/>
              <a:t> </a:t>
            </a:r>
            <a:r>
              <a:rPr lang="da-DK" sz="2000" dirty="0" err="1" smtClean="0"/>
              <a:t>impact</a:t>
            </a:r>
            <a:r>
              <a:rPr lang="da-DK" sz="2000" dirty="0" smtClean="0"/>
              <a:t> the </a:t>
            </a:r>
            <a:r>
              <a:rPr lang="da-DK" sz="2000" dirty="0" err="1" smtClean="0"/>
              <a:t>subsequent</a:t>
            </a:r>
            <a:r>
              <a:rPr lang="da-DK" sz="2000" dirty="0" smtClean="0"/>
              <a:t> </a:t>
            </a:r>
            <a:r>
              <a:rPr lang="da-DK" sz="2000" dirty="0" err="1" smtClean="0"/>
              <a:t>longevity</a:t>
            </a:r>
            <a:r>
              <a:rPr lang="da-DK" sz="2000" dirty="0" smtClean="0"/>
              <a:t> of </a:t>
            </a:r>
            <a:r>
              <a:rPr lang="da-DK" sz="2000" dirty="0" err="1" smtClean="0"/>
              <a:t>seeds</a:t>
            </a:r>
            <a:r>
              <a:rPr lang="da-DK" sz="2000" dirty="0" smtClean="0"/>
              <a:t> </a:t>
            </a:r>
            <a:r>
              <a:rPr lang="da-DK" sz="2000" dirty="0" err="1" smtClean="0"/>
              <a:t>when</a:t>
            </a:r>
            <a:r>
              <a:rPr lang="da-DK" sz="2000" dirty="0" smtClean="0"/>
              <a:t> </a:t>
            </a:r>
            <a:r>
              <a:rPr lang="da-DK" sz="2000" dirty="0" err="1" smtClean="0"/>
              <a:t>they</a:t>
            </a:r>
            <a:r>
              <a:rPr lang="da-DK" sz="2000" dirty="0" smtClean="0"/>
              <a:t> </a:t>
            </a:r>
            <a:r>
              <a:rPr lang="da-DK" sz="2000" dirty="0" err="1" smtClean="0"/>
              <a:t>are</a:t>
            </a:r>
            <a:r>
              <a:rPr lang="da-DK" sz="2000" dirty="0" smtClean="0"/>
              <a:t> </a:t>
            </a:r>
            <a:r>
              <a:rPr lang="da-DK" sz="2000" dirty="0" err="1" smtClean="0"/>
              <a:t>placed</a:t>
            </a:r>
            <a:r>
              <a:rPr lang="da-DK" sz="2000" dirty="0" smtClean="0"/>
              <a:t> </a:t>
            </a:r>
            <a:r>
              <a:rPr lang="da-DK" sz="2000" dirty="0" err="1" smtClean="0"/>
              <a:t>into</a:t>
            </a:r>
            <a:r>
              <a:rPr lang="da-DK" sz="2000" dirty="0" smtClean="0"/>
              <a:t> genebank </a:t>
            </a:r>
            <a:r>
              <a:rPr lang="da-DK" sz="2000" dirty="0" err="1" smtClean="0"/>
              <a:t>storage</a:t>
            </a:r>
            <a:endParaRPr lang="da-DK" sz="2000" dirty="0" smtClean="0"/>
          </a:p>
          <a:p>
            <a:pPr marL="342900" indent="-342900">
              <a:buAutoNum type="arabicPeriod"/>
            </a:pPr>
            <a:endParaRPr lang="da-DK" sz="2000" dirty="0"/>
          </a:p>
          <a:p>
            <a:pPr marL="342900" indent="-342900">
              <a:buAutoNum type="arabicPeriod"/>
            </a:pPr>
            <a:r>
              <a:rPr lang="da-DK" sz="2000" dirty="0" smtClean="0">
                <a:solidFill>
                  <a:schemeClr val="bg1">
                    <a:lumMod val="50000"/>
                  </a:schemeClr>
                </a:solidFill>
              </a:rPr>
              <a:t>Are </a:t>
            </a:r>
            <a:r>
              <a:rPr lang="da-DK" sz="2000" dirty="0" err="1" smtClean="0">
                <a:solidFill>
                  <a:schemeClr val="bg1">
                    <a:lumMod val="50000"/>
                  </a:schemeClr>
                </a:solidFill>
              </a:rPr>
              <a:t>current</a:t>
            </a:r>
            <a:r>
              <a:rPr lang="da-DK" sz="2000" dirty="0" smtClean="0">
                <a:solidFill>
                  <a:schemeClr val="bg1">
                    <a:lumMod val="50000"/>
                  </a:schemeClr>
                </a:solidFill>
              </a:rPr>
              <a:t> genebank </a:t>
            </a:r>
            <a:r>
              <a:rPr lang="da-DK" sz="2000" dirty="0" err="1" smtClean="0">
                <a:solidFill>
                  <a:schemeClr val="bg1">
                    <a:lumMod val="50000"/>
                  </a:schemeClr>
                </a:solidFill>
              </a:rPr>
              <a:t>storage</a:t>
            </a:r>
            <a:r>
              <a:rPr lang="da-DK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sz="2000" dirty="0" err="1" smtClean="0">
                <a:solidFill>
                  <a:schemeClr val="bg1">
                    <a:lumMod val="50000"/>
                  </a:schemeClr>
                </a:solidFill>
              </a:rPr>
              <a:t>conditions</a:t>
            </a:r>
            <a:r>
              <a:rPr lang="da-DK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sz="2000" dirty="0" smtClean="0">
                <a:solidFill>
                  <a:schemeClr val="bg1">
                    <a:lumMod val="50000"/>
                  </a:schemeClr>
                </a:solidFill>
              </a:rPr>
              <a:t>acceptable or not?</a:t>
            </a:r>
          </a:p>
          <a:p>
            <a:pPr marL="342900" indent="-342900">
              <a:buAutoNum type="arabicPeriod"/>
            </a:pPr>
            <a:endParaRPr lang="da-DK" sz="2000" dirty="0"/>
          </a:p>
          <a:p>
            <a:pPr marL="342900" indent="-342900">
              <a:buAutoNum type="arabicPeriod"/>
            </a:pPr>
            <a:endParaRPr lang="da-DK" sz="2000" dirty="0" smtClean="0"/>
          </a:p>
          <a:p>
            <a:pPr marL="342900" indent="-342900">
              <a:buAutoNum type="arabicPeriod"/>
            </a:pPr>
            <a:endParaRPr lang="da-DK" sz="2000" dirty="0"/>
          </a:p>
          <a:p>
            <a:pPr marL="342900" indent="-342900"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5835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r="4722" b="21852"/>
          <a:stretch/>
        </p:blipFill>
        <p:spPr>
          <a:xfrm rot="5400000">
            <a:off x="5937080" y="3859808"/>
            <a:ext cx="3312000" cy="180111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23528" y="-235422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err="1" smtClean="0"/>
              <a:t>Everything</a:t>
            </a:r>
            <a:r>
              <a:rPr lang="da-DK" sz="3600" dirty="0" smtClean="0"/>
              <a:t> </a:t>
            </a:r>
            <a:r>
              <a:rPr lang="da-DK" sz="3600" dirty="0" err="1" smtClean="0"/>
              <a:t>that</a:t>
            </a:r>
            <a:r>
              <a:rPr lang="da-DK" sz="3600" dirty="0" smtClean="0"/>
              <a:t> </a:t>
            </a:r>
            <a:r>
              <a:rPr lang="da-DK" sz="3600" dirty="0" err="1" smtClean="0"/>
              <a:t>happens</a:t>
            </a:r>
            <a:r>
              <a:rPr lang="da-DK" sz="3600" dirty="0" smtClean="0"/>
              <a:t> </a:t>
            </a:r>
            <a:r>
              <a:rPr lang="da-DK" sz="3600" dirty="0" err="1" smtClean="0"/>
              <a:t>before</a:t>
            </a:r>
            <a:r>
              <a:rPr lang="da-DK" sz="3600" dirty="0" smtClean="0"/>
              <a:t> </a:t>
            </a:r>
            <a:r>
              <a:rPr lang="da-DK" sz="3600" dirty="0" err="1" smtClean="0"/>
              <a:t>storage</a:t>
            </a:r>
            <a:r>
              <a:rPr lang="da-DK" sz="3600" dirty="0" smtClean="0"/>
              <a:t> </a:t>
            </a:r>
            <a:r>
              <a:rPr lang="da-DK" sz="3600" dirty="0" err="1" smtClean="0"/>
              <a:t>can</a:t>
            </a:r>
            <a:r>
              <a:rPr lang="da-DK" sz="3600" dirty="0" smtClean="0"/>
              <a:t> </a:t>
            </a:r>
            <a:r>
              <a:rPr lang="da-DK" sz="3600" dirty="0" err="1" smtClean="0"/>
              <a:t>affect</a:t>
            </a:r>
            <a:r>
              <a:rPr lang="da-DK" sz="3600" dirty="0" smtClean="0"/>
              <a:t> </a:t>
            </a:r>
            <a:r>
              <a:rPr lang="da-DK" sz="3600" dirty="0" err="1" smtClean="0"/>
              <a:t>subsequent</a:t>
            </a:r>
            <a:r>
              <a:rPr lang="da-DK" sz="3600" dirty="0" smtClean="0"/>
              <a:t> </a:t>
            </a:r>
            <a:r>
              <a:rPr lang="da-DK" sz="3600" dirty="0" err="1" smtClean="0"/>
              <a:t>longevity</a:t>
            </a:r>
            <a:r>
              <a:rPr lang="da-DK" sz="3600" dirty="0" smtClean="0"/>
              <a:t> in </a:t>
            </a:r>
            <a:r>
              <a:rPr lang="da-DK" sz="3600" dirty="0" err="1" smtClean="0"/>
              <a:t>storage</a:t>
            </a:r>
            <a:endParaRPr lang="en-US" sz="3600" dirty="0"/>
          </a:p>
        </p:txBody>
      </p:sp>
      <p:sp>
        <p:nvSpPr>
          <p:cNvPr id="2" name="Right Arrow 1"/>
          <p:cNvSpPr/>
          <p:nvPr/>
        </p:nvSpPr>
        <p:spPr>
          <a:xfrm>
            <a:off x="323528" y="1868424"/>
            <a:ext cx="8555296" cy="1572768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3528" y="2238374"/>
            <a:ext cx="2099632" cy="4245922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23160" y="2238374"/>
            <a:ext cx="4234816" cy="4245922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4461" y="2439781"/>
            <a:ext cx="1197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a-DK" dirty="0"/>
              <a:t>In the </a:t>
            </a:r>
            <a:r>
              <a:rPr lang="da-DK" dirty="0" err="1" smtClean="0"/>
              <a:t>field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0" t="222" r="46627"/>
          <a:stretch/>
        </p:blipFill>
        <p:spPr>
          <a:xfrm>
            <a:off x="342579" y="3104365"/>
            <a:ext cx="2046034" cy="3312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07565" y="2470142"/>
            <a:ext cx="2357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a-DK" dirty="0" err="1"/>
              <a:t>During</a:t>
            </a:r>
            <a:r>
              <a:rPr lang="da-DK" dirty="0"/>
              <a:t> seed </a:t>
            </a:r>
            <a:r>
              <a:rPr lang="da-DK" dirty="0" err="1"/>
              <a:t>processing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r="27246"/>
          <a:stretch/>
        </p:blipFill>
        <p:spPr>
          <a:xfrm>
            <a:off x="2459156" y="3104365"/>
            <a:ext cx="4161099" cy="3312000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1609724" y="1201096"/>
            <a:ext cx="1618297" cy="1078808"/>
          </a:xfrm>
          <a:prstGeom prst="downArrow">
            <a:avLst>
              <a:gd name="adj1" fmla="val 58240"/>
              <a:gd name="adj2" fmla="val 51581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da-DK" dirty="0" smtClean="0"/>
              <a:t>Timing </a:t>
            </a:r>
          </a:p>
          <a:p>
            <a:pPr algn="ctr">
              <a:lnSpc>
                <a:spcPts val="1800"/>
              </a:lnSpc>
            </a:pPr>
            <a:r>
              <a:rPr lang="da-DK" dirty="0" smtClean="0"/>
              <a:t>of </a:t>
            </a:r>
            <a:r>
              <a:rPr lang="da-DK" dirty="0" err="1" smtClean="0"/>
              <a:t>harvest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099956" y="2470142"/>
            <a:ext cx="895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a-DK" dirty="0" smtClean="0"/>
              <a:t>Storage</a:t>
            </a:r>
            <a:endParaRPr lang="en-US" dirty="0"/>
          </a:p>
        </p:txBody>
      </p:sp>
      <p:sp>
        <p:nvSpPr>
          <p:cNvPr id="8" name="Left-Right Arrow 7"/>
          <p:cNvSpPr/>
          <p:nvPr/>
        </p:nvSpPr>
        <p:spPr>
          <a:xfrm>
            <a:off x="2434790" y="1879663"/>
            <a:ext cx="4223185" cy="640080"/>
          </a:xfrm>
          <a:prstGeom prst="left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 smtClean="0"/>
              <a:t>Duration</a:t>
            </a:r>
            <a:r>
              <a:rPr lang="da-DK" dirty="0" smtClean="0"/>
              <a:t> of </a:t>
            </a:r>
            <a:r>
              <a:rPr lang="da-DK" dirty="0" err="1" smtClean="0"/>
              <a:t>processing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42579" y="6456543"/>
            <a:ext cx="8302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Photos of </a:t>
            </a:r>
            <a:r>
              <a:rPr lang="da-DK" dirty="0" err="1" smtClean="0"/>
              <a:t>bean</a:t>
            </a:r>
            <a:r>
              <a:rPr lang="da-DK" dirty="0" smtClean="0"/>
              <a:t> regeneration and seed </a:t>
            </a:r>
            <a:r>
              <a:rPr lang="da-DK" dirty="0" err="1" smtClean="0"/>
              <a:t>processing</a:t>
            </a:r>
            <a:r>
              <a:rPr lang="da-DK" dirty="0" smtClean="0"/>
              <a:t> at CIAT; genebank </a:t>
            </a:r>
            <a:r>
              <a:rPr lang="da-DK" dirty="0" err="1" smtClean="0"/>
              <a:t>storage</a:t>
            </a:r>
            <a:r>
              <a:rPr lang="da-DK" dirty="0" smtClean="0"/>
              <a:t> at ICRISAT.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99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-677898"/>
            <a:ext cx="7543800" cy="1450757"/>
          </a:xfrm>
        </p:spPr>
        <p:txBody>
          <a:bodyPr/>
          <a:lstStyle/>
          <a:p>
            <a:pPr algn="ctr"/>
            <a:r>
              <a:rPr lang="da-DK" dirty="0" smtClean="0"/>
              <a:t>Definitions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5885" y="847481"/>
            <a:ext cx="848012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 smtClean="0"/>
              <a:t>Seed </a:t>
            </a:r>
            <a:r>
              <a:rPr lang="da-DK" sz="2000" b="1" dirty="0" err="1" smtClean="0"/>
              <a:t>longevity</a:t>
            </a:r>
            <a:r>
              <a:rPr lang="da-DK" sz="2000" dirty="0" smtClean="0"/>
              <a:t> is the </a:t>
            </a:r>
            <a:r>
              <a:rPr lang="da-DK" sz="2000" dirty="0" err="1" smtClean="0"/>
              <a:t>length</a:t>
            </a:r>
            <a:r>
              <a:rPr lang="da-DK" sz="2000" dirty="0" smtClean="0"/>
              <a:t> of time </a:t>
            </a:r>
            <a:r>
              <a:rPr lang="da-DK" sz="2000" dirty="0" err="1" smtClean="0"/>
              <a:t>seeds</a:t>
            </a:r>
            <a:r>
              <a:rPr lang="da-DK" sz="2000" dirty="0" smtClean="0"/>
              <a:t> </a:t>
            </a:r>
            <a:r>
              <a:rPr lang="da-DK" sz="2000" dirty="0" err="1" smtClean="0"/>
              <a:t>remain</a:t>
            </a:r>
            <a:r>
              <a:rPr lang="da-DK" sz="2000" dirty="0" smtClean="0"/>
              <a:t> </a:t>
            </a:r>
            <a:r>
              <a:rPr lang="da-DK" sz="2000" dirty="0" err="1" smtClean="0"/>
              <a:t>alive</a:t>
            </a:r>
            <a:r>
              <a:rPr lang="da-DK" sz="2000" dirty="0" smtClean="0"/>
              <a:t> in a given </a:t>
            </a:r>
            <a:r>
              <a:rPr lang="da-DK" sz="2000" dirty="0" err="1" smtClean="0"/>
              <a:t>storage</a:t>
            </a:r>
            <a:r>
              <a:rPr lang="da-DK" sz="2000" dirty="0" smtClean="0"/>
              <a:t> </a:t>
            </a:r>
            <a:r>
              <a:rPr lang="da-DK" sz="2000" dirty="0" err="1" smtClean="0"/>
              <a:t>environment</a:t>
            </a:r>
            <a:r>
              <a:rPr lang="da-DK" sz="2000" dirty="0" smtClean="0"/>
              <a:t>:</a:t>
            </a:r>
          </a:p>
          <a:p>
            <a:pPr lvl="1"/>
            <a:r>
              <a:rPr lang="da-DK" sz="2000" dirty="0" smtClean="0"/>
              <a:t>Seed </a:t>
            </a:r>
            <a:r>
              <a:rPr lang="da-DK" sz="2000" dirty="0" err="1" smtClean="0"/>
              <a:t>storage</a:t>
            </a:r>
            <a:r>
              <a:rPr lang="da-DK" sz="2000" dirty="0" smtClean="0"/>
              <a:t> </a:t>
            </a:r>
            <a:r>
              <a:rPr lang="en-US" sz="2000" dirty="0" smtClean="0"/>
              <a:t>experiments</a:t>
            </a:r>
            <a:r>
              <a:rPr lang="da-DK" sz="2000" dirty="0" smtClean="0"/>
              <a:t> (</a:t>
            </a:r>
            <a:r>
              <a:rPr lang="da-DK" sz="2000" dirty="0" err="1" smtClean="0"/>
              <a:t>where</a:t>
            </a:r>
            <a:r>
              <a:rPr lang="da-DK" sz="2000" dirty="0" smtClean="0"/>
              <a:t> rate of </a:t>
            </a:r>
            <a:r>
              <a:rPr lang="da-DK" sz="2000" dirty="0" err="1" smtClean="0"/>
              <a:t>ageing</a:t>
            </a:r>
            <a:r>
              <a:rPr lang="da-DK" sz="2000" dirty="0" smtClean="0"/>
              <a:t> is </a:t>
            </a:r>
            <a:r>
              <a:rPr lang="da-DK" sz="2000" dirty="0" err="1" smtClean="0"/>
              <a:t>accelerated</a:t>
            </a:r>
            <a:r>
              <a:rPr lang="da-DK" sz="2000" dirty="0" smtClean="0"/>
              <a:t>);</a:t>
            </a:r>
          </a:p>
          <a:p>
            <a:pPr lvl="1"/>
            <a:r>
              <a:rPr lang="da-DK" sz="2000" dirty="0"/>
              <a:t>Genebank </a:t>
            </a:r>
            <a:r>
              <a:rPr lang="da-DK" sz="2000" dirty="0" err="1" smtClean="0"/>
              <a:t>storage</a:t>
            </a:r>
            <a:r>
              <a:rPr lang="da-DK" sz="2000" dirty="0" smtClean="0"/>
              <a:t> 	– </a:t>
            </a:r>
            <a:r>
              <a:rPr lang="da-DK" sz="2000" b="1" dirty="0" smtClean="0"/>
              <a:t>medium-term </a:t>
            </a:r>
            <a:r>
              <a:rPr lang="da-DK" sz="2000" b="1" dirty="0" err="1" smtClean="0"/>
              <a:t>storage</a:t>
            </a:r>
            <a:r>
              <a:rPr lang="da-DK" sz="2000" dirty="0" smtClean="0"/>
              <a:t> (MTS) = </a:t>
            </a:r>
            <a:r>
              <a:rPr lang="da-DK" sz="2000" dirty="0" err="1" smtClean="0"/>
              <a:t>active</a:t>
            </a:r>
            <a:r>
              <a:rPr lang="da-DK" sz="2000" dirty="0" smtClean="0"/>
              <a:t> </a:t>
            </a:r>
            <a:r>
              <a:rPr lang="da-DK" sz="2000" dirty="0" err="1" smtClean="0"/>
              <a:t>collection</a:t>
            </a:r>
            <a:r>
              <a:rPr lang="da-DK" sz="2000" dirty="0" smtClean="0"/>
              <a:t>,</a:t>
            </a:r>
          </a:p>
          <a:p>
            <a:pPr lvl="1"/>
            <a:r>
              <a:rPr lang="da-DK" sz="2000" dirty="0"/>
              <a:t>	</a:t>
            </a:r>
            <a:r>
              <a:rPr lang="da-DK" sz="2000" dirty="0" smtClean="0"/>
              <a:t>				– </a:t>
            </a:r>
            <a:r>
              <a:rPr lang="da-DK" sz="2000" b="1" dirty="0" smtClean="0"/>
              <a:t>long-term </a:t>
            </a:r>
            <a:r>
              <a:rPr lang="da-DK" sz="2000" b="1" dirty="0" err="1" smtClean="0"/>
              <a:t>storage</a:t>
            </a:r>
            <a:r>
              <a:rPr lang="da-DK" sz="2000" b="1" dirty="0" smtClean="0"/>
              <a:t> </a:t>
            </a:r>
            <a:r>
              <a:rPr lang="da-DK" sz="2000" dirty="0" smtClean="0"/>
              <a:t>(LTS) = base </a:t>
            </a:r>
            <a:r>
              <a:rPr lang="da-DK" sz="2000" dirty="0" err="1" smtClean="0"/>
              <a:t>collection</a:t>
            </a:r>
            <a:r>
              <a:rPr lang="da-DK" sz="2000" dirty="0" smtClean="0"/>
              <a:t>.</a:t>
            </a:r>
            <a:endParaRPr lang="da-DK" sz="2000" dirty="0"/>
          </a:p>
          <a:p>
            <a:pPr marL="342900" indent="-342900">
              <a:buAutoNum type="arabicPeriod"/>
            </a:pPr>
            <a:endParaRPr lang="da-DK" sz="2000" dirty="0"/>
          </a:p>
          <a:p>
            <a:r>
              <a:rPr lang="da-DK" sz="2000" b="1" i="1" dirty="0" smtClean="0"/>
              <a:t>p</a:t>
            </a:r>
            <a:r>
              <a:rPr lang="da-DK" sz="2000" b="1" baseline="-25000" dirty="0" smtClean="0"/>
              <a:t>50</a:t>
            </a:r>
            <a:r>
              <a:rPr lang="da-DK" sz="2000" dirty="0" smtClean="0"/>
              <a:t> is </a:t>
            </a:r>
            <a:r>
              <a:rPr lang="da-DK" sz="2000" dirty="0" err="1" smtClean="0"/>
              <a:t>often</a:t>
            </a:r>
            <a:r>
              <a:rPr lang="da-DK" sz="2000" dirty="0" smtClean="0"/>
              <a:t> </a:t>
            </a:r>
            <a:r>
              <a:rPr lang="da-DK" sz="2000" dirty="0" err="1" smtClean="0"/>
              <a:t>used</a:t>
            </a:r>
            <a:r>
              <a:rPr lang="da-DK" sz="2000" dirty="0" smtClean="0"/>
              <a:t> as a measure of </a:t>
            </a:r>
            <a:r>
              <a:rPr lang="da-DK" sz="2000" dirty="0" err="1" smtClean="0"/>
              <a:t>longevity</a:t>
            </a:r>
            <a:r>
              <a:rPr lang="da-DK" sz="2000" dirty="0" smtClean="0"/>
              <a:t>: the </a:t>
            </a:r>
            <a:r>
              <a:rPr lang="da-DK" sz="2000" dirty="0" err="1" smtClean="0"/>
              <a:t>length</a:t>
            </a:r>
            <a:r>
              <a:rPr lang="da-DK" sz="2000" dirty="0" smtClean="0"/>
              <a:t> of time (‘</a:t>
            </a:r>
            <a:r>
              <a:rPr lang="da-DK" sz="2000" dirty="0" err="1" smtClean="0"/>
              <a:t>period</a:t>
            </a:r>
            <a:r>
              <a:rPr lang="da-DK" sz="2000" dirty="0" smtClean="0"/>
              <a:t>’, </a:t>
            </a:r>
            <a:r>
              <a:rPr lang="da-DK" sz="2000" i="1" dirty="0" smtClean="0"/>
              <a:t>p</a:t>
            </a:r>
            <a:r>
              <a:rPr lang="da-DK" sz="2000" dirty="0" smtClean="0"/>
              <a:t>) </a:t>
            </a:r>
            <a:r>
              <a:rPr lang="da-DK" sz="2000" dirty="0" err="1" smtClean="0"/>
              <a:t>that</a:t>
            </a:r>
            <a:r>
              <a:rPr lang="da-DK" sz="2000" dirty="0" smtClean="0"/>
              <a:t> it </a:t>
            </a:r>
            <a:r>
              <a:rPr lang="da-DK" sz="2000" dirty="0" err="1" smtClean="0"/>
              <a:t>takes</a:t>
            </a:r>
            <a:r>
              <a:rPr lang="da-DK" sz="2000" dirty="0" smtClean="0"/>
              <a:t> for the </a:t>
            </a:r>
            <a:r>
              <a:rPr lang="da-DK" sz="2000" dirty="0" err="1" smtClean="0"/>
              <a:t>viability</a:t>
            </a:r>
            <a:r>
              <a:rPr lang="da-DK" sz="2000" dirty="0" smtClean="0"/>
              <a:t> of a seed </a:t>
            </a:r>
            <a:r>
              <a:rPr lang="da-DK" sz="2000" dirty="0" err="1" smtClean="0"/>
              <a:t>lot</a:t>
            </a:r>
            <a:r>
              <a:rPr lang="da-DK" sz="2000" dirty="0" smtClean="0"/>
              <a:t> to </a:t>
            </a:r>
            <a:r>
              <a:rPr lang="da-DK" sz="2000" dirty="0" err="1" smtClean="0"/>
              <a:t>fall</a:t>
            </a:r>
            <a:r>
              <a:rPr lang="da-DK" sz="2000" dirty="0" smtClean="0"/>
              <a:t> to 50% in a given </a:t>
            </a:r>
            <a:r>
              <a:rPr lang="da-DK" sz="2000" dirty="0" err="1" smtClean="0"/>
              <a:t>storage</a:t>
            </a:r>
            <a:r>
              <a:rPr lang="da-DK" sz="2000" dirty="0" smtClean="0"/>
              <a:t> </a:t>
            </a:r>
            <a:r>
              <a:rPr lang="da-DK" sz="2000" dirty="0" err="1" smtClean="0"/>
              <a:t>environment</a:t>
            </a:r>
            <a:r>
              <a:rPr lang="da-DK" sz="2000" dirty="0"/>
              <a:t>.</a:t>
            </a:r>
            <a:endParaRPr lang="da-DK" sz="2000" i="1" dirty="0" smtClean="0"/>
          </a:p>
          <a:p>
            <a:endParaRPr lang="da-DK" sz="2000" dirty="0"/>
          </a:p>
          <a:p>
            <a:r>
              <a:rPr lang="da-DK" sz="2000" dirty="0" err="1" smtClean="0"/>
              <a:t>Whether</a:t>
            </a:r>
            <a:r>
              <a:rPr lang="da-DK" sz="2000" dirty="0" smtClean="0"/>
              <a:t> </a:t>
            </a:r>
            <a:r>
              <a:rPr lang="da-DK" sz="2000" dirty="0" err="1" smtClean="0"/>
              <a:t>seeds</a:t>
            </a:r>
            <a:r>
              <a:rPr lang="da-DK" sz="2000" dirty="0" smtClean="0"/>
              <a:t> </a:t>
            </a:r>
            <a:r>
              <a:rPr lang="da-DK" sz="2000" dirty="0" err="1" smtClean="0"/>
              <a:t>are</a:t>
            </a:r>
            <a:r>
              <a:rPr lang="da-DK" sz="2000" dirty="0" smtClean="0"/>
              <a:t> </a:t>
            </a:r>
            <a:r>
              <a:rPr lang="da-DK" sz="2000" dirty="0" err="1" smtClean="0"/>
              <a:t>alive</a:t>
            </a:r>
            <a:r>
              <a:rPr lang="da-DK" sz="2000" dirty="0" smtClean="0"/>
              <a:t> (‘</a:t>
            </a:r>
            <a:r>
              <a:rPr lang="da-DK" sz="2000" b="1" dirty="0" err="1" smtClean="0"/>
              <a:t>viable</a:t>
            </a:r>
            <a:r>
              <a:rPr lang="da-DK" sz="2000" dirty="0" smtClean="0"/>
              <a:t>’) or not is </a:t>
            </a:r>
            <a:r>
              <a:rPr lang="da-DK" sz="2000" dirty="0" err="1" smtClean="0"/>
              <a:t>usually</a:t>
            </a:r>
            <a:r>
              <a:rPr lang="da-DK" sz="2000" dirty="0" smtClean="0"/>
              <a:t> </a:t>
            </a:r>
            <a:r>
              <a:rPr lang="da-DK" sz="2000" dirty="0" err="1" smtClean="0"/>
              <a:t>determined</a:t>
            </a:r>
            <a:r>
              <a:rPr lang="da-DK" sz="2000" dirty="0" smtClean="0"/>
              <a:t> by a </a:t>
            </a:r>
            <a:r>
              <a:rPr lang="da-DK" sz="2000" dirty="0" err="1" smtClean="0"/>
              <a:t>germination</a:t>
            </a:r>
            <a:r>
              <a:rPr lang="da-DK" sz="2000" dirty="0" smtClean="0"/>
              <a:t> test, but </a:t>
            </a:r>
            <a:r>
              <a:rPr lang="da-DK" sz="2000" dirty="0" err="1" smtClean="0"/>
              <a:t>sometimes</a:t>
            </a:r>
            <a:r>
              <a:rPr lang="da-DK" sz="2000" dirty="0" smtClean="0"/>
              <a:t> </a:t>
            </a:r>
            <a:r>
              <a:rPr lang="da-DK" sz="2000" dirty="0" err="1" smtClean="0"/>
              <a:t>another</a:t>
            </a:r>
            <a:r>
              <a:rPr lang="da-DK" sz="2000" dirty="0" smtClean="0"/>
              <a:t> </a:t>
            </a:r>
            <a:r>
              <a:rPr lang="da-DK" sz="2000" dirty="0" err="1" smtClean="0"/>
              <a:t>viability</a:t>
            </a:r>
            <a:r>
              <a:rPr lang="da-DK" sz="2000" dirty="0" smtClean="0"/>
              <a:t> test is </a:t>
            </a:r>
            <a:r>
              <a:rPr lang="da-DK" sz="2000" dirty="0" err="1" smtClean="0"/>
              <a:t>used</a:t>
            </a:r>
            <a:r>
              <a:rPr lang="da-DK" sz="2000" dirty="0" smtClean="0"/>
              <a:t> </a:t>
            </a:r>
            <a:r>
              <a:rPr lang="da-DK" sz="2000" dirty="0" err="1" smtClean="0"/>
              <a:t>e.g</a:t>
            </a:r>
            <a:r>
              <a:rPr lang="da-DK" sz="2000" dirty="0" smtClean="0"/>
              <a:t>. </a:t>
            </a:r>
            <a:r>
              <a:rPr lang="da-DK" sz="2000" dirty="0" err="1" smtClean="0"/>
              <a:t>topographical</a:t>
            </a:r>
            <a:r>
              <a:rPr lang="da-DK" sz="2000" dirty="0" smtClean="0"/>
              <a:t> </a:t>
            </a:r>
            <a:r>
              <a:rPr lang="da-DK" sz="2000" dirty="0" err="1" smtClean="0"/>
              <a:t>tetrazolium</a:t>
            </a:r>
            <a:r>
              <a:rPr lang="da-DK" sz="2000" dirty="0" smtClean="0"/>
              <a:t> </a:t>
            </a:r>
            <a:r>
              <a:rPr lang="da-DK" sz="2000" dirty="0" err="1" smtClean="0"/>
              <a:t>staining</a:t>
            </a:r>
            <a:r>
              <a:rPr lang="da-DK" sz="2000" dirty="0" smtClean="0"/>
              <a:t> test.</a:t>
            </a:r>
          </a:p>
          <a:p>
            <a:endParaRPr lang="da-DK" sz="2000" dirty="0"/>
          </a:p>
          <a:p>
            <a:r>
              <a:rPr lang="da-DK" sz="2000" dirty="0" smtClean="0"/>
              <a:t>A genebank </a:t>
            </a:r>
            <a:r>
              <a:rPr lang="da-DK" sz="2000" b="1" dirty="0" smtClean="0"/>
              <a:t>accession</a:t>
            </a:r>
            <a:r>
              <a:rPr lang="da-DK" sz="2000" dirty="0" smtClean="0"/>
              <a:t> is a sample of plant </a:t>
            </a:r>
            <a:r>
              <a:rPr lang="da-DK" sz="2000" dirty="0" err="1" smtClean="0"/>
              <a:t>material</a:t>
            </a:r>
            <a:r>
              <a:rPr lang="da-DK" sz="2000" dirty="0" smtClean="0"/>
              <a:t> </a:t>
            </a:r>
            <a:r>
              <a:rPr lang="da-DK" sz="2000" dirty="0" err="1" smtClean="0"/>
              <a:t>that</a:t>
            </a:r>
            <a:r>
              <a:rPr lang="da-DK" sz="2000" dirty="0" smtClean="0"/>
              <a:t> is </a:t>
            </a:r>
            <a:r>
              <a:rPr lang="da-DK" sz="2000" dirty="0" err="1" smtClean="0"/>
              <a:t>conserved</a:t>
            </a:r>
            <a:r>
              <a:rPr lang="da-DK" sz="2000" dirty="0" smtClean="0"/>
              <a:t> to </a:t>
            </a:r>
            <a:r>
              <a:rPr lang="da-DK" sz="2000" dirty="0" err="1" smtClean="0"/>
              <a:t>represent</a:t>
            </a:r>
            <a:r>
              <a:rPr lang="da-DK" sz="2000" dirty="0" smtClean="0"/>
              <a:t> a </a:t>
            </a:r>
            <a:r>
              <a:rPr lang="da-DK" sz="2000" dirty="0" err="1" smtClean="0"/>
              <a:t>particular</a:t>
            </a:r>
            <a:r>
              <a:rPr lang="da-DK" sz="2000" dirty="0" smtClean="0"/>
              <a:t> </a:t>
            </a:r>
            <a:r>
              <a:rPr lang="da-DK" sz="2000" dirty="0" err="1" smtClean="0"/>
              <a:t>variety</a:t>
            </a:r>
            <a:r>
              <a:rPr lang="da-DK" sz="2000" dirty="0" smtClean="0"/>
              <a:t> / line / population. In </a:t>
            </a:r>
            <a:r>
              <a:rPr lang="da-DK" sz="2000" dirty="0" err="1" smtClean="0"/>
              <a:t>many</a:t>
            </a:r>
            <a:r>
              <a:rPr lang="da-DK" sz="2000" dirty="0" smtClean="0"/>
              <a:t> seed genebanks, </a:t>
            </a:r>
            <a:r>
              <a:rPr lang="da-DK" sz="2000" dirty="0" err="1" smtClean="0"/>
              <a:t>each</a:t>
            </a:r>
            <a:r>
              <a:rPr lang="da-DK" sz="2000" dirty="0" smtClean="0"/>
              <a:t> accession is </a:t>
            </a:r>
            <a:r>
              <a:rPr lang="da-DK" sz="2000" dirty="0" err="1" smtClean="0"/>
              <a:t>usually</a:t>
            </a:r>
            <a:r>
              <a:rPr lang="da-DK" sz="2000" dirty="0" smtClean="0"/>
              <a:t> </a:t>
            </a:r>
            <a:r>
              <a:rPr lang="da-DK" sz="2000" dirty="0" err="1" smtClean="0"/>
              <a:t>represented</a:t>
            </a:r>
            <a:r>
              <a:rPr lang="da-DK" sz="2000" dirty="0" smtClean="0"/>
              <a:t> by a sample of </a:t>
            </a:r>
            <a:r>
              <a:rPr lang="da-DK" sz="2000" dirty="0" err="1" smtClean="0"/>
              <a:t>seeds</a:t>
            </a:r>
            <a:r>
              <a:rPr lang="da-DK" sz="2000" dirty="0" smtClean="0"/>
              <a:t> in </a:t>
            </a:r>
            <a:r>
              <a:rPr lang="da-DK" sz="2000" dirty="0" err="1" smtClean="0"/>
              <a:t>both</a:t>
            </a:r>
            <a:r>
              <a:rPr lang="da-DK" sz="2000" dirty="0" smtClean="0"/>
              <a:t> the </a:t>
            </a:r>
            <a:r>
              <a:rPr lang="da-DK" sz="2000" dirty="0" err="1" smtClean="0"/>
              <a:t>active</a:t>
            </a:r>
            <a:r>
              <a:rPr lang="da-DK" sz="2000" dirty="0" smtClean="0"/>
              <a:t> and base </a:t>
            </a:r>
            <a:r>
              <a:rPr lang="da-DK" sz="2000" dirty="0" err="1" smtClean="0"/>
              <a:t>collections</a:t>
            </a:r>
            <a:r>
              <a:rPr lang="da-DK" sz="2000" dirty="0" smtClean="0"/>
              <a:t>.</a:t>
            </a:r>
          </a:p>
          <a:p>
            <a:pPr marL="342900" indent="-342900">
              <a:buAutoNum type="arabicPeriod"/>
            </a:pPr>
            <a:endParaRPr lang="da-DK" sz="2000" dirty="0"/>
          </a:p>
          <a:p>
            <a:pPr marL="342900" indent="-342900">
              <a:buAutoNum type="arabicPeriod"/>
            </a:pPr>
            <a:endParaRPr lang="da-DK" sz="2000" dirty="0" smtClean="0"/>
          </a:p>
          <a:p>
            <a:pPr marL="342900" indent="-342900">
              <a:buAutoNum type="arabicPeriod"/>
            </a:pPr>
            <a:endParaRPr lang="da-DK" sz="2000" dirty="0"/>
          </a:p>
          <a:p>
            <a:pPr marL="342900" indent="-342900"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3656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" y="2"/>
            <a:ext cx="8332013" cy="637725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23528" y="-673572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smtClean="0"/>
              <a:t>Seed </a:t>
            </a:r>
            <a:r>
              <a:rPr lang="da-DK" sz="3600" dirty="0" err="1" smtClean="0"/>
              <a:t>development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553227" y="4446740"/>
            <a:ext cx="120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Dry weight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342774" y="2700890"/>
            <a:ext cx="1811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Moisture content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296427" y="1252603"/>
            <a:ext cx="288099" cy="3924000"/>
          </a:xfrm>
          <a:prstGeom prst="rect">
            <a:avLst/>
          </a:prstGeom>
          <a:solidFill>
            <a:srgbClr val="E2DFCC">
              <a:alpha val="50196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Mass maturity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6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" y="0"/>
            <a:ext cx="8332013" cy="637725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23528" y="-673572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smtClean="0"/>
              <a:t>Seed </a:t>
            </a:r>
            <a:r>
              <a:rPr lang="da-DK" sz="3600" dirty="0" err="1" smtClean="0"/>
              <a:t>development</a:t>
            </a:r>
            <a:endParaRPr lang="en-US" sz="3600" dirty="0"/>
          </a:p>
        </p:txBody>
      </p:sp>
      <p:sp>
        <p:nvSpPr>
          <p:cNvPr id="38" name="Rectangle 37"/>
          <p:cNvSpPr/>
          <p:nvPr/>
        </p:nvSpPr>
        <p:spPr>
          <a:xfrm>
            <a:off x="4296427" y="1252603"/>
            <a:ext cx="288099" cy="3924000"/>
          </a:xfrm>
          <a:prstGeom prst="rect">
            <a:avLst/>
          </a:prstGeom>
          <a:solidFill>
            <a:srgbClr val="E2DFCC">
              <a:alpha val="50196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Mass maturity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0492" y="674065"/>
            <a:ext cx="2816098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a-DK" sz="2000" dirty="0" smtClean="0"/>
              <a:t>For </a:t>
            </a:r>
            <a:r>
              <a:rPr lang="da-DK" sz="2000" dirty="0" err="1" smtClean="0"/>
              <a:t>wild</a:t>
            </a:r>
            <a:r>
              <a:rPr lang="da-DK" sz="2000" dirty="0" smtClean="0"/>
              <a:t> species, </a:t>
            </a:r>
            <a:r>
              <a:rPr lang="da-DK" sz="2000" dirty="0" err="1" smtClean="0"/>
              <a:t>harvest</a:t>
            </a:r>
            <a:r>
              <a:rPr lang="da-DK" sz="2000" dirty="0" smtClean="0"/>
              <a:t> as </a:t>
            </a:r>
            <a:r>
              <a:rPr lang="da-DK" sz="2000" dirty="0" err="1" smtClean="0"/>
              <a:t>close</a:t>
            </a:r>
            <a:r>
              <a:rPr lang="da-DK" sz="2000" dirty="0" smtClean="0"/>
              <a:t> as </a:t>
            </a:r>
            <a:r>
              <a:rPr lang="da-DK" sz="2000" dirty="0" err="1" smtClean="0"/>
              <a:t>possible</a:t>
            </a:r>
            <a:r>
              <a:rPr lang="da-DK" sz="2000" dirty="0" smtClean="0"/>
              <a:t> to the time of </a:t>
            </a:r>
            <a:r>
              <a:rPr lang="da-DK" sz="2000" dirty="0" err="1" smtClean="0"/>
              <a:t>natural</a:t>
            </a:r>
            <a:r>
              <a:rPr lang="da-DK" sz="2000" dirty="0" smtClean="0"/>
              <a:t> seed </a:t>
            </a:r>
            <a:r>
              <a:rPr lang="da-DK" sz="2000" dirty="0" err="1" smtClean="0"/>
              <a:t>dispersal</a:t>
            </a:r>
            <a:r>
              <a:rPr lang="da-DK" sz="2000" dirty="0" smtClean="0"/>
              <a:t>.</a:t>
            </a:r>
            <a:endParaRPr lang="en-US" sz="2000" dirty="0"/>
          </a:p>
        </p:txBody>
      </p:sp>
      <p:sp>
        <p:nvSpPr>
          <p:cNvPr id="39" name="Rectangle 38"/>
          <p:cNvSpPr/>
          <p:nvPr/>
        </p:nvSpPr>
        <p:spPr>
          <a:xfrm>
            <a:off x="5361139" y="1251679"/>
            <a:ext cx="288099" cy="3924000"/>
          </a:xfrm>
          <a:prstGeom prst="rect">
            <a:avLst/>
          </a:prstGeom>
          <a:solidFill>
            <a:srgbClr val="CC99FF">
              <a:alpha val="49804"/>
            </a:srgbClr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Seed dispersal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92418" y="4008329"/>
            <a:ext cx="1328377" cy="51232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dirty="0" smtClean="0">
                <a:solidFill>
                  <a:schemeClr val="bg1"/>
                </a:solidFill>
              </a:rPr>
              <a:t>Fresh seed </a:t>
            </a:r>
          </a:p>
          <a:p>
            <a:pPr>
              <a:lnSpc>
                <a:spcPts val="1600"/>
              </a:lnSpc>
            </a:pPr>
            <a:r>
              <a:rPr lang="da-DK" dirty="0" err="1" smtClean="0">
                <a:solidFill>
                  <a:schemeClr val="bg1"/>
                </a:solidFill>
              </a:rPr>
              <a:t>germination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215432" y="1450757"/>
            <a:ext cx="1368012" cy="9226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dirty="0" smtClean="0"/>
              <a:t>Dry seed g</a:t>
            </a:r>
            <a:r>
              <a:rPr lang="da-DK" dirty="0" err="1" smtClean="0"/>
              <a:t>ermination</a:t>
            </a:r>
            <a:r>
              <a:rPr lang="da-DK" dirty="0" smtClean="0"/>
              <a:t> (‘</a:t>
            </a:r>
            <a:r>
              <a:rPr lang="da-DK" dirty="0" err="1" smtClean="0"/>
              <a:t>desiccation</a:t>
            </a:r>
            <a:r>
              <a:rPr lang="da-DK" dirty="0" smtClean="0"/>
              <a:t> tolerance’)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117160" y="4731567"/>
            <a:ext cx="1085682" cy="307135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da-DK" dirty="0" err="1" smtClean="0">
                <a:solidFill>
                  <a:schemeClr val="bg1"/>
                </a:solidFill>
              </a:rPr>
              <a:t>Longevity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1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" y="0"/>
            <a:ext cx="8332013" cy="637725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23528" y="-673572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smtClean="0"/>
              <a:t>Seed </a:t>
            </a:r>
            <a:r>
              <a:rPr lang="da-DK" sz="3600" dirty="0" err="1" smtClean="0"/>
              <a:t>development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5361138" y="4527181"/>
            <a:ext cx="1639919" cy="420600"/>
          </a:xfrm>
          <a:prstGeom prst="rect">
            <a:avLst/>
          </a:prstGeom>
          <a:solidFill>
            <a:srgbClr val="37A76F">
              <a:alpha val="50196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da-DK" dirty="0" err="1" smtClean="0">
                <a:solidFill>
                  <a:schemeClr val="bg1"/>
                </a:solidFill>
              </a:rPr>
              <a:t>Harvest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maturity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96427" y="1252603"/>
            <a:ext cx="288099" cy="3924000"/>
          </a:xfrm>
          <a:prstGeom prst="rect">
            <a:avLst/>
          </a:prstGeom>
          <a:solidFill>
            <a:srgbClr val="E2DFCC">
              <a:alpha val="50196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Mass maturity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42774" y="2700890"/>
            <a:ext cx="1811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Moisture content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17160" y="4731567"/>
            <a:ext cx="1085682" cy="307135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da-DK" dirty="0" err="1" smtClean="0">
                <a:solidFill>
                  <a:schemeClr val="bg1"/>
                </a:solidFill>
              </a:rPr>
              <a:t>Longevity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61139" y="1251679"/>
            <a:ext cx="288099" cy="3924000"/>
          </a:xfrm>
          <a:prstGeom prst="rect">
            <a:avLst/>
          </a:prstGeom>
          <a:solidFill>
            <a:srgbClr val="CC99FF">
              <a:alpha val="20000"/>
            </a:srgbClr>
          </a:solidFill>
          <a:ln>
            <a:solidFill>
              <a:srgbClr val="CC99FF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Seed dispersal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58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3528" y="-673572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smtClean="0"/>
              <a:t>Seed </a:t>
            </a:r>
            <a:r>
              <a:rPr lang="da-DK" sz="3600" dirty="0" err="1" smtClean="0"/>
              <a:t>drying</a:t>
            </a:r>
            <a:r>
              <a:rPr lang="da-DK" sz="3600" dirty="0" smtClean="0"/>
              <a:t> </a:t>
            </a:r>
            <a:r>
              <a:rPr lang="da-DK" sz="3600" dirty="0" err="1" smtClean="0"/>
              <a:t>after</a:t>
            </a:r>
            <a:r>
              <a:rPr lang="da-DK" sz="3600" dirty="0" smtClean="0"/>
              <a:t> </a:t>
            </a:r>
            <a:r>
              <a:rPr lang="da-DK" sz="3600" dirty="0" err="1" smtClean="0"/>
              <a:t>harvest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24576" y="777185"/>
            <a:ext cx="889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cs typeface="Arial" pitchFamily="34" charset="0"/>
              </a:rPr>
              <a:t>Data from </a:t>
            </a:r>
            <a:r>
              <a:rPr lang="en-US" dirty="0" smtClean="0">
                <a:cs typeface="Arial" pitchFamily="34" charset="0"/>
              </a:rPr>
              <a:t>Hay </a:t>
            </a:r>
            <a:r>
              <a:rPr lang="en-US" i="1" dirty="0">
                <a:cs typeface="Arial" pitchFamily="34" charset="0"/>
              </a:rPr>
              <a:t>et al. </a:t>
            </a:r>
            <a:r>
              <a:rPr lang="en-US" dirty="0">
                <a:cs typeface="Arial" pitchFamily="34" charset="0"/>
              </a:rPr>
              <a:t>(2015): 20 </a:t>
            </a:r>
            <a:r>
              <a:rPr lang="en-US" i="1" dirty="0" err="1" smtClean="0">
                <a:cs typeface="Arial" pitchFamily="34" charset="0"/>
              </a:rPr>
              <a:t>Oryza</a:t>
            </a:r>
            <a:r>
              <a:rPr lang="en-US" i="1" dirty="0" smtClean="0">
                <a:cs typeface="Arial" pitchFamily="34" charset="0"/>
              </a:rPr>
              <a:t> </a:t>
            </a:r>
            <a:r>
              <a:rPr lang="en-US" i="1" dirty="0">
                <a:cs typeface="Arial" pitchFamily="34" charset="0"/>
              </a:rPr>
              <a:t>sativa </a:t>
            </a:r>
            <a:r>
              <a:rPr lang="en-US" dirty="0" smtClean="0">
                <a:cs typeface="Arial" pitchFamily="34" charset="0"/>
              </a:rPr>
              <a:t>accessions harvested </a:t>
            </a:r>
            <a:r>
              <a:rPr lang="en-US" dirty="0">
                <a:cs typeface="Arial" pitchFamily="34" charset="0"/>
              </a:rPr>
              <a:t>harvested at 24, 31, 38 and 45 </a:t>
            </a:r>
            <a:r>
              <a:rPr lang="en-US" dirty="0" smtClean="0">
                <a:cs typeface="Arial" pitchFamily="34" charset="0"/>
              </a:rPr>
              <a:t>DAF, and dried in </a:t>
            </a:r>
            <a:r>
              <a:rPr lang="en-US" dirty="0">
                <a:cs typeface="Arial" pitchFamily="34" charset="0"/>
              </a:rPr>
              <a:t>the </a:t>
            </a:r>
            <a:r>
              <a:rPr lang="en-US" dirty="0" smtClean="0">
                <a:cs typeface="Arial" pitchFamily="34" charset="0"/>
              </a:rPr>
              <a:t>genebank drying room.</a:t>
            </a:r>
            <a:endParaRPr lang="en-US" b="1" dirty="0">
              <a:cs typeface="Arial" pitchFamily="34" charset="0"/>
            </a:endParaRPr>
          </a:p>
        </p:txBody>
      </p:sp>
      <p:pic>
        <p:nvPicPr>
          <p:cNvPr id="7" name="Picture 6" descr="SNP20 P50vsDAF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851424" y="1458342"/>
            <a:ext cx="4480560" cy="5399658"/>
          </a:xfrm>
          <a:prstGeom prst="rect">
            <a:avLst/>
          </a:prstGeom>
          <a:ln>
            <a:noFill/>
          </a:ln>
        </p:spPr>
      </p:pic>
      <p:sp>
        <p:nvSpPr>
          <p:cNvPr id="2" name="Right Arrow Callout 1"/>
          <p:cNvSpPr/>
          <p:nvPr/>
        </p:nvSpPr>
        <p:spPr>
          <a:xfrm>
            <a:off x="535924" y="2948169"/>
            <a:ext cx="2315500" cy="133108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474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 smtClean="0">
                <a:solidFill>
                  <a:schemeClr val="bg1"/>
                </a:solidFill>
              </a:rPr>
              <a:t>Longevity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measured</a:t>
            </a:r>
            <a:r>
              <a:rPr lang="da-DK" dirty="0" smtClean="0">
                <a:solidFill>
                  <a:schemeClr val="bg1"/>
                </a:solidFill>
              </a:rPr>
              <a:t> as </a:t>
            </a:r>
            <a:r>
              <a:rPr lang="da-DK" i="1" dirty="0" smtClean="0">
                <a:solidFill>
                  <a:schemeClr val="bg1"/>
                </a:solidFill>
              </a:rPr>
              <a:t>p</a:t>
            </a:r>
            <a:r>
              <a:rPr lang="da-DK" baseline="-25000" dirty="0" smtClean="0">
                <a:solidFill>
                  <a:schemeClr val="bg1"/>
                </a:solidFill>
              </a:rPr>
              <a:t>50</a:t>
            </a:r>
            <a:r>
              <a:rPr lang="da-DK" dirty="0" smtClean="0">
                <a:solidFill>
                  <a:schemeClr val="bg1"/>
                </a:solidFill>
              </a:rPr>
              <a:t> (seed </a:t>
            </a:r>
            <a:r>
              <a:rPr lang="da-DK" dirty="0" err="1" smtClean="0">
                <a:solidFill>
                  <a:schemeClr val="bg1"/>
                </a:solidFill>
              </a:rPr>
              <a:t>storage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experiments</a:t>
            </a:r>
            <a:r>
              <a:rPr lang="da-DK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65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3528" y="-673572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err="1" smtClean="0"/>
              <a:t>Conditions</a:t>
            </a:r>
            <a:r>
              <a:rPr lang="da-DK" sz="3600" dirty="0" smtClean="0"/>
              <a:t> </a:t>
            </a:r>
            <a:r>
              <a:rPr lang="da-DK" sz="3600" dirty="0" err="1" smtClean="0"/>
              <a:t>during</a:t>
            </a:r>
            <a:r>
              <a:rPr lang="da-DK" sz="3600" dirty="0" smtClean="0"/>
              <a:t> seed </a:t>
            </a:r>
            <a:r>
              <a:rPr lang="da-DK" sz="3600" dirty="0" err="1" smtClean="0"/>
              <a:t>development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491385" y="851590"/>
            <a:ext cx="44971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 err="1" smtClean="0"/>
              <a:t>Japonica</a:t>
            </a:r>
            <a:r>
              <a:rPr lang="da-DK" sz="2000" b="1" dirty="0" smtClean="0"/>
              <a:t> </a:t>
            </a:r>
            <a:r>
              <a:rPr lang="da-DK" sz="2000" b="1" dirty="0" err="1" smtClean="0"/>
              <a:t>rice</a:t>
            </a:r>
            <a:r>
              <a:rPr lang="da-DK" sz="2000" b="1" dirty="0" smtClean="0"/>
              <a:t> cv. Taipei 309 seed </a:t>
            </a:r>
            <a:r>
              <a:rPr lang="da-DK" sz="2000" b="1" dirty="0" err="1" smtClean="0"/>
              <a:t>development</a:t>
            </a:r>
            <a:endParaRPr lang="en-US" sz="2000" b="1" dirty="0" smtClean="0"/>
          </a:p>
          <a:p>
            <a:endParaRPr lang="en-US" sz="2000" b="1" dirty="0"/>
          </a:p>
          <a:p>
            <a:r>
              <a:rPr lang="en-US" sz="2000" dirty="0" smtClean="0"/>
              <a:t>28/20°C </a:t>
            </a:r>
            <a:r>
              <a:rPr lang="en-US" sz="2000" dirty="0"/>
              <a:t>(</a:t>
            </a:r>
            <a:r>
              <a:rPr lang="en-GB" sz="2000" dirty="0"/>
              <a:t>●, ○) </a:t>
            </a:r>
            <a:r>
              <a:rPr lang="en-US" sz="2000" dirty="0"/>
              <a:t>(</a:t>
            </a:r>
            <a:r>
              <a:rPr lang="en-GB" sz="2000" dirty="0"/>
              <a:t>≡ Tsukuba, Japan)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32/24°C (</a:t>
            </a:r>
            <a:r>
              <a:rPr lang="en-GB" sz="2000" dirty="0"/>
              <a:t>■, □) </a:t>
            </a:r>
            <a:r>
              <a:rPr lang="en-US" sz="2000" dirty="0"/>
              <a:t>(</a:t>
            </a:r>
            <a:r>
              <a:rPr lang="en-GB" sz="2000" dirty="0"/>
              <a:t>≡ Los </a:t>
            </a:r>
            <a:r>
              <a:rPr lang="en-GB" sz="2000" dirty="0" err="1" smtClean="0"/>
              <a:t>Baños</a:t>
            </a:r>
            <a:r>
              <a:rPr lang="en-GB" sz="2000" dirty="0"/>
              <a:t>, Philippines)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Seed dry </a:t>
            </a:r>
            <a:r>
              <a:rPr lang="en-US" sz="2000" dirty="0" smtClean="0"/>
              <a:t>weight </a:t>
            </a:r>
            <a:r>
              <a:rPr lang="en-US" sz="2000" dirty="0"/>
              <a:t>(solid symbols)</a:t>
            </a:r>
            <a:br>
              <a:rPr lang="en-US" sz="2000" dirty="0"/>
            </a:br>
            <a:r>
              <a:rPr lang="en-US" sz="2000" dirty="0"/>
              <a:t>Moisture content (open symbols)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i="1" dirty="0"/>
              <a:t>Difference in temperature had no effect on seed filling but considerable effect on the pattern of seed quality development and maximum quality </a:t>
            </a:r>
            <a:r>
              <a:rPr lang="en-US" sz="2000" i="1" dirty="0" smtClean="0"/>
              <a:t>attained.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From </a:t>
            </a:r>
            <a:r>
              <a:rPr lang="en-GB" sz="2000" dirty="0"/>
              <a:t>Ellis </a:t>
            </a:r>
            <a:r>
              <a:rPr lang="en-GB" sz="2000" i="1" dirty="0"/>
              <a:t>et al</a:t>
            </a:r>
            <a:r>
              <a:rPr lang="en-GB" sz="2000" dirty="0"/>
              <a:t>. </a:t>
            </a:r>
            <a:r>
              <a:rPr lang="en-GB" sz="2000" dirty="0" smtClean="0"/>
              <a:t>(1993). Ann. Bot. </a:t>
            </a:r>
            <a:r>
              <a:rPr lang="en-GB" sz="2000" b="1" dirty="0" smtClean="0"/>
              <a:t>72,</a:t>
            </a:r>
            <a:r>
              <a:rPr lang="en-GB" sz="2000" dirty="0" smtClean="0"/>
              <a:t> 583-590.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1623690" y="4974185"/>
            <a:ext cx="60579" cy="360040"/>
          </a:xfrm>
          <a:prstGeom prst="upArrow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2058788" y="4487075"/>
            <a:ext cx="60579" cy="360040"/>
          </a:xfrm>
          <a:prstGeom prst="upArrow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5512" y="823911"/>
            <a:ext cx="4166804" cy="5259606"/>
            <a:chOff x="105512" y="1177771"/>
            <a:chExt cx="4166804" cy="5259606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2" t="4242" r="3705" b="3224"/>
            <a:stretch/>
          </p:blipFill>
          <p:spPr bwMode="auto">
            <a:xfrm>
              <a:off x="365760" y="1426465"/>
              <a:ext cx="3694176" cy="5010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 rot="16200000">
              <a:off x="2587752" y="2554558"/>
              <a:ext cx="3061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400" dirty="0" smtClean="0"/>
                <a:t>Seed </a:t>
              </a:r>
              <a:r>
                <a:rPr lang="da-DK" sz="1400" dirty="0" err="1" smtClean="0"/>
                <a:t>moisture</a:t>
              </a:r>
              <a:r>
                <a:rPr lang="da-DK" sz="1400" dirty="0" smtClean="0"/>
                <a:t> </a:t>
              </a:r>
              <a:r>
                <a:rPr lang="da-DK" sz="1400" dirty="0" err="1" smtClean="0"/>
                <a:t>content</a:t>
              </a:r>
              <a:r>
                <a:rPr lang="da-DK" sz="1400" dirty="0" smtClean="0"/>
                <a:t> (% </a:t>
              </a:r>
              <a:r>
                <a:rPr lang="da-DK" sz="1400" dirty="0" err="1" smtClean="0"/>
                <a:t>fresh</a:t>
              </a:r>
              <a:r>
                <a:rPr lang="da-DK" sz="1400" dirty="0" smtClean="0"/>
                <a:t> </a:t>
              </a:r>
              <a:r>
                <a:rPr lang="da-DK" sz="1400" dirty="0" err="1" smtClean="0"/>
                <a:t>weight</a:t>
              </a:r>
              <a:r>
                <a:rPr lang="da-DK" sz="1400" dirty="0" smtClean="0"/>
                <a:t>)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-832274" y="2528303"/>
              <a:ext cx="21876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400" dirty="0" smtClean="0"/>
                <a:t>Mean seed dry </a:t>
              </a:r>
              <a:r>
                <a:rPr lang="da-DK" sz="1400" dirty="0" err="1" smtClean="0"/>
                <a:t>weight</a:t>
              </a:r>
              <a:r>
                <a:rPr lang="da-DK" sz="1400" dirty="0" smtClean="0"/>
                <a:t> (mg)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-747477" y="4911817"/>
              <a:ext cx="20137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400" dirty="0" smtClean="0"/>
                <a:t>Potential </a:t>
              </a:r>
              <a:r>
                <a:rPr lang="da-DK" sz="1400" dirty="0" err="1" smtClean="0"/>
                <a:t>longevity</a:t>
              </a:r>
              <a:r>
                <a:rPr lang="da-DK" sz="1400" dirty="0" smtClean="0"/>
                <a:t> (NED)</a:t>
              </a:r>
              <a:endParaRPr lang="en-US" sz="1400" dirty="0"/>
            </a:p>
          </p:txBody>
        </p:sp>
      </p:grpSp>
      <p:pic>
        <p:nvPicPr>
          <p:cNvPr id="12" name="Picture 55" descr="Device-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804277" y="179536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78859" y="6059127"/>
            <a:ext cx="1919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 smtClean="0"/>
              <a:t>Days from 50% </a:t>
            </a:r>
            <a:r>
              <a:rPr lang="da-DK" sz="1400" dirty="0" err="1" smtClean="0"/>
              <a:t>anthesis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236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3528" y="-673572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err="1" smtClean="0"/>
              <a:t>Conditions</a:t>
            </a:r>
            <a:r>
              <a:rPr lang="da-DK" sz="3600" dirty="0" smtClean="0"/>
              <a:t> </a:t>
            </a:r>
            <a:r>
              <a:rPr lang="da-DK" sz="3600" dirty="0" err="1" smtClean="0"/>
              <a:t>during</a:t>
            </a:r>
            <a:r>
              <a:rPr lang="da-DK" sz="3600" dirty="0" smtClean="0"/>
              <a:t> seed </a:t>
            </a:r>
            <a:r>
              <a:rPr lang="da-DK" sz="3600" dirty="0" err="1" smtClean="0"/>
              <a:t>development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956724" y="1003989"/>
            <a:ext cx="30318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Rapid </a:t>
            </a:r>
            <a:r>
              <a:rPr lang="da-DK" b="1" dirty="0" err="1" smtClean="0"/>
              <a:t>cycling</a:t>
            </a:r>
            <a:r>
              <a:rPr lang="da-DK" b="1" dirty="0" smtClean="0"/>
              <a:t> </a:t>
            </a:r>
            <a:r>
              <a:rPr lang="da-DK" b="1" dirty="0" err="1" smtClean="0"/>
              <a:t>Brassica</a:t>
            </a:r>
            <a:r>
              <a:rPr lang="da-DK" b="1" dirty="0" smtClean="0"/>
              <a:t> seed </a:t>
            </a:r>
            <a:r>
              <a:rPr lang="da-DK" b="1" dirty="0" err="1" smtClean="0"/>
              <a:t>development</a:t>
            </a:r>
            <a:r>
              <a:rPr lang="da-DK" b="1" dirty="0" smtClean="0"/>
              <a:t> – </a:t>
            </a:r>
            <a:r>
              <a:rPr lang="da-DK" b="1" dirty="0" err="1" smtClean="0"/>
              <a:t>effect</a:t>
            </a:r>
            <a:r>
              <a:rPr lang="da-DK" b="1" dirty="0" smtClean="0"/>
              <a:t> of terminal </a:t>
            </a:r>
            <a:r>
              <a:rPr lang="da-DK" b="1" dirty="0" err="1" smtClean="0"/>
              <a:t>drought</a:t>
            </a:r>
            <a:endParaRPr lang="en-US" b="1" dirty="0" smtClean="0"/>
          </a:p>
          <a:p>
            <a:endParaRPr lang="en-US" b="1" dirty="0"/>
          </a:p>
          <a:p>
            <a:r>
              <a:rPr lang="en-US" dirty="0" smtClean="0"/>
              <a:t>Continuous irrigation </a:t>
            </a:r>
            <a:r>
              <a:rPr lang="en-US" dirty="0"/>
              <a:t>(</a:t>
            </a:r>
            <a:r>
              <a:rPr lang="en-GB" dirty="0" smtClean="0"/>
              <a:t>●)</a:t>
            </a:r>
          </a:p>
          <a:p>
            <a:endParaRPr lang="en-GB" dirty="0"/>
          </a:p>
          <a:p>
            <a:r>
              <a:rPr lang="en-GB" dirty="0" smtClean="0"/>
              <a:t>Irrigation stopped 16 days after pollination (   )</a:t>
            </a:r>
          </a:p>
          <a:p>
            <a:endParaRPr lang="en-GB" dirty="0"/>
          </a:p>
          <a:p>
            <a:r>
              <a:rPr lang="en-GB" dirty="0"/>
              <a:t>Irrigation stopped </a:t>
            </a:r>
            <a:r>
              <a:rPr lang="en-GB" dirty="0" smtClean="0"/>
              <a:t>24 </a:t>
            </a:r>
            <a:r>
              <a:rPr lang="en-GB" dirty="0"/>
              <a:t>days after pollination </a:t>
            </a:r>
            <a:r>
              <a:rPr lang="en-US" dirty="0" smtClean="0"/>
              <a:t>(</a:t>
            </a:r>
            <a:r>
              <a:rPr lang="en-GB" dirty="0" smtClean="0"/>
              <a:t>■</a:t>
            </a:r>
            <a:r>
              <a:rPr lang="en-GB" sz="1800" dirty="0" smtClean="0"/>
              <a:t>)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Arrows at base indicate timing of maximum dry weight (MM)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1800" dirty="0"/>
              <a:t>From </a:t>
            </a:r>
            <a:r>
              <a:rPr lang="en-GB" sz="1800" dirty="0" err="1" smtClean="0"/>
              <a:t>Sinniah</a:t>
            </a:r>
            <a:r>
              <a:rPr lang="en-GB" sz="1800" dirty="0" smtClean="0"/>
              <a:t> </a:t>
            </a:r>
            <a:r>
              <a:rPr lang="en-GB" sz="1800" i="1" dirty="0"/>
              <a:t>et al</a:t>
            </a:r>
            <a:r>
              <a:rPr lang="en-GB" sz="1800" dirty="0"/>
              <a:t>. </a:t>
            </a:r>
            <a:r>
              <a:rPr lang="en-GB" sz="1800" dirty="0" smtClean="0"/>
              <a:t>(1998). Ann. Bot. </a:t>
            </a:r>
            <a:r>
              <a:rPr lang="en-GB" sz="1800" b="1" dirty="0" smtClean="0"/>
              <a:t>82,</a:t>
            </a:r>
            <a:r>
              <a:rPr lang="en-GB" sz="1800" dirty="0" smtClean="0"/>
              <a:t> 309-314.</a:t>
            </a:r>
            <a:endParaRPr lang="en-GB" sz="1800" dirty="0">
              <a:solidFill>
                <a:schemeClr val="tx2"/>
              </a:solidFill>
            </a:endParaRPr>
          </a:p>
        </p:txBody>
      </p:sp>
      <p:pic>
        <p:nvPicPr>
          <p:cNvPr id="12" name="Picture 55" descr="Device-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804277" y="179536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r="1577"/>
          <a:stretch/>
        </p:blipFill>
        <p:spPr bwMode="auto">
          <a:xfrm>
            <a:off x="45720" y="858193"/>
            <a:ext cx="5815584" cy="576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Isosceles Triangle 7"/>
          <p:cNvSpPr/>
          <p:nvPr/>
        </p:nvSpPr>
        <p:spPr>
          <a:xfrm>
            <a:off x="7662671" y="3054096"/>
            <a:ext cx="108000" cy="1080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5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3528" y="-673572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smtClean="0"/>
              <a:t>Seed </a:t>
            </a:r>
            <a:r>
              <a:rPr lang="da-DK" sz="3600" dirty="0" err="1" smtClean="0"/>
              <a:t>drying</a:t>
            </a:r>
            <a:r>
              <a:rPr lang="da-DK" sz="3600" dirty="0" smtClean="0"/>
              <a:t> </a:t>
            </a:r>
            <a:r>
              <a:rPr lang="da-DK" sz="3600" dirty="0" err="1" smtClean="0"/>
              <a:t>after</a:t>
            </a:r>
            <a:r>
              <a:rPr lang="da-DK" sz="3600" dirty="0" smtClean="0"/>
              <a:t> </a:t>
            </a:r>
            <a:r>
              <a:rPr lang="da-DK" sz="3600" dirty="0" err="1" smtClean="0"/>
              <a:t>harvest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24576" y="777185"/>
            <a:ext cx="8892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cs typeface="Arial" pitchFamily="34" charset="0"/>
              </a:rPr>
              <a:t>Data from Whitehouse </a:t>
            </a:r>
            <a:r>
              <a:rPr lang="en-US" i="1" dirty="0">
                <a:cs typeface="Arial" pitchFamily="34" charset="0"/>
              </a:rPr>
              <a:t>et al. </a:t>
            </a:r>
            <a:r>
              <a:rPr lang="en-US" dirty="0">
                <a:cs typeface="Arial" pitchFamily="34" charset="0"/>
              </a:rPr>
              <a:t>(2015): 20 </a:t>
            </a:r>
            <a:r>
              <a:rPr lang="en-US" i="1" dirty="0" err="1" smtClean="0">
                <a:cs typeface="Arial" pitchFamily="34" charset="0"/>
              </a:rPr>
              <a:t>Oryza</a:t>
            </a:r>
            <a:r>
              <a:rPr lang="en-US" i="1" dirty="0" smtClean="0">
                <a:cs typeface="Arial" pitchFamily="34" charset="0"/>
              </a:rPr>
              <a:t> </a:t>
            </a:r>
            <a:r>
              <a:rPr lang="en-US" i="1" dirty="0">
                <a:cs typeface="Arial" pitchFamily="34" charset="0"/>
              </a:rPr>
              <a:t>sativa </a:t>
            </a:r>
            <a:r>
              <a:rPr lang="en-US" dirty="0" smtClean="0">
                <a:cs typeface="Arial" pitchFamily="34" charset="0"/>
              </a:rPr>
              <a:t>accessions harvested </a:t>
            </a:r>
            <a:r>
              <a:rPr lang="en-US" dirty="0">
                <a:cs typeface="Arial" pitchFamily="34" charset="0"/>
              </a:rPr>
              <a:t>on one occasion, between 24 and 48 </a:t>
            </a:r>
            <a:r>
              <a:rPr lang="en-US" dirty="0" smtClean="0">
                <a:cs typeface="Arial" pitchFamily="34" charset="0"/>
              </a:rPr>
              <a:t>days after flowering, </a:t>
            </a:r>
            <a:r>
              <a:rPr lang="en-US" dirty="0">
                <a:cs typeface="Arial" pitchFamily="34" charset="0"/>
              </a:rPr>
              <a:t>dried in the </a:t>
            </a:r>
            <a:r>
              <a:rPr lang="en-US" dirty="0" smtClean="0">
                <a:cs typeface="Arial" pitchFamily="34" charset="0"/>
              </a:rPr>
              <a:t>genebank drying </a:t>
            </a:r>
            <a:r>
              <a:rPr lang="en-US" dirty="0">
                <a:cs typeface="Arial" pitchFamily="34" charset="0"/>
              </a:rPr>
              <a:t>room </a:t>
            </a:r>
            <a:r>
              <a:rPr lang="en-US" dirty="0" smtClean="0">
                <a:cs typeface="Arial" pitchFamily="34" charset="0"/>
              </a:rPr>
              <a:t>(‘DR’; </a:t>
            </a:r>
            <a:r>
              <a:rPr lang="en-US" dirty="0" smtClean="0"/>
              <a:t>15</a:t>
            </a:r>
            <a:r>
              <a:rPr lang="en-US" dirty="0"/>
              <a:t>% relative humidity and </a:t>
            </a:r>
            <a:r>
              <a:rPr lang="en-US" dirty="0" smtClean="0"/>
              <a:t>15</a:t>
            </a:r>
            <a:r>
              <a:rPr lang="en-US" dirty="0" smtClean="0">
                <a:latin typeface="Times New Roman"/>
                <a:cs typeface="Times New Roman"/>
              </a:rPr>
              <a:t>°</a:t>
            </a:r>
            <a:r>
              <a:rPr lang="en-US" dirty="0" smtClean="0">
                <a:cs typeface="Times New Roman"/>
              </a:rPr>
              <a:t>C) </a:t>
            </a:r>
            <a:r>
              <a:rPr lang="en-US" dirty="0" smtClean="0">
                <a:cs typeface="Arial" pitchFamily="34" charset="0"/>
              </a:rPr>
              <a:t>or </a:t>
            </a:r>
            <a:r>
              <a:rPr lang="en-US" dirty="0" smtClean="0">
                <a:cs typeface="Arial" pitchFamily="34" charset="0"/>
              </a:rPr>
              <a:t>initially dried with </a:t>
            </a:r>
            <a:r>
              <a:rPr lang="en-US" dirty="0">
                <a:cs typeface="Arial" pitchFamily="34" charset="0"/>
              </a:rPr>
              <a:t>heated air </a:t>
            </a:r>
            <a:r>
              <a:rPr lang="en-US" dirty="0" smtClean="0">
                <a:cs typeface="Arial" pitchFamily="34" charset="0"/>
              </a:rPr>
              <a:t>in a batch dryer (‘BD’). </a:t>
            </a:r>
            <a:endParaRPr lang="en-US" b="1" dirty="0">
              <a:cs typeface="Arial" pitchFamily="34" charset="0"/>
            </a:endParaRPr>
          </a:p>
        </p:txBody>
      </p:sp>
      <p:pic>
        <p:nvPicPr>
          <p:cNvPr id="5" name="Picture 4" descr="KW improvement in longevity.tif"/>
          <p:cNvPicPr>
            <a:picLocks noChangeAspect="1"/>
          </p:cNvPicPr>
          <p:nvPr/>
        </p:nvPicPr>
        <p:blipFill>
          <a:blip r:embed="rId3" cstate="print"/>
          <a:srcRect l="8133" t="10995" r="26426" b="25199"/>
          <a:stretch>
            <a:fillRect/>
          </a:stretch>
        </p:blipFill>
        <p:spPr>
          <a:xfrm>
            <a:off x="2939976" y="1755286"/>
            <a:ext cx="6085152" cy="4542431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33720" y="1813960"/>
            <a:ext cx="23762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Seed </a:t>
            </a:r>
            <a:r>
              <a:rPr lang="da-DK" dirty="0" err="1" smtClean="0"/>
              <a:t>storage</a:t>
            </a:r>
            <a:r>
              <a:rPr lang="da-DK" dirty="0" smtClean="0"/>
              <a:t> </a:t>
            </a:r>
            <a:r>
              <a:rPr lang="da-DK" dirty="0" err="1" smtClean="0"/>
              <a:t>experiments</a:t>
            </a:r>
            <a:r>
              <a:rPr lang="da-DK" dirty="0" smtClean="0"/>
              <a:t> </a:t>
            </a:r>
            <a:r>
              <a:rPr lang="da-DK" dirty="0" err="1" smtClean="0"/>
              <a:t>carried</a:t>
            </a:r>
            <a:r>
              <a:rPr lang="da-DK" dirty="0" smtClean="0"/>
              <a:t> out and the time </a:t>
            </a:r>
            <a:r>
              <a:rPr lang="da-DK" dirty="0" err="1" smtClean="0"/>
              <a:t>when</a:t>
            </a:r>
            <a:r>
              <a:rPr lang="da-DK" dirty="0" smtClean="0"/>
              <a:t> </a:t>
            </a:r>
            <a:r>
              <a:rPr lang="da-DK" dirty="0" err="1" smtClean="0"/>
              <a:t>viability</a:t>
            </a:r>
            <a:r>
              <a:rPr lang="da-DK" dirty="0" smtClean="0"/>
              <a:t> </a:t>
            </a:r>
            <a:r>
              <a:rPr lang="da-DK" dirty="0" err="1" smtClean="0"/>
              <a:t>reached</a:t>
            </a:r>
            <a:r>
              <a:rPr lang="da-DK" dirty="0" smtClean="0"/>
              <a:t> 50% (</a:t>
            </a:r>
            <a:r>
              <a:rPr lang="da-DK" i="1" dirty="0" smtClean="0"/>
              <a:t>p</a:t>
            </a:r>
            <a:r>
              <a:rPr lang="da-DK" baseline="-25000" dirty="0" smtClean="0"/>
              <a:t>50</a:t>
            </a:r>
            <a:r>
              <a:rPr lang="da-DK" dirty="0" smtClean="0"/>
              <a:t>) </a:t>
            </a:r>
            <a:r>
              <a:rPr lang="da-DK" dirty="0" err="1" smtClean="0"/>
              <a:t>determined</a:t>
            </a:r>
            <a:r>
              <a:rPr lang="da-DK" dirty="0" smtClean="0"/>
              <a:t> as a measure of </a:t>
            </a:r>
            <a:r>
              <a:rPr lang="da-DK" dirty="0" err="1" smtClean="0"/>
              <a:t>realtive</a:t>
            </a:r>
            <a:r>
              <a:rPr lang="da-DK" dirty="0" smtClean="0"/>
              <a:t> </a:t>
            </a:r>
            <a:r>
              <a:rPr lang="da-DK" dirty="0" err="1" smtClean="0"/>
              <a:t>longevity</a:t>
            </a:r>
            <a:r>
              <a:rPr lang="da-DK" dirty="0" smtClean="0"/>
              <a:t>. </a:t>
            </a:r>
            <a:endParaRPr lang="en-GB" dirty="0"/>
          </a:p>
        </p:txBody>
      </p:sp>
      <p:pic>
        <p:nvPicPr>
          <p:cNvPr id="7" name="Picture 6" descr="DSC0415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23528" y="4871990"/>
            <a:ext cx="1440000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55" descr="Device-wh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1835632" y="592464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40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3528" y="-673572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smtClean="0"/>
              <a:t>Seed </a:t>
            </a:r>
            <a:r>
              <a:rPr lang="da-DK" sz="3600" dirty="0" err="1" smtClean="0"/>
              <a:t>drying</a:t>
            </a:r>
            <a:r>
              <a:rPr lang="da-DK" sz="3600" dirty="0" smtClean="0"/>
              <a:t> </a:t>
            </a:r>
            <a:r>
              <a:rPr lang="da-DK" sz="3600" dirty="0" err="1" smtClean="0"/>
              <a:t>after</a:t>
            </a:r>
            <a:r>
              <a:rPr lang="da-DK" sz="3600" dirty="0" smtClean="0"/>
              <a:t> </a:t>
            </a:r>
            <a:r>
              <a:rPr lang="da-DK" sz="3600" dirty="0" err="1" smtClean="0"/>
              <a:t>harvest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55448" y="4855464"/>
            <a:ext cx="384048" cy="52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5448" y="5065902"/>
            <a:ext cx="8892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cs typeface="Arial" pitchFamily="34" charset="0"/>
              </a:rPr>
              <a:t>Whitehouse (2016).</a:t>
            </a:r>
            <a:endParaRPr lang="en-US" b="1" dirty="0">
              <a:cs typeface="Arial" pitchFamily="34" charset="0"/>
            </a:endParaRPr>
          </a:p>
        </p:txBody>
      </p:sp>
      <p:pic>
        <p:nvPicPr>
          <p:cNvPr id="14" name="image05.jpg" descr="Chp 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7505" y="1635116"/>
            <a:ext cx="4449067" cy="3384000"/>
          </a:xfrm>
          <a:prstGeom prst="rect">
            <a:avLst/>
          </a:prstGeom>
          <a:ln>
            <a:noFill/>
          </a:ln>
        </p:spPr>
      </p:pic>
      <p:pic>
        <p:nvPicPr>
          <p:cNvPr id="15" name="Picture 14" descr="20171127_093122.jpg"/>
          <p:cNvPicPr>
            <a:picLocks noChangeAspect="1"/>
          </p:cNvPicPr>
          <p:nvPr/>
        </p:nvPicPr>
        <p:blipFill>
          <a:blip r:embed="rId4" cstate="print"/>
          <a:srcRect l="3256" r="4536"/>
          <a:stretch>
            <a:fillRect/>
          </a:stretch>
        </p:blipFill>
        <p:spPr>
          <a:xfrm>
            <a:off x="4669538" y="1844824"/>
            <a:ext cx="4366959" cy="2664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4572000" y="4581128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Genetic Resources Seed Processing </a:t>
            </a:r>
            <a:r>
              <a:rPr lang="en-US" dirty="0" smtClean="0"/>
              <a:t>Laboratory.</a:t>
            </a:r>
          </a:p>
          <a:p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Initial drying room;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Final </a:t>
            </a:r>
            <a:r>
              <a:rPr lang="en-US" dirty="0"/>
              <a:t>equilibrium drying room.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4576" y="777185"/>
            <a:ext cx="8892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cs typeface="Arial" pitchFamily="34" charset="0"/>
              </a:rPr>
              <a:t>Introduced two-phase drying at IRRI</a:t>
            </a:r>
            <a:endParaRPr lang="en-US" sz="2400" b="1" dirty="0"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69985" y="1856399"/>
            <a:ext cx="1226916" cy="319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83443" y="1881800"/>
            <a:ext cx="1226916" cy="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0319" y="1875574"/>
            <a:ext cx="477348" cy="319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0319" y="1342897"/>
            <a:ext cx="1817035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a-DK" sz="1600" dirty="0" err="1" smtClean="0"/>
              <a:t>Seeds</a:t>
            </a:r>
            <a:r>
              <a:rPr lang="da-DK" sz="1600" dirty="0" smtClean="0"/>
              <a:t> </a:t>
            </a:r>
            <a:r>
              <a:rPr lang="da-DK" sz="1600" dirty="0" err="1" smtClean="0"/>
              <a:t>that</a:t>
            </a:r>
            <a:r>
              <a:rPr lang="da-DK" sz="1600" dirty="0" smtClean="0"/>
              <a:t> had not </a:t>
            </a:r>
            <a:r>
              <a:rPr lang="da-DK" sz="1600" dirty="0" err="1" smtClean="0"/>
              <a:t>dried</a:t>
            </a:r>
            <a:r>
              <a:rPr lang="da-DK" sz="1600" dirty="0" smtClean="0"/>
              <a:t> on the plant, </a:t>
            </a:r>
            <a:r>
              <a:rPr lang="da-DK" sz="1600" dirty="0" err="1" smtClean="0"/>
              <a:t>benefited</a:t>
            </a:r>
            <a:r>
              <a:rPr lang="da-DK" sz="1600" dirty="0" smtClean="0"/>
              <a:t> the most from initial </a:t>
            </a:r>
            <a:r>
              <a:rPr lang="da-DK" sz="1600" dirty="0" err="1" smtClean="0"/>
              <a:t>drying</a:t>
            </a:r>
            <a:r>
              <a:rPr lang="da-DK" sz="1600" dirty="0" smtClean="0"/>
              <a:t> at the </a:t>
            </a:r>
            <a:r>
              <a:rPr lang="da-DK" sz="1600" dirty="0" err="1" smtClean="0"/>
              <a:t>higher</a:t>
            </a:r>
            <a:r>
              <a:rPr lang="da-DK" sz="1600" dirty="0" smtClean="0"/>
              <a:t> temperature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9518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3528" y="-673572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smtClean="0"/>
              <a:t>Seed </a:t>
            </a:r>
            <a:r>
              <a:rPr lang="da-DK" sz="3600" dirty="0" err="1" smtClean="0"/>
              <a:t>drying</a:t>
            </a:r>
            <a:r>
              <a:rPr lang="da-DK" sz="3600" dirty="0" smtClean="0"/>
              <a:t> </a:t>
            </a:r>
            <a:r>
              <a:rPr lang="da-DK" sz="3600" dirty="0" err="1" smtClean="0"/>
              <a:t>after</a:t>
            </a:r>
            <a:r>
              <a:rPr lang="da-DK" sz="3600" dirty="0" smtClean="0"/>
              <a:t> </a:t>
            </a:r>
            <a:r>
              <a:rPr lang="da-DK" sz="3600" dirty="0" err="1" smtClean="0"/>
              <a:t>harvest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55448" y="4855464"/>
            <a:ext cx="384048" cy="52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3528" y="997669"/>
            <a:ext cx="3600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/>
              <a:t> Benefits of drying at a higher temperature (&gt;15</a:t>
            </a:r>
            <a:r>
              <a:rPr lang="en-US" sz="2000" dirty="0">
                <a:latin typeface="Times New Roman"/>
                <a:cs typeface="Times New Roman"/>
              </a:rPr>
              <a:t>°</a:t>
            </a:r>
            <a:r>
              <a:rPr lang="en-US" sz="2000" dirty="0"/>
              <a:t>C) also seen for wild </a:t>
            </a:r>
            <a:r>
              <a:rPr lang="en-US" sz="2000" i="1" dirty="0" err="1"/>
              <a:t>Oryza</a:t>
            </a:r>
            <a:r>
              <a:rPr lang="en-US" sz="2000" i="1" dirty="0"/>
              <a:t> </a:t>
            </a:r>
            <a:r>
              <a:rPr lang="en-US" sz="2000" dirty="0" smtClean="0"/>
              <a:t>species (right and in Timple and Hay, 2018).</a:t>
            </a:r>
          </a:p>
          <a:p>
            <a:pPr>
              <a:buFont typeface="Wingdings" pitchFamily="2" charset="2"/>
              <a:buChar char="Ø"/>
            </a:pPr>
            <a:endParaRPr lang="da-DK" sz="2000" dirty="0"/>
          </a:p>
          <a:p>
            <a:pPr>
              <a:buFont typeface="Wingdings" pitchFamily="2" charset="2"/>
              <a:buChar char="Ø"/>
            </a:pPr>
            <a:r>
              <a:rPr lang="da-DK" sz="2000" dirty="0" smtClean="0"/>
              <a:t> Potential </a:t>
            </a:r>
            <a:r>
              <a:rPr lang="da-DK" sz="2000" dirty="0" err="1" smtClean="0"/>
              <a:t>improvement</a:t>
            </a:r>
            <a:r>
              <a:rPr lang="da-DK" sz="2000" dirty="0" smtClean="0"/>
              <a:t> for </a:t>
            </a:r>
            <a:r>
              <a:rPr lang="da-DK" sz="2000" dirty="0" err="1" smtClean="0"/>
              <a:t>other</a:t>
            </a:r>
            <a:r>
              <a:rPr lang="da-DK" sz="2000" dirty="0" smtClean="0"/>
              <a:t> species </a:t>
            </a:r>
            <a:r>
              <a:rPr lang="da-DK" sz="2000" dirty="0" err="1" smtClean="0"/>
              <a:t>including</a:t>
            </a:r>
            <a:r>
              <a:rPr lang="da-DK" sz="2000" dirty="0" smtClean="0"/>
              <a:t> </a:t>
            </a:r>
            <a:r>
              <a:rPr lang="da-DK" sz="2000" dirty="0" err="1" smtClean="0"/>
              <a:t>soya</a:t>
            </a:r>
            <a:r>
              <a:rPr lang="da-DK" sz="2000" dirty="0" smtClean="0"/>
              <a:t> </a:t>
            </a:r>
            <a:r>
              <a:rPr lang="da-DK" sz="2000" dirty="0" err="1" smtClean="0"/>
              <a:t>bean</a:t>
            </a:r>
            <a:r>
              <a:rPr lang="da-DK" sz="2000" dirty="0" smtClean="0"/>
              <a:t> and </a:t>
            </a:r>
            <a:r>
              <a:rPr lang="da-DK" sz="2000" dirty="0" err="1" smtClean="0"/>
              <a:t>Bambara</a:t>
            </a:r>
            <a:r>
              <a:rPr lang="da-DK" sz="2000" dirty="0" smtClean="0"/>
              <a:t> </a:t>
            </a:r>
            <a:r>
              <a:rPr lang="da-DK" sz="2000" dirty="0" err="1" smtClean="0"/>
              <a:t>groundnut</a:t>
            </a:r>
            <a:r>
              <a:rPr lang="da-DK" sz="2000" dirty="0" smtClean="0"/>
              <a:t> (IITA).</a:t>
            </a:r>
            <a:endParaRPr lang="en-GB" sz="2000" dirty="0"/>
          </a:p>
        </p:txBody>
      </p:sp>
      <p:pic>
        <p:nvPicPr>
          <p:cNvPr id="9" name="Picture 8" descr="C:\Users\stimple\AppData\Local\Microsoft\Windows\Temporary Internet Files\Content.Word\Graph1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5998" y="1017753"/>
            <a:ext cx="5001768" cy="499627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7" t="18633" r="7136" b="15633"/>
          <a:stretch/>
        </p:blipFill>
        <p:spPr>
          <a:xfrm rot="5400000">
            <a:off x="773524" y="4423717"/>
            <a:ext cx="2635249" cy="14541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55448" y="4955463"/>
            <a:ext cx="12086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Sola Owoborode &amp; </a:t>
            </a:r>
            <a:r>
              <a:rPr lang="da-DK" sz="1600" dirty="0" smtClean="0"/>
              <a:t>Temitope Jones (IITA)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6221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" y="0"/>
            <a:ext cx="8332013" cy="63772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61139" y="1251679"/>
            <a:ext cx="288099" cy="3924000"/>
          </a:xfrm>
          <a:prstGeom prst="rect">
            <a:avLst/>
          </a:prstGeom>
          <a:solidFill>
            <a:srgbClr val="CC99FF">
              <a:alpha val="20000"/>
            </a:srgbClr>
          </a:solidFill>
          <a:ln>
            <a:solidFill>
              <a:srgbClr val="CC99FF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Seed dispersal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3528" y="-673572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smtClean="0"/>
              <a:t>Seed </a:t>
            </a:r>
            <a:r>
              <a:rPr lang="da-DK" sz="3600" dirty="0" err="1" smtClean="0"/>
              <a:t>development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5361138" y="4527181"/>
            <a:ext cx="1639919" cy="420600"/>
          </a:xfrm>
          <a:prstGeom prst="rect">
            <a:avLst/>
          </a:prstGeom>
          <a:solidFill>
            <a:srgbClr val="37A76F">
              <a:alpha val="50196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da-DK" dirty="0" err="1" smtClean="0">
                <a:solidFill>
                  <a:schemeClr val="bg1"/>
                </a:solidFill>
              </a:rPr>
              <a:t>Harvest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maturity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96427" y="1252603"/>
            <a:ext cx="288099" cy="3924000"/>
          </a:xfrm>
          <a:prstGeom prst="rect">
            <a:avLst/>
          </a:prstGeom>
          <a:solidFill>
            <a:srgbClr val="E2DFCC">
              <a:alpha val="50196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Mass maturity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42774" y="2700890"/>
            <a:ext cx="1811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Moisture content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40072" y="190603"/>
            <a:ext cx="3911832" cy="29151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2000" dirty="0" smtClean="0"/>
              <a:t>Can </a:t>
            </a:r>
            <a:r>
              <a:rPr lang="da-DK" sz="2000" dirty="0" err="1" smtClean="0"/>
              <a:t>what</a:t>
            </a:r>
            <a:r>
              <a:rPr lang="da-DK" sz="2000" dirty="0" smtClean="0"/>
              <a:t> </a:t>
            </a:r>
            <a:r>
              <a:rPr lang="da-DK" sz="2000" dirty="0" err="1" smtClean="0"/>
              <a:t>we</a:t>
            </a:r>
            <a:r>
              <a:rPr lang="da-DK" sz="2000" dirty="0" smtClean="0"/>
              <a:t> do </a:t>
            </a:r>
            <a:r>
              <a:rPr lang="da-DK" sz="2000" dirty="0" err="1" smtClean="0"/>
              <a:t>after</a:t>
            </a:r>
            <a:r>
              <a:rPr lang="da-DK" sz="2000" dirty="0" smtClean="0"/>
              <a:t> </a:t>
            </a:r>
            <a:r>
              <a:rPr lang="da-DK" sz="2000" dirty="0" err="1" smtClean="0"/>
              <a:t>harvest</a:t>
            </a:r>
            <a:r>
              <a:rPr lang="da-DK" sz="2000" dirty="0" smtClean="0"/>
              <a:t> </a:t>
            </a:r>
            <a:r>
              <a:rPr lang="da-DK" sz="2000" dirty="0" err="1" smtClean="0"/>
              <a:t>compensate</a:t>
            </a:r>
            <a:r>
              <a:rPr lang="da-DK" sz="2000" dirty="0" smtClean="0"/>
              <a:t> for </a:t>
            </a:r>
            <a:r>
              <a:rPr lang="da-DK" sz="2000" dirty="0" err="1" smtClean="0"/>
              <a:t>what</a:t>
            </a:r>
            <a:r>
              <a:rPr lang="da-DK" sz="2000" dirty="0" smtClean="0"/>
              <a:t> </a:t>
            </a:r>
            <a:r>
              <a:rPr lang="da-DK" sz="2000" dirty="0" err="1" smtClean="0"/>
              <a:t>happens</a:t>
            </a:r>
            <a:r>
              <a:rPr lang="da-DK" sz="2000" dirty="0" smtClean="0"/>
              <a:t> </a:t>
            </a:r>
            <a:r>
              <a:rPr lang="da-DK" sz="2000" dirty="0" err="1" smtClean="0"/>
              <a:t>before</a:t>
            </a:r>
            <a:r>
              <a:rPr lang="da-DK" sz="2000" dirty="0" smtClean="0"/>
              <a:t> </a:t>
            </a:r>
            <a:r>
              <a:rPr lang="da-DK" sz="2000" dirty="0" err="1" smtClean="0"/>
              <a:t>harvest</a:t>
            </a:r>
            <a:r>
              <a:rPr lang="da-DK" sz="2000" dirty="0" smtClean="0"/>
              <a:t>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2000" dirty="0" smtClean="0"/>
              <a:t>Not </a:t>
            </a:r>
            <a:r>
              <a:rPr lang="da-DK" sz="2000" dirty="0" err="1" smtClean="0"/>
              <a:t>enough</a:t>
            </a:r>
            <a:r>
              <a:rPr lang="da-DK" sz="2000" dirty="0" smtClean="0"/>
              <a:t> </a:t>
            </a:r>
            <a:r>
              <a:rPr lang="da-DK" sz="2000" dirty="0" err="1" smtClean="0"/>
              <a:t>known</a:t>
            </a:r>
            <a:r>
              <a:rPr lang="da-DK" sz="2000" dirty="0" smtClean="0"/>
              <a:t>, but…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2000" dirty="0" smtClean="0"/>
              <a:t>If </a:t>
            </a:r>
            <a:r>
              <a:rPr lang="da-DK" sz="2000" dirty="0" err="1" smtClean="0"/>
              <a:t>it’s</a:t>
            </a:r>
            <a:r>
              <a:rPr lang="da-DK" sz="2000" dirty="0" smtClean="0"/>
              <a:t> </a:t>
            </a:r>
            <a:r>
              <a:rPr lang="da-DK" sz="2000" dirty="0" err="1" smtClean="0"/>
              <a:t>necessary</a:t>
            </a:r>
            <a:r>
              <a:rPr lang="da-DK" sz="2000" dirty="0" smtClean="0"/>
              <a:t> to </a:t>
            </a:r>
            <a:r>
              <a:rPr lang="da-DK" sz="2000" dirty="0" err="1" smtClean="0"/>
              <a:t>harvest</a:t>
            </a:r>
            <a:r>
              <a:rPr lang="da-DK" sz="2000" dirty="0" smtClean="0"/>
              <a:t> </a:t>
            </a:r>
            <a:r>
              <a:rPr lang="da-DK" sz="2000" dirty="0" err="1" smtClean="0"/>
              <a:t>before</a:t>
            </a:r>
            <a:r>
              <a:rPr lang="da-DK" sz="2000" dirty="0" smtClean="0"/>
              <a:t> </a:t>
            </a:r>
            <a:r>
              <a:rPr lang="da-DK" sz="2000" dirty="0" err="1" smtClean="0"/>
              <a:t>harvest</a:t>
            </a:r>
            <a:r>
              <a:rPr lang="da-DK" sz="2000" dirty="0" smtClean="0"/>
              <a:t> </a:t>
            </a:r>
            <a:r>
              <a:rPr lang="da-DK" sz="2000" dirty="0" err="1" smtClean="0"/>
              <a:t>maturity</a:t>
            </a:r>
            <a:r>
              <a:rPr lang="da-DK" sz="2000" dirty="0" smtClean="0"/>
              <a:t>, hold / dry under </a:t>
            </a:r>
            <a:r>
              <a:rPr lang="da-DK" sz="2000" dirty="0" err="1" smtClean="0"/>
              <a:t>conditions</a:t>
            </a:r>
            <a:r>
              <a:rPr lang="da-DK" sz="2000" dirty="0" smtClean="0"/>
              <a:t> </a:t>
            </a:r>
            <a:r>
              <a:rPr lang="da-DK" sz="2000" dirty="0" err="1" smtClean="0"/>
              <a:t>that</a:t>
            </a:r>
            <a:r>
              <a:rPr lang="da-DK" sz="2000" dirty="0" smtClean="0"/>
              <a:t> </a:t>
            </a:r>
            <a:r>
              <a:rPr lang="da-DK" sz="2000" dirty="0" err="1" smtClean="0"/>
              <a:t>simulate</a:t>
            </a:r>
            <a:r>
              <a:rPr lang="da-DK" sz="2000" dirty="0" smtClean="0"/>
              <a:t> </a:t>
            </a:r>
            <a:r>
              <a:rPr lang="da-DK" sz="2000" dirty="0" err="1" smtClean="0"/>
              <a:t>natural</a:t>
            </a:r>
            <a:r>
              <a:rPr lang="da-DK" sz="2000" dirty="0" smtClean="0"/>
              <a:t> </a:t>
            </a:r>
            <a:r>
              <a:rPr lang="da-DK" sz="2000" dirty="0" err="1" smtClean="0"/>
              <a:t>conditions</a:t>
            </a:r>
            <a:r>
              <a:rPr lang="da-DK" sz="2000" dirty="0" smtClean="0"/>
              <a:t> (in a </a:t>
            </a:r>
            <a:r>
              <a:rPr lang="da-DK" sz="2000" dirty="0" err="1" smtClean="0"/>
              <a:t>good</a:t>
            </a:r>
            <a:r>
              <a:rPr lang="da-DK" sz="2000" dirty="0" smtClean="0"/>
              <a:t> </a:t>
            </a:r>
            <a:r>
              <a:rPr lang="da-DK" sz="2000" dirty="0" err="1" smtClean="0"/>
              <a:t>season</a:t>
            </a:r>
            <a:r>
              <a:rPr lang="da-DK" sz="2000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84661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err="1" smtClean="0"/>
              <a:t>Outline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1" y="2125133"/>
            <a:ext cx="7518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a-DK" sz="2000" dirty="0" smtClean="0"/>
              <a:t>A seed </a:t>
            </a:r>
            <a:r>
              <a:rPr lang="da-DK" sz="2000" dirty="0" err="1" smtClean="0"/>
              <a:t>lot</a:t>
            </a:r>
            <a:r>
              <a:rPr lang="da-DK" sz="2000" dirty="0" smtClean="0"/>
              <a:t> as a population of </a:t>
            </a:r>
            <a:r>
              <a:rPr lang="da-DK" sz="2000" dirty="0" err="1" smtClean="0"/>
              <a:t>seeds</a:t>
            </a:r>
            <a:r>
              <a:rPr lang="da-DK" sz="2000" dirty="0" smtClean="0"/>
              <a:t>, seed </a:t>
            </a:r>
            <a:r>
              <a:rPr lang="da-DK" sz="2000" dirty="0" err="1" smtClean="0"/>
              <a:t>survival</a:t>
            </a:r>
            <a:r>
              <a:rPr lang="da-DK" sz="2000" dirty="0" smtClean="0"/>
              <a:t> </a:t>
            </a:r>
            <a:r>
              <a:rPr lang="da-DK" sz="2000" dirty="0" err="1" smtClean="0"/>
              <a:t>curves</a:t>
            </a:r>
            <a:r>
              <a:rPr lang="da-DK" sz="2000" dirty="0" smtClean="0"/>
              <a:t> and genebank </a:t>
            </a:r>
            <a:r>
              <a:rPr lang="da-DK" sz="2000" dirty="0" err="1" smtClean="0"/>
              <a:t>viability</a:t>
            </a:r>
            <a:r>
              <a:rPr lang="da-DK" sz="2000" dirty="0" smtClean="0"/>
              <a:t> </a:t>
            </a:r>
            <a:r>
              <a:rPr lang="da-DK" sz="2000" dirty="0" err="1" smtClean="0"/>
              <a:t>thresholds</a:t>
            </a:r>
            <a:endParaRPr lang="da-DK" sz="2000" dirty="0" smtClean="0"/>
          </a:p>
          <a:p>
            <a:pPr marL="342900" indent="-342900">
              <a:buAutoNum type="arabicPeriod"/>
            </a:pPr>
            <a:endParaRPr lang="da-DK" sz="2000" dirty="0"/>
          </a:p>
          <a:p>
            <a:pPr marL="342900" indent="-342900">
              <a:buAutoNum type="arabicPeriod"/>
            </a:pPr>
            <a:r>
              <a:rPr lang="da-DK" sz="2000" dirty="0" err="1" smtClean="0"/>
              <a:t>Pre-storage</a:t>
            </a:r>
            <a:r>
              <a:rPr lang="da-DK" sz="2000" dirty="0" smtClean="0"/>
              <a:t> factors </a:t>
            </a:r>
            <a:r>
              <a:rPr lang="da-DK" sz="2000" dirty="0" err="1" smtClean="0"/>
              <a:t>that</a:t>
            </a:r>
            <a:r>
              <a:rPr lang="da-DK" sz="2000" dirty="0" smtClean="0"/>
              <a:t> </a:t>
            </a:r>
            <a:r>
              <a:rPr lang="da-DK" sz="2000" dirty="0" err="1" smtClean="0"/>
              <a:t>can</a:t>
            </a:r>
            <a:r>
              <a:rPr lang="da-DK" sz="2000" dirty="0" smtClean="0"/>
              <a:t> </a:t>
            </a:r>
            <a:r>
              <a:rPr lang="da-DK" sz="2000" dirty="0" err="1" smtClean="0"/>
              <a:t>impact</a:t>
            </a:r>
            <a:r>
              <a:rPr lang="da-DK" sz="2000" dirty="0" smtClean="0"/>
              <a:t> the </a:t>
            </a:r>
            <a:r>
              <a:rPr lang="da-DK" sz="2000" dirty="0" err="1" smtClean="0"/>
              <a:t>subsequent</a:t>
            </a:r>
            <a:r>
              <a:rPr lang="da-DK" sz="2000" dirty="0" smtClean="0"/>
              <a:t> </a:t>
            </a:r>
            <a:r>
              <a:rPr lang="da-DK" sz="2000" dirty="0" err="1" smtClean="0"/>
              <a:t>longevity</a:t>
            </a:r>
            <a:r>
              <a:rPr lang="da-DK" sz="2000" dirty="0" smtClean="0"/>
              <a:t> of </a:t>
            </a:r>
            <a:r>
              <a:rPr lang="da-DK" sz="2000" dirty="0" err="1" smtClean="0"/>
              <a:t>seeds</a:t>
            </a:r>
            <a:r>
              <a:rPr lang="da-DK" sz="2000" dirty="0" smtClean="0"/>
              <a:t> </a:t>
            </a:r>
            <a:r>
              <a:rPr lang="da-DK" sz="2000" dirty="0" err="1" smtClean="0"/>
              <a:t>when</a:t>
            </a:r>
            <a:r>
              <a:rPr lang="da-DK" sz="2000" dirty="0" smtClean="0"/>
              <a:t> </a:t>
            </a:r>
            <a:r>
              <a:rPr lang="da-DK" sz="2000" dirty="0" err="1" smtClean="0"/>
              <a:t>they</a:t>
            </a:r>
            <a:r>
              <a:rPr lang="da-DK" sz="2000" dirty="0" smtClean="0"/>
              <a:t> </a:t>
            </a:r>
            <a:r>
              <a:rPr lang="da-DK" sz="2000" dirty="0" err="1" smtClean="0"/>
              <a:t>are</a:t>
            </a:r>
            <a:r>
              <a:rPr lang="da-DK" sz="2000" dirty="0" smtClean="0"/>
              <a:t> </a:t>
            </a:r>
            <a:r>
              <a:rPr lang="da-DK" sz="2000" dirty="0" err="1" smtClean="0"/>
              <a:t>placed</a:t>
            </a:r>
            <a:r>
              <a:rPr lang="da-DK" sz="2000" dirty="0" smtClean="0"/>
              <a:t> </a:t>
            </a:r>
            <a:r>
              <a:rPr lang="da-DK" sz="2000" dirty="0" err="1" smtClean="0"/>
              <a:t>into</a:t>
            </a:r>
            <a:r>
              <a:rPr lang="da-DK" sz="2000" dirty="0" smtClean="0"/>
              <a:t> genebank </a:t>
            </a:r>
            <a:r>
              <a:rPr lang="da-DK" sz="2000" dirty="0" err="1" smtClean="0"/>
              <a:t>storage</a:t>
            </a:r>
            <a:endParaRPr lang="da-DK" sz="2000" dirty="0" smtClean="0"/>
          </a:p>
          <a:p>
            <a:pPr marL="342900" indent="-342900">
              <a:buAutoNum type="arabicPeriod"/>
            </a:pPr>
            <a:endParaRPr lang="da-DK" sz="2000" dirty="0"/>
          </a:p>
          <a:p>
            <a:pPr marL="342900" indent="-342900">
              <a:buAutoNum type="arabicPeriod"/>
            </a:pPr>
            <a:r>
              <a:rPr lang="da-DK" sz="2000" dirty="0" smtClean="0"/>
              <a:t>Are </a:t>
            </a:r>
            <a:r>
              <a:rPr lang="da-DK" sz="2000" dirty="0" err="1" smtClean="0"/>
              <a:t>current</a:t>
            </a:r>
            <a:r>
              <a:rPr lang="da-DK" sz="2000" dirty="0" smtClean="0"/>
              <a:t> genebank </a:t>
            </a:r>
            <a:r>
              <a:rPr lang="da-DK" sz="2000" dirty="0" err="1" smtClean="0"/>
              <a:t>storage</a:t>
            </a:r>
            <a:r>
              <a:rPr lang="da-DK" sz="2000" dirty="0" smtClean="0"/>
              <a:t> </a:t>
            </a:r>
            <a:r>
              <a:rPr lang="da-DK" sz="2000" dirty="0" err="1" smtClean="0"/>
              <a:t>conditions</a:t>
            </a:r>
            <a:r>
              <a:rPr lang="da-DK" sz="2000" dirty="0"/>
              <a:t> </a:t>
            </a:r>
            <a:r>
              <a:rPr lang="da-DK" sz="2000" dirty="0" smtClean="0"/>
              <a:t>acceptable or not?</a:t>
            </a:r>
          </a:p>
          <a:p>
            <a:pPr marL="342900" indent="-342900">
              <a:buAutoNum type="arabicPeriod"/>
            </a:pPr>
            <a:endParaRPr lang="da-DK" sz="2000" dirty="0"/>
          </a:p>
          <a:p>
            <a:pPr marL="342900" indent="-342900">
              <a:buAutoNum type="arabicPeriod"/>
            </a:pPr>
            <a:endParaRPr lang="da-DK" sz="2000" dirty="0" smtClean="0"/>
          </a:p>
          <a:p>
            <a:pPr marL="342900" indent="-342900">
              <a:buAutoNum type="arabicPeriod"/>
            </a:pPr>
            <a:endParaRPr lang="da-DK" sz="2000" dirty="0"/>
          </a:p>
          <a:p>
            <a:pPr marL="342900" indent="-342900"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9461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3528" y="-673572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err="1" smtClean="0"/>
              <a:t>Discovery</a:t>
            </a:r>
            <a:r>
              <a:rPr lang="da-DK" sz="3600" dirty="0" smtClean="0"/>
              <a:t> of seed </a:t>
            </a:r>
            <a:r>
              <a:rPr lang="da-DK" sz="3600" dirty="0" err="1" smtClean="0"/>
              <a:t>longevity</a:t>
            </a:r>
            <a:r>
              <a:rPr lang="da-DK" sz="3600" dirty="0" smtClean="0"/>
              <a:t> genes </a:t>
            </a:r>
            <a:endParaRPr lang="en-US" sz="3600" dirty="0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150" y="928132"/>
            <a:ext cx="4134756" cy="59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187890" y="914498"/>
            <a:ext cx="425885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Genome-wide association analysis: 299 </a:t>
            </a:r>
            <a:r>
              <a:rPr lang="en-US" sz="2000" dirty="0" err="1" smtClean="0"/>
              <a:t>Indica</a:t>
            </a:r>
            <a:r>
              <a:rPr lang="en-US" sz="2000" dirty="0" smtClean="0"/>
              <a:t> group </a:t>
            </a:r>
            <a:r>
              <a:rPr lang="en-US" sz="2000" i="1" dirty="0" err="1" smtClean="0"/>
              <a:t>Oryza</a:t>
            </a:r>
            <a:r>
              <a:rPr lang="en-US" sz="2000" i="1" dirty="0" smtClean="0"/>
              <a:t> sativa </a:t>
            </a:r>
            <a:r>
              <a:rPr lang="en-US" sz="2000" dirty="0" smtClean="0"/>
              <a:t>accessions. Seeds harvested at 31, 38 and 45 days after heading (different </a:t>
            </a:r>
            <a:r>
              <a:rPr lang="en-US" sz="2000" dirty="0" err="1" smtClean="0"/>
              <a:t>coloured</a:t>
            </a:r>
            <a:r>
              <a:rPr lang="en-US" sz="2000" dirty="0" smtClean="0"/>
              <a:t> symbols / lines). Standard seed storage experiments. </a:t>
            </a:r>
          </a:p>
          <a:p>
            <a:pPr>
              <a:buFont typeface="Wingdings" pitchFamily="2" charset="2"/>
              <a:buChar char="Ø"/>
            </a:pPr>
            <a:endParaRPr lang="da-DK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8 </a:t>
            </a:r>
            <a:r>
              <a:rPr lang="en-US" sz="2000" dirty="0"/>
              <a:t>major loci associated with seed longevity parameters </a:t>
            </a:r>
            <a:r>
              <a:rPr lang="en-US" sz="2000" dirty="0" smtClean="0"/>
              <a:t>identified. </a:t>
            </a:r>
            <a:r>
              <a:rPr lang="en-US" sz="2000" dirty="0" err="1" smtClean="0"/>
              <a:t>Favourable</a:t>
            </a:r>
            <a:r>
              <a:rPr lang="en-US" sz="2000" dirty="0" smtClean="0"/>
              <a:t> </a:t>
            </a:r>
            <a:r>
              <a:rPr lang="en-US" sz="2000" dirty="0"/>
              <a:t>haplotypes on chromosomes 1, 3, 4, 9 and 11 enhanced </a:t>
            </a:r>
            <a:r>
              <a:rPr lang="en-US" sz="2000" i="1" dirty="0"/>
              <a:t>p</a:t>
            </a:r>
            <a:r>
              <a:rPr lang="en-US" sz="2000" baseline="-25000" dirty="0"/>
              <a:t>50</a:t>
            </a:r>
            <a:r>
              <a:rPr lang="en-US" sz="2000" dirty="0"/>
              <a:t> by ratios of 0.22–1.86</a:t>
            </a:r>
            <a:r>
              <a:rPr lang="en-US" sz="20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endParaRPr lang="da-DK" sz="2000" dirty="0"/>
          </a:p>
          <a:p>
            <a:endParaRPr lang="da-DK" sz="2000" dirty="0" smtClean="0"/>
          </a:p>
          <a:p>
            <a:endParaRPr lang="en-US" sz="2000" dirty="0"/>
          </a:p>
          <a:p>
            <a:r>
              <a:rPr lang="en-US" sz="2000" dirty="0" smtClean="0"/>
              <a:t>Lee </a:t>
            </a:r>
            <a:r>
              <a:rPr lang="en-US" sz="2000" i="1" dirty="0" smtClean="0"/>
              <a:t>et al</a:t>
            </a:r>
            <a:r>
              <a:rPr lang="en-US" sz="2000" dirty="0" smtClean="0"/>
              <a:t>. (2019). </a:t>
            </a:r>
            <a:r>
              <a:rPr lang="en-US" sz="2000" i="1" dirty="0" smtClean="0"/>
              <a:t>Ann. Bot. </a:t>
            </a:r>
            <a:r>
              <a:rPr lang="en-US" sz="2000" b="1" dirty="0" smtClean="0"/>
              <a:t>124,</a:t>
            </a:r>
            <a:r>
              <a:rPr lang="en-US" sz="2000" dirty="0" smtClean="0"/>
              <a:t> 447–460. </a:t>
            </a:r>
            <a:endParaRPr lang="en-US" sz="2000" dirty="0"/>
          </a:p>
        </p:txBody>
      </p:sp>
      <p:pic>
        <p:nvPicPr>
          <p:cNvPr id="33" name="Picture 32" descr="20171124_14044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5400000">
            <a:off x="1518427" y="4698996"/>
            <a:ext cx="1413903" cy="14114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555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3528" y="-673572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err="1" smtClean="0"/>
              <a:t>Length</a:t>
            </a:r>
            <a:r>
              <a:rPr lang="da-DK" sz="3600" dirty="0" smtClean="0"/>
              <a:t> of the </a:t>
            </a:r>
            <a:r>
              <a:rPr lang="da-DK" sz="3600" dirty="0" err="1" smtClean="0"/>
              <a:t>period</a:t>
            </a:r>
            <a:r>
              <a:rPr lang="da-DK" sz="3600" dirty="0" smtClean="0"/>
              <a:t> from </a:t>
            </a:r>
            <a:r>
              <a:rPr lang="da-DK" sz="3600" dirty="0" err="1" smtClean="0"/>
              <a:t>harvest</a:t>
            </a:r>
            <a:r>
              <a:rPr lang="da-DK" sz="3600" dirty="0" smtClean="0"/>
              <a:t> to </a:t>
            </a:r>
            <a:r>
              <a:rPr lang="da-DK" sz="3600" dirty="0" err="1" smtClean="0"/>
              <a:t>storage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55448" y="4855464"/>
            <a:ext cx="384048" cy="52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ctive_1990_holding_period.ti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37429" y="2013869"/>
            <a:ext cx="9043841" cy="2757054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93089" y="4828806"/>
            <a:ext cx="8732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Re-test data for IRGC </a:t>
            </a:r>
            <a:r>
              <a:rPr lang="en-US" sz="2000" i="1" dirty="0" err="1" smtClean="0"/>
              <a:t>Oryza</a:t>
            </a:r>
            <a:r>
              <a:rPr lang="en-US" sz="2000" i="1" dirty="0" smtClean="0"/>
              <a:t> sativa </a:t>
            </a:r>
            <a:r>
              <a:rPr lang="en-US" sz="2000" dirty="0" smtClean="0"/>
              <a:t>accessions regenerated in 1990, sorted according to length of time between harvest and banking (‘date processed’)</a:t>
            </a:r>
            <a:endParaRPr lang="en-US" sz="2000" dirty="0"/>
          </a:p>
        </p:txBody>
      </p:sp>
      <p:sp>
        <p:nvSpPr>
          <p:cNvPr id="4" name="Down Arrow Callout 3"/>
          <p:cNvSpPr/>
          <p:nvPr/>
        </p:nvSpPr>
        <p:spPr>
          <a:xfrm>
            <a:off x="286952" y="1200054"/>
            <a:ext cx="1296000" cy="792000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 err="1" smtClean="0"/>
              <a:t>Dormancy</a:t>
            </a:r>
            <a:r>
              <a:rPr lang="da-DK" dirty="0" smtClean="0"/>
              <a:t> still present</a:t>
            </a:r>
            <a:endParaRPr lang="en-US" dirty="0"/>
          </a:p>
        </p:txBody>
      </p:sp>
      <p:sp>
        <p:nvSpPr>
          <p:cNvPr id="10" name="Down Arrow Callout 9"/>
          <p:cNvSpPr/>
          <p:nvPr/>
        </p:nvSpPr>
        <p:spPr>
          <a:xfrm>
            <a:off x="5413688" y="769811"/>
            <a:ext cx="1692000" cy="1224000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More seed </a:t>
            </a:r>
            <a:r>
              <a:rPr lang="da-DK" dirty="0" err="1" smtClean="0"/>
              <a:t>lots</a:t>
            </a:r>
            <a:r>
              <a:rPr lang="da-DK" dirty="0" smtClean="0"/>
              <a:t> </a:t>
            </a:r>
            <a:r>
              <a:rPr lang="da-DK" dirty="0" err="1" smtClean="0"/>
              <a:t>showing</a:t>
            </a:r>
            <a:r>
              <a:rPr lang="da-DK" dirty="0" smtClean="0"/>
              <a:t> </a:t>
            </a:r>
            <a:r>
              <a:rPr lang="da-DK" dirty="0" err="1" smtClean="0"/>
              <a:t>decline</a:t>
            </a:r>
            <a:r>
              <a:rPr lang="da-DK" dirty="0" smtClean="0"/>
              <a:t> in </a:t>
            </a:r>
            <a:r>
              <a:rPr lang="da-DK" dirty="0" err="1" smtClean="0"/>
              <a:t>viability</a:t>
            </a:r>
            <a:r>
              <a:rPr lang="da-DK" dirty="0" smtClean="0"/>
              <a:t>?</a:t>
            </a:r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3870507" y="1565370"/>
            <a:ext cx="612000" cy="432000"/>
          </a:xfrm>
          <a:prstGeom prst="downArrow">
            <a:avLst>
              <a:gd name="adj1" fmla="val 50000"/>
              <a:gd name="adj2" fmla="val 5679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8052963" y="1563805"/>
            <a:ext cx="612000" cy="432000"/>
          </a:xfrm>
          <a:prstGeom prst="downArrow">
            <a:avLst>
              <a:gd name="adj1" fmla="val 50000"/>
              <a:gd name="adj2" fmla="val 5679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1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3528" y="-673572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smtClean="0"/>
              <a:t>Variation in seed </a:t>
            </a:r>
            <a:r>
              <a:rPr lang="da-DK" sz="3600" dirty="0" err="1" smtClean="0"/>
              <a:t>lot</a:t>
            </a:r>
            <a:r>
              <a:rPr lang="da-DK" sz="3600" dirty="0" smtClean="0"/>
              <a:t> </a:t>
            </a:r>
            <a:r>
              <a:rPr lang="da-DK" sz="3600" dirty="0" err="1" smtClean="0"/>
              <a:t>longevity</a:t>
            </a:r>
            <a:r>
              <a:rPr lang="da-DK" sz="3600" dirty="0" smtClean="0"/>
              <a:t> </a:t>
            </a:r>
            <a:r>
              <a:rPr lang="da-DK" sz="3600" dirty="0" err="1" smtClean="0"/>
              <a:t>within</a:t>
            </a:r>
            <a:r>
              <a:rPr lang="da-DK" sz="3600" dirty="0" smtClean="0"/>
              <a:t> a species</a:t>
            </a:r>
            <a:endParaRPr lang="en-US" sz="3600" dirty="0"/>
          </a:p>
        </p:txBody>
      </p:sp>
      <p:sp>
        <p:nvSpPr>
          <p:cNvPr id="32" name="TextBox 31"/>
          <p:cNvSpPr txBox="1"/>
          <p:nvPr/>
        </p:nvSpPr>
        <p:spPr>
          <a:xfrm>
            <a:off x="323528" y="993036"/>
            <a:ext cx="862844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 smtClean="0"/>
              <a:t>Due to:</a:t>
            </a:r>
          </a:p>
          <a:p>
            <a:endParaRPr lang="da-DK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2000" dirty="0" err="1"/>
              <a:t>g</a:t>
            </a:r>
            <a:r>
              <a:rPr lang="da-DK" sz="2000" dirty="0" err="1" smtClean="0"/>
              <a:t>enetics</a:t>
            </a:r>
            <a:r>
              <a:rPr lang="da-DK" sz="2000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a-DK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2000" dirty="0" err="1" smtClean="0"/>
              <a:t>conditions</a:t>
            </a:r>
            <a:r>
              <a:rPr lang="da-DK" sz="2000" dirty="0" smtClean="0"/>
              <a:t> </a:t>
            </a:r>
            <a:r>
              <a:rPr lang="da-DK" sz="2000" dirty="0" err="1" smtClean="0"/>
              <a:t>during</a:t>
            </a:r>
            <a:r>
              <a:rPr lang="da-DK" sz="2000" dirty="0" smtClean="0"/>
              <a:t> seed </a:t>
            </a:r>
            <a:r>
              <a:rPr lang="da-DK" sz="2000" dirty="0" err="1" smtClean="0"/>
              <a:t>development</a:t>
            </a:r>
            <a:r>
              <a:rPr lang="da-DK" sz="2000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a-DK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2000" dirty="0" err="1" smtClean="0"/>
              <a:t>conditions</a:t>
            </a:r>
            <a:r>
              <a:rPr lang="da-DK" sz="2000" dirty="0" smtClean="0"/>
              <a:t> at and timing of seed </a:t>
            </a:r>
            <a:r>
              <a:rPr lang="da-DK" sz="2000" dirty="0" err="1" smtClean="0"/>
              <a:t>harvest</a:t>
            </a:r>
            <a:r>
              <a:rPr lang="da-DK" sz="2000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a-DK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2000" dirty="0" err="1" smtClean="0"/>
              <a:t>how</a:t>
            </a:r>
            <a:r>
              <a:rPr lang="da-DK" sz="2000" dirty="0" smtClean="0"/>
              <a:t> </a:t>
            </a:r>
            <a:r>
              <a:rPr lang="da-DK" sz="2000" dirty="0" err="1" smtClean="0"/>
              <a:t>seeds</a:t>
            </a:r>
            <a:r>
              <a:rPr lang="da-DK" sz="2000" dirty="0" smtClean="0"/>
              <a:t> </a:t>
            </a:r>
            <a:r>
              <a:rPr lang="da-DK" sz="2000" dirty="0" err="1" smtClean="0"/>
              <a:t>are</a:t>
            </a:r>
            <a:r>
              <a:rPr lang="da-DK" sz="2000" dirty="0" smtClean="0"/>
              <a:t> </a:t>
            </a:r>
            <a:r>
              <a:rPr lang="da-DK" sz="2000" dirty="0" err="1" smtClean="0"/>
              <a:t>processed</a:t>
            </a:r>
            <a:r>
              <a:rPr lang="da-DK" sz="2000" dirty="0" smtClean="0"/>
              <a:t> (</a:t>
            </a:r>
            <a:r>
              <a:rPr lang="da-DK" sz="2000" dirty="0" err="1" smtClean="0"/>
              <a:t>drying</a:t>
            </a:r>
            <a:r>
              <a:rPr lang="da-DK" sz="2000" dirty="0" smtClean="0"/>
              <a:t> &amp; ‘</a:t>
            </a:r>
            <a:r>
              <a:rPr lang="da-DK" sz="2000" dirty="0" err="1" smtClean="0"/>
              <a:t>holding</a:t>
            </a:r>
            <a:r>
              <a:rPr lang="da-DK" sz="2000" dirty="0" smtClean="0"/>
              <a:t>’ </a:t>
            </a:r>
            <a:r>
              <a:rPr lang="da-DK" sz="2000" dirty="0" err="1" smtClean="0"/>
              <a:t>conditions</a:t>
            </a:r>
            <a:r>
              <a:rPr lang="da-DK" sz="2000" dirty="0" smtClean="0"/>
              <a:t>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a-DK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2000" dirty="0" err="1" smtClean="0"/>
              <a:t>length</a:t>
            </a:r>
            <a:r>
              <a:rPr lang="da-DK" sz="2000" dirty="0" smtClean="0"/>
              <a:t> of time </a:t>
            </a:r>
            <a:r>
              <a:rPr lang="da-DK" sz="2000" dirty="0" err="1" smtClean="0"/>
              <a:t>before</a:t>
            </a:r>
            <a:r>
              <a:rPr lang="da-DK" sz="2000" dirty="0" smtClean="0"/>
              <a:t> </a:t>
            </a:r>
            <a:r>
              <a:rPr lang="da-DK" sz="2000" dirty="0" err="1" smtClean="0"/>
              <a:t>seeds</a:t>
            </a:r>
            <a:r>
              <a:rPr lang="da-DK" sz="2000" dirty="0" smtClean="0"/>
              <a:t> </a:t>
            </a:r>
            <a:r>
              <a:rPr lang="da-DK" sz="2000" dirty="0" err="1" smtClean="0"/>
              <a:t>are</a:t>
            </a:r>
            <a:r>
              <a:rPr lang="da-DK" sz="2000" dirty="0" smtClean="0"/>
              <a:t> </a:t>
            </a:r>
            <a:r>
              <a:rPr lang="da-DK" sz="2000" dirty="0" err="1" smtClean="0"/>
              <a:t>placed</a:t>
            </a:r>
            <a:r>
              <a:rPr lang="da-DK" sz="2000" dirty="0" smtClean="0"/>
              <a:t> </a:t>
            </a:r>
            <a:r>
              <a:rPr lang="da-DK" sz="2000" dirty="0" err="1" smtClean="0"/>
              <a:t>into</a:t>
            </a:r>
            <a:r>
              <a:rPr lang="da-DK" sz="2000" dirty="0" smtClean="0"/>
              <a:t> </a:t>
            </a:r>
            <a:r>
              <a:rPr lang="da-DK" sz="2000" dirty="0" err="1" smtClean="0"/>
              <a:t>storage</a:t>
            </a:r>
            <a:r>
              <a:rPr lang="da-DK" sz="2000" dirty="0"/>
              <a:t>.</a:t>
            </a:r>
            <a:endParaRPr lang="en-US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endParaRPr lang="da-DK" sz="2000" dirty="0"/>
          </a:p>
          <a:p>
            <a:r>
              <a:rPr lang="da-DK" sz="2400" b="1" dirty="0" smtClean="0"/>
              <a:t>Still </a:t>
            </a:r>
            <a:r>
              <a:rPr lang="da-DK" sz="2400" b="1" dirty="0" err="1" smtClean="0"/>
              <a:t>need</a:t>
            </a:r>
            <a:r>
              <a:rPr lang="da-DK" sz="2400" b="1" dirty="0" smtClean="0"/>
              <a:t> to monitor the </a:t>
            </a:r>
            <a:r>
              <a:rPr lang="da-DK" sz="2400" b="1" dirty="0" err="1" smtClean="0"/>
              <a:t>viability</a:t>
            </a:r>
            <a:r>
              <a:rPr lang="da-DK" sz="2400" b="1" dirty="0" smtClean="0"/>
              <a:t> of seed </a:t>
            </a:r>
            <a:r>
              <a:rPr lang="da-DK" sz="2400" b="1" dirty="0" err="1" smtClean="0"/>
              <a:t>lots</a:t>
            </a:r>
            <a:r>
              <a:rPr lang="da-DK" sz="2400" b="1" dirty="0" smtClean="0"/>
              <a:t> in genebank </a:t>
            </a:r>
            <a:r>
              <a:rPr lang="da-DK" sz="2400" b="1" dirty="0" err="1" smtClean="0"/>
              <a:t>storage</a:t>
            </a:r>
            <a:r>
              <a:rPr lang="da-DK" sz="2400" b="1" dirty="0"/>
              <a:t>!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2" name="Right Brace 1"/>
          <p:cNvSpPr/>
          <p:nvPr/>
        </p:nvSpPr>
        <p:spPr>
          <a:xfrm>
            <a:off x="6480063" y="1673351"/>
            <a:ext cx="402336" cy="2648127"/>
          </a:xfrm>
          <a:prstGeom prst="rightBrac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98005" y="2197917"/>
            <a:ext cx="20469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 err="1" smtClean="0"/>
              <a:t>We</a:t>
            </a:r>
            <a:r>
              <a:rPr lang="da-DK" sz="2000" dirty="0" smtClean="0"/>
              <a:t> know </a:t>
            </a:r>
            <a:r>
              <a:rPr lang="da-DK" sz="2000" dirty="0" err="1" smtClean="0"/>
              <a:t>very</a:t>
            </a:r>
            <a:r>
              <a:rPr lang="da-DK" sz="2000" dirty="0" smtClean="0"/>
              <a:t> </a:t>
            </a:r>
            <a:r>
              <a:rPr lang="da-DK" sz="2000" dirty="0" err="1" smtClean="0"/>
              <a:t>little</a:t>
            </a:r>
            <a:r>
              <a:rPr lang="da-DK" sz="2000" dirty="0" smtClean="0"/>
              <a:t> </a:t>
            </a:r>
            <a:r>
              <a:rPr lang="da-DK" sz="2000" dirty="0" err="1" smtClean="0"/>
              <a:t>about</a:t>
            </a:r>
            <a:r>
              <a:rPr lang="da-DK" sz="2000" dirty="0" smtClean="0"/>
              <a:t> the </a:t>
            </a:r>
            <a:r>
              <a:rPr lang="da-DK" sz="2000" dirty="0" err="1" smtClean="0"/>
              <a:t>interactive</a:t>
            </a:r>
            <a:r>
              <a:rPr lang="da-DK" sz="2000" dirty="0" smtClean="0"/>
              <a:t> </a:t>
            </a:r>
            <a:r>
              <a:rPr lang="da-DK" sz="2000" dirty="0" err="1" smtClean="0"/>
              <a:t>effect</a:t>
            </a:r>
            <a:r>
              <a:rPr lang="da-DK" sz="2000" dirty="0" smtClean="0"/>
              <a:t> of </a:t>
            </a:r>
            <a:r>
              <a:rPr lang="da-DK" sz="2000" dirty="0" err="1" smtClean="0"/>
              <a:t>these</a:t>
            </a:r>
            <a:r>
              <a:rPr lang="da-DK" sz="2000" dirty="0" smtClean="0"/>
              <a:t> factors on seed </a:t>
            </a:r>
            <a:r>
              <a:rPr lang="da-DK" sz="2000" dirty="0" err="1" smtClean="0"/>
              <a:t>longevity</a:t>
            </a:r>
            <a:r>
              <a:rPr lang="da-DK" sz="2000" dirty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476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err="1" smtClean="0"/>
              <a:t>Outline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1" y="2125133"/>
            <a:ext cx="7518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a-DK" sz="2000" dirty="0" smtClean="0">
                <a:solidFill>
                  <a:schemeClr val="bg1">
                    <a:lumMod val="50000"/>
                  </a:schemeClr>
                </a:solidFill>
              </a:rPr>
              <a:t>A seed </a:t>
            </a:r>
            <a:r>
              <a:rPr lang="da-DK" sz="2000" dirty="0" err="1" smtClean="0">
                <a:solidFill>
                  <a:schemeClr val="bg1">
                    <a:lumMod val="50000"/>
                  </a:schemeClr>
                </a:solidFill>
              </a:rPr>
              <a:t>lot</a:t>
            </a:r>
            <a:r>
              <a:rPr lang="da-DK" sz="2000" dirty="0" smtClean="0">
                <a:solidFill>
                  <a:schemeClr val="bg1">
                    <a:lumMod val="50000"/>
                  </a:schemeClr>
                </a:solidFill>
              </a:rPr>
              <a:t> as a population of </a:t>
            </a:r>
            <a:r>
              <a:rPr lang="da-DK" sz="2000" dirty="0" err="1" smtClean="0">
                <a:solidFill>
                  <a:schemeClr val="bg1">
                    <a:lumMod val="50000"/>
                  </a:schemeClr>
                </a:solidFill>
              </a:rPr>
              <a:t>seeds</a:t>
            </a:r>
            <a:r>
              <a:rPr lang="da-DK" sz="2000" dirty="0" smtClean="0">
                <a:solidFill>
                  <a:schemeClr val="bg1">
                    <a:lumMod val="50000"/>
                  </a:schemeClr>
                </a:solidFill>
              </a:rPr>
              <a:t>, seed </a:t>
            </a:r>
            <a:r>
              <a:rPr lang="da-DK" sz="2000" dirty="0" err="1" smtClean="0">
                <a:solidFill>
                  <a:schemeClr val="bg1">
                    <a:lumMod val="50000"/>
                  </a:schemeClr>
                </a:solidFill>
              </a:rPr>
              <a:t>survival</a:t>
            </a:r>
            <a:r>
              <a:rPr lang="da-DK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sz="2000" dirty="0" err="1" smtClean="0">
                <a:solidFill>
                  <a:schemeClr val="bg1">
                    <a:lumMod val="50000"/>
                  </a:schemeClr>
                </a:solidFill>
              </a:rPr>
              <a:t>curves</a:t>
            </a:r>
            <a:r>
              <a:rPr lang="da-DK" sz="2000" dirty="0" smtClean="0">
                <a:solidFill>
                  <a:schemeClr val="bg1">
                    <a:lumMod val="50000"/>
                  </a:schemeClr>
                </a:solidFill>
              </a:rPr>
              <a:t> and genebank </a:t>
            </a:r>
            <a:r>
              <a:rPr lang="da-DK" sz="2000" dirty="0" err="1" smtClean="0">
                <a:solidFill>
                  <a:schemeClr val="bg1">
                    <a:lumMod val="50000"/>
                  </a:schemeClr>
                </a:solidFill>
              </a:rPr>
              <a:t>viability</a:t>
            </a:r>
            <a:r>
              <a:rPr lang="da-DK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sz="2000" dirty="0" err="1" smtClean="0">
                <a:solidFill>
                  <a:schemeClr val="bg1">
                    <a:lumMod val="50000"/>
                  </a:schemeClr>
                </a:solidFill>
              </a:rPr>
              <a:t>thresholds</a:t>
            </a:r>
            <a:endParaRPr lang="da-DK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da-DK" sz="20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da-DK" sz="2000" dirty="0" err="1" smtClean="0">
                <a:solidFill>
                  <a:schemeClr val="bg1">
                    <a:lumMod val="50000"/>
                  </a:schemeClr>
                </a:solidFill>
              </a:rPr>
              <a:t>Pre-storage</a:t>
            </a:r>
            <a:r>
              <a:rPr lang="da-DK" sz="2000" dirty="0" smtClean="0">
                <a:solidFill>
                  <a:schemeClr val="bg1">
                    <a:lumMod val="50000"/>
                  </a:schemeClr>
                </a:solidFill>
              </a:rPr>
              <a:t> factors </a:t>
            </a:r>
            <a:r>
              <a:rPr lang="da-DK" sz="2000" dirty="0" err="1" smtClean="0">
                <a:solidFill>
                  <a:schemeClr val="bg1">
                    <a:lumMod val="50000"/>
                  </a:schemeClr>
                </a:solidFill>
              </a:rPr>
              <a:t>that</a:t>
            </a:r>
            <a:r>
              <a:rPr lang="da-DK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sz="2000" dirty="0" err="1" smtClean="0">
                <a:solidFill>
                  <a:schemeClr val="bg1">
                    <a:lumMod val="50000"/>
                  </a:schemeClr>
                </a:solidFill>
              </a:rPr>
              <a:t>can</a:t>
            </a:r>
            <a:r>
              <a:rPr lang="da-DK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sz="2000" dirty="0" err="1" smtClean="0">
                <a:solidFill>
                  <a:schemeClr val="bg1">
                    <a:lumMod val="50000"/>
                  </a:schemeClr>
                </a:solidFill>
              </a:rPr>
              <a:t>impact</a:t>
            </a:r>
            <a:r>
              <a:rPr lang="da-DK" sz="2000" dirty="0" smtClean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da-DK" sz="2000" dirty="0" err="1" smtClean="0">
                <a:solidFill>
                  <a:schemeClr val="bg1">
                    <a:lumMod val="50000"/>
                  </a:schemeClr>
                </a:solidFill>
              </a:rPr>
              <a:t>subsequent</a:t>
            </a:r>
            <a:r>
              <a:rPr lang="da-DK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sz="2000" dirty="0" err="1" smtClean="0">
                <a:solidFill>
                  <a:schemeClr val="bg1">
                    <a:lumMod val="50000"/>
                  </a:schemeClr>
                </a:solidFill>
              </a:rPr>
              <a:t>longevity</a:t>
            </a:r>
            <a:r>
              <a:rPr lang="da-DK" sz="2000" dirty="0" smtClean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da-DK" sz="2000" dirty="0" err="1" smtClean="0">
                <a:solidFill>
                  <a:schemeClr val="bg1">
                    <a:lumMod val="50000"/>
                  </a:schemeClr>
                </a:solidFill>
              </a:rPr>
              <a:t>seeds</a:t>
            </a:r>
            <a:r>
              <a:rPr lang="da-DK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sz="2000" dirty="0" err="1" smtClean="0">
                <a:solidFill>
                  <a:schemeClr val="bg1">
                    <a:lumMod val="50000"/>
                  </a:schemeClr>
                </a:solidFill>
              </a:rPr>
              <a:t>when</a:t>
            </a:r>
            <a:r>
              <a:rPr lang="da-DK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sz="2000" dirty="0" err="1" smtClean="0">
                <a:solidFill>
                  <a:schemeClr val="bg1">
                    <a:lumMod val="50000"/>
                  </a:schemeClr>
                </a:solidFill>
              </a:rPr>
              <a:t>they</a:t>
            </a:r>
            <a:r>
              <a:rPr lang="da-DK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sz="2000" dirty="0" err="1" smtClean="0">
                <a:solidFill>
                  <a:schemeClr val="bg1">
                    <a:lumMod val="50000"/>
                  </a:schemeClr>
                </a:solidFill>
              </a:rPr>
              <a:t>are</a:t>
            </a:r>
            <a:r>
              <a:rPr lang="da-DK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sz="2000" dirty="0" err="1" smtClean="0">
                <a:solidFill>
                  <a:schemeClr val="bg1">
                    <a:lumMod val="50000"/>
                  </a:schemeClr>
                </a:solidFill>
              </a:rPr>
              <a:t>placed</a:t>
            </a:r>
            <a:r>
              <a:rPr lang="da-DK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sz="2000" dirty="0" err="1" smtClean="0">
                <a:solidFill>
                  <a:schemeClr val="bg1">
                    <a:lumMod val="50000"/>
                  </a:schemeClr>
                </a:solidFill>
              </a:rPr>
              <a:t>into</a:t>
            </a:r>
            <a:r>
              <a:rPr lang="da-DK" sz="2000" dirty="0" smtClean="0">
                <a:solidFill>
                  <a:schemeClr val="bg1">
                    <a:lumMod val="50000"/>
                  </a:schemeClr>
                </a:solidFill>
              </a:rPr>
              <a:t> genebank </a:t>
            </a:r>
            <a:r>
              <a:rPr lang="da-DK" sz="2000" dirty="0" err="1" smtClean="0">
                <a:solidFill>
                  <a:schemeClr val="bg1">
                    <a:lumMod val="50000"/>
                  </a:schemeClr>
                </a:solidFill>
              </a:rPr>
              <a:t>storage</a:t>
            </a:r>
            <a:endParaRPr lang="da-DK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da-DK" sz="2000" dirty="0"/>
          </a:p>
          <a:p>
            <a:pPr marL="342900" indent="-342900">
              <a:buAutoNum type="arabicPeriod"/>
            </a:pPr>
            <a:r>
              <a:rPr lang="da-DK" sz="2000" dirty="0" smtClean="0"/>
              <a:t>Are </a:t>
            </a:r>
            <a:r>
              <a:rPr lang="da-DK" sz="2000" dirty="0" err="1" smtClean="0"/>
              <a:t>current</a:t>
            </a:r>
            <a:r>
              <a:rPr lang="da-DK" sz="2000" dirty="0" smtClean="0"/>
              <a:t> genebank </a:t>
            </a:r>
            <a:r>
              <a:rPr lang="da-DK" sz="2000" dirty="0" err="1" smtClean="0"/>
              <a:t>storage</a:t>
            </a:r>
            <a:r>
              <a:rPr lang="da-DK" sz="2000" dirty="0" smtClean="0"/>
              <a:t> </a:t>
            </a:r>
            <a:r>
              <a:rPr lang="da-DK" sz="2000" dirty="0" err="1" smtClean="0"/>
              <a:t>conditions</a:t>
            </a:r>
            <a:r>
              <a:rPr lang="da-DK" sz="2000" dirty="0"/>
              <a:t> </a:t>
            </a:r>
            <a:r>
              <a:rPr lang="da-DK" sz="2000" dirty="0" smtClean="0"/>
              <a:t>acceptable or not?</a:t>
            </a:r>
          </a:p>
          <a:p>
            <a:pPr marL="342900" indent="-342900">
              <a:buAutoNum type="arabicPeriod"/>
            </a:pPr>
            <a:endParaRPr lang="da-DK" sz="2000" dirty="0"/>
          </a:p>
          <a:p>
            <a:pPr marL="342900" indent="-342900">
              <a:buAutoNum type="arabicPeriod"/>
            </a:pPr>
            <a:endParaRPr lang="da-DK" sz="2000" dirty="0" smtClean="0"/>
          </a:p>
          <a:p>
            <a:pPr marL="342900" indent="-342900">
              <a:buAutoNum type="arabicPeriod"/>
            </a:pPr>
            <a:endParaRPr lang="da-DK" sz="2000" dirty="0"/>
          </a:p>
          <a:p>
            <a:pPr marL="342900" indent="-342900"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408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3528" y="-710910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smtClean="0"/>
              <a:t>Genebank </a:t>
            </a:r>
            <a:r>
              <a:rPr lang="da-DK" sz="3600" dirty="0" err="1" smtClean="0"/>
              <a:t>storage</a:t>
            </a:r>
            <a:r>
              <a:rPr lang="da-DK" sz="3600" dirty="0" smtClean="0"/>
              <a:t> </a:t>
            </a:r>
            <a:r>
              <a:rPr lang="da-DK" sz="3600" dirty="0" err="1" smtClean="0"/>
              <a:t>conditions</a:t>
            </a:r>
            <a:endParaRPr lang="en-US" sz="3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35965" t="15655" r="34508" b="10703"/>
          <a:stretch/>
        </p:blipFill>
        <p:spPr>
          <a:xfrm>
            <a:off x="323528" y="1307115"/>
            <a:ext cx="2478934" cy="3477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156559" y="902685"/>
            <a:ext cx="573692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4.2.1</a:t>
            </a:r>
            <a:r>
              <a:rPr lang="en-US" sz="2000" dirty="0"/>
              <a:t> All </a:t>
            </a:r>
            <a:r>
              <a:rPr lang="en-US" sz="2000" b="1" dirty="0"/>
              <a:t>seed samples should be dried </a:t>
            </a:r>
            <a:r>
              <a:rPr lang="en-US" sz="2000" dirty="0"/>
              <a:t>to equilibrium in a controlled environment of </a:t>
            </a:r>
            <a:r>
              <a:rPr lang="en-US" sz="2000" dirty="0" smtClean="0"/>
              <a:t>5–20°C </a:t>
            </a:r>
            <a:r>
              <a:rPr lang="en-US" sz="2000" dirty="0"/>
              <a:t>and </a:t>
            </a:r>
            <a:r>
              <a:rPr lang="en-US" sz="2000" dirty="0" smtClean="0"/>
              <a:t>10-25% RH, </a:t>
            </a:r>
            <a:r>
              <a:rPr lang="en-US" sz="2000" dirty="0"/>
              <a:t>depending upon species. </a:t>
            </a:r>
            <a:endParaRPr lang="en-US" sz="2000" dirty="0" smtClean="0"/>
          </a:p>
          <a:p>
            <a:r>
              <a:rPr lang="en-US" sz="2000" b="1" dirty="0" smtClean="0"/>
              <a:t>4.2.2</a:t>
            </a:r>
            <a:r>
              <a:rPr lang="en-US" sz="2000" dirty="0" smtClean="0"/>
              <a:t> </a:t>
            </a:r>
            <a:r>
              <a:rPr lang="en-US" sz="2000" dirty="0"/>
              <a:t>After drying, all seed samples need to be </a:t>
            </a:r>
            <a:r>
              <a:rPr lang="en-US" sz="2000" b="1" dirty="0"/>
              <a:t>sealed in a suitable airtight container </a:t>
            </a:r>
            <a:r>
              <a:rPr lang="en-US" sz="2000" dirty="0"/>
              <a:t>for long-term storage; in some instances where collections that need frequent access to seeds or likely to be depleted well before </a:t>
            </a:r>
            <a:r>
              <a:rPr lang="en-US" sz="2000" dirty="0" smtClean="0"/>
              <a:t>the predicted </a:t>
            </a:r>
            <a:r>
              <a:rPr lang="en-US" sz="2000" dirty="0"/>
              <a:t>time for loss in viability, it is then possible to store seeds in non–airtight containers.</a:t>
            </a:r>
          </a:p>
          <a:p>
            <a:r>
              <a:rPr lang="en-US" sz="2000" b="1" dirty="0"/>
              <a:t>4.2.3</a:t>
            </a:r>
            <a:r>
              <a:rPr lang="en-US" sz="2000" dirty="0"/>
              <a:t> Most-original-samples and safety duplicate samples should be stored under long-term conditions (base collections) at a temperature of </a:t>
            </a:r>
            <a:r>
              <a:rPr lang="en-US" sz="2000" b="1" dirty="0"/>
              <a:t>–</a:t>
            </a:r>
            <a:r>
              <a:rPr lang="en-US" sz="2000" b="1" dirty="0" smtClean="0"/>
              <a:t>18 ± 3 </a:t>
            </a:r>
            <a:r>
              <a:rPr lang="en-US" sz="2000" b="1" dirty="0"/>
              <a:t>°C</a:t>
            </a:r>
            <a:r>
              <a:rPr lang="en-US" sz="2000" dirty="0"/>
              <a:t> and </a:t>
            </a:r>
            <a:r>
              <a:rPr lang="en-US" sz="2000" dirty="0" smtClean="0"/>
              <a:t>15 </a:t>
            </a:r>
            <a:r>
              <a:rPr lang="en-US" sz="2000" dirty="0"/>
              <a:t>± </a:t>
            </a:r>
            <a:r>
              <a:rPr lang="en-US" sz="2000" dirty="0" smtClean="0"/>
              <a:t>3% RH.</a:t>
            </a:r>
            <a:endParaRPr lang="en-US" sz="2000" dirty="0"/>
          </a:p>
          <a:p>
            <a:r>
              <a:rPr lang="en-US" sz="2000" b="1" dirty="0"/>
              <a:t>4.2.4</a:t>
            </a:r>
            <a:r>
              <a:rPr lang="en-US" sz="2000" dirty="0"/>
              <a:t> For medium-term conditions (active collection), samples should be stored under refrigeration at </a:t>
            </a:r>
            <a:r>
              <a:rPr lang="en-US" sz="2000" b="1" dirty="0" smtClean="0"/>
              <a:t>5–10°C</a:t>
            </a:r>
            <a:r>
              <a:rPr lang="en-US" sz="2000" dirty="0" smtClean="0"/>
              <a:t> </a:t>
            </a:r>
            <a:r>
              <a:rPr lang="en-US" sz="2000" dirty="0"/>
              <a:t>and </a:t>
            </a:r>
            <a:r>
              <a:rPr lang="en-US" sz="2000" dirty="0" smtClean="0"/>
              <a:t>15 </a:t>
            </a:r>
            <a:r>
              <a:rPr lang="en-US" sz="2000" dirty="0"/>
              <a:t>± </a:t>
            </a:r>
            <a:r>
              <a:rPr lang="en-US" sz="2000" dirty="0" smtClean="0"/>
              <a:t>3% RH.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980983" y="4982926"/>
            <a:ext cx="1332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(FAO, 2014).</a:t>
            </a:r>
          </a:p>
        </p:txBody>
      </p:sp>
    </p:spTree>
    <p:extLst>
      <p:ext uri="{BB962C8B-B14F-4D97-AF65-F5344CB8AC3E}">
        <p14:creationId xmlns:p14="http://schemas.microsoft.com/office/powerpoint/2010/main" val="380843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3528" y="-673572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err="1" smtClean="0"/>
              <a:t>Predictions</a:t>
            </a:r>
            <a:r>
              <a:rPr lang="da-DK" sz="3600" dirty="0" smtClean="0"/>
              <a:t> of </a:t>
            </a:r>
            <a:r>
              <a:rPr lang="da-DK" sz="3600" dirty="0" err="1" smtClean="0"/>
              <a:t>longevity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2423160" y="1695450"/>
            <a:ext cx="6606540" cy="1847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Relative longevit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854" y="1892105"/>
            <a:ext cx="5800308" cy="4707227"/>
          </a:xfrm>
          <a:prstGeom prst="rect">
            <a:avLst/>
          </a:prstGeom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323528" y="810350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Roboto Slab" charset="0"/>
              </a:rPr>
              <a:t>Predicted times for viability to fall from 98 to 85% if the seeds are stored under long-term genebank storage conditions (in moisture-proof containers at -20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Roboto Slab" charset="0"/>
                <a:cs typeface="Times New Roman"/>
              </a:rPr>
              <a:t>°C after drying to equilibrium with 15% </a:t>
            </a:r>
            <a:r>
              <a:rPr lang="en-US" sz="2000" dirty="0" smtClean="0">
                <a:solidFill>
                  <a:prstClr val="black"/>
                </a:solidFill>
                <a:ea typeface="Roboto Slab" charset="0"/>
                <a:cs typeface="Times New Roman"/>
              </a:rPr>
              <a:t>RH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Roboto Slab" charset="0"/>
                <a:cs typeface="Times New Roman"/>
              </a:rPr>
              <a:t>and 15°C)</a:t>
            </a:r>
            <a:r>
              <a:rPr lang="en-US" sz="2000" dirty="0">
                <a:solidFill>
                  <a:prstClr val="black"/>
                </a:solidFill>
                <a:ea typeface="Roboto Slab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Roboto Sla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37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1336984"/>
            <a:ext cx="4755258" cy="452105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23528" y="-673572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err="1" smtClean="0"/>
              <a:t>Actual</a:t>
            </a:r>
            <a:r>
              <a:rPr lang="da-DK" sz="3600" dirty="0" smtClean="0"/>
              <a:t> data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638794" y="2153313"/>
            <a:ext cx="4333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Experimental storage conditions </a:t>
            </a:r>
            <a:r>
              <a:rPr lang="da-DK" sz="1600" dirty="0" smtClean="0"/>
              <a:t>(60% RH, 45</a:t>
            </a:r>
            <a:r>
              <a:rPr lang="da-DK" sz="1600" dirty="0"/>
              <a:t>°C</a:t>
            </a:r>
            <a:r>
              <a:rPr lang="da-DK" sz="1600" dirty="0" smtClean="0"/>
              <a:t>), 430 species. </a:t>
            </a:r>
            <a:r>
              <a:rPr lang="da-DK" sz="1600" dirty="0"/>
              <a:t>Data from Probert </a:t>
            </a:r>
            <a:r>
              <a:rPr lang="da-DK" sz="1600" i="1" dirty="0"/>
              <a:t>et al</a:t>
            </a:r>
            <a:r>
              <a:rPr lang="da-DK" sz="1600" dirty="0" smtClean="0"/>
              <a:t>. (2009),  </a:t>
            </a:r>
            <a:r>
              <a:rPr lang="da-DK" sz="1600" dirty="0"/>
              <a:t>Mondoni </a:t>
            </a:r>
            <a:r>
              <a:rPr lang="da-DK" sz="1600" i="1" dirty="0"/>
              <a:t>et al</a:t>
            </a:r>
            <a:r>
              <a:rPr lang="da-DK" sz="1600" dirty="0" smtClean="0"/>
              <a:t>. (2011) and Merritt </a:t>
            </a:r>
            <a:r>
              <a:rPr lang="da-DK" sz="1600" i="1" dirty="0"/>
              <a:t>et al</a:t>
            </a:r>
            <a:r>
              <a:rPr lang="da-DK" sz="1600" dirty="0" smtClean="0"/>
              <a:t>. (2014).</a:t>
            </a:r>
            <a:endParaRPr lang="en-US" sz="1600" dirty="0"/>
          </a:p>
        </p:txBody>
      </p:sp>
      <p:sp>
        <p:nvSpPr>
          <p:cNvPr id="9" name="Left Brace 8"/>
          <p:cNvSpPr/>
          <p:nvPr/>
        </p:nvSpPr>
        <p:spPr>
          <a:xfrm>
            <a:off x="4590191" y="2308336"/>
            <a:ext cx="108000" cy="540000"/>
          </a:xfrm>
          <a:prstGeom prst="leftBrac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38794" y="2964574"/>
            <a:ext cx="4190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 smtClean="0"/>
              <a:t>Ambient (</a:t>
            </a:r>
            <a:r>
              <a:rPr lang="da-DK" sz="1600" dirty="0" err="1" smtClean="0"/>
              <a:t>temperate</a:t>
            </a:r>
            <a:r>
              <a:rPr lang="da-DK" sz="1600" dirty="0" smtClean="0"/>
              <a:t>) </a:t>
            </a:r>
            <a:r>
              <a:rPr lang="da-DK" sz="1600" dirty="0" err="1" smtClean="0"/>
              <a:t>storage</a:t>
            </a:r>
            <a:r>
              <a:rPr lang="da-DK" sz="1600" dirty="0" smtClean="0"/>
              <a:t>, 92 species (Priestley </a:t>
            </a:r>
            <a:r>
              <a:rPr lang="da-DK" sz="1600" i="1" dirty="0"/>
              <a:t>et al</a:t>
            </a:r>
            <a:r>
              <a:rPr lang="da-DK" sz="1600" dirty="0" smtClean="0"/>
              <a:t>. (1985).</a:t>
            </a:r>
            <a:endParaRPr lang="en-US" sz="1600" dirty="0"/>
          </a:p>
        </p:txBody>
      </p:sp>
      <p:sp>
        <p:nvSpPr>
          <p:cNvPr id="14" name="Left Brace 13"/>
          <p:cNvSpPr/>
          <p:nvPr/>
        </p:nvSpPr>
        <p:spPr>
          <a:xfrm>
            <a:off x="4593303" y="2992339"/>
            <a:ext cx="108000" cy="540000"/>
          </a:xfrm>
          <a:prstGeom prst="leftBrac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23528" y="887813"/>
            <a:ext cx="5463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Colville and Pritchard (2019). </a:t>
            </a:r>
            <a:r>
              <a:rPr lang="da-DK" i="1" dirty="0" smtClean="0"/>
              <a:t>New </a:t>
            </a:r>
            <a:r>
              <a:rPr lang="da-DK" i="1" dirty="0" err="1" smtClean="0"/>
              <a:t>Phytol</a:t>
            </a:r>
            <a:r>
              <a:rPr lang="da-DK" i="1" dirty="0" smtClean="0"/>
              <a:t>. </a:t>
            </a:r>
            <a:r>
              <a:rPr lang="da-DK" dirty="0" smtClean="0"/>
              <a:t>224, 557-562.</a:t>
            </a:r>
            <a:r>
              <a:rPr lang="da-DK" i="1" dirty="0" smtClean="0"/>
              <a:t>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638794" y="3525577"/>
            <a:ext cx="4329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 smtClean="0"/>
              <a:t>Genebank data: cool (5°C, 3.5-9.5 % </a:t>
            </a:r>
            <a:r>
              <a:rPr lang="da-DK" sz="1600" dirty="0" err="1" smtClean="0"/>
              <a:t>moisture</a:t>
            </a:r>
            <a:r>
              <a:rPr lang="da-DK" sz="1600" dirty="0" smtClean="0"/>
              <a:t> </a:t>
            </a:r>
            <a:r>
              <a:rPr lang="da-DK" sz="1600" dirty="0" err="1" smtClean="0"/>
              <a:t>content</a:t>
            </a:r>
            <a:r>
              <a:rPr lang="da-DK" sz="1600" dirty="0" smtClean="0"/>
              <a:t>), 42 species. Data </a:t>
            </a:r>
            <a:r>
              <a:rPr lang="da-DK" sz="1600" dirty="0"/>
              <a:t>from </a:t>
            </a:r>
            <a:r>
              <a:rPr lang="da-DK" sz="1600" dirty="0" smtClean="0"/>
              <a:t>Walters </a:t>
            </a:r>
            <a:r>
              <a:rPr lang="da-DK" sz="1600" i="1" dirty="0"/>
              <a:t>et al</a:t>
            </a:r>
            <a:r>
              <a:rPr lang="da-DK" sz="1600" dirty="0" smtClean="0"/>
              <a:t>. (2005).</a:t>
            </a:r>
            <a:endParaRPr lang="en-US" sz="1600" dirty="0"/>
          </a:p>
        </p:txBody>
      </p:sp>
      <p:sp>
        <p:nvSpPr>
          <p:cNvPr id="17" name="Left Brace 16"/>
          <p:cNvSpPr/>
          <p:nvPr/>
        </p:nvSpPr>
        <p:spPr>
          <a:xfrm>
            <a:off x="4593299" y="3694730"/>
            <a:ext cx="108000" cy="540000"/>
          </a:xfrm>
          <a:prstGeom prst="leftBrac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38794" y="4244656"/>
            <a:ext cx="4190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 smtClean="0"/>
              <a:t>Genebank data: long-term, </a:t>
            </a:r>
            <a:r>
              <a:rPr lang="da-DK" sz="1600" dirty="0" err="1" smtClean="0"/>
              <a:t>cold</a:t>
            </a:r>
            <a:r>
              <a:rPr lang="da-DK" sz="1600" dirty="0" smtClean="0"/>
              <a:t> (</a:t>
            </a:r>
            <a:r>
              <a:rPr lang="da-DK" sz="1600" dirty="0" err="1" smtClean="0"/>
              <a:t>initially</a:t>
            </a:r>
            <a:r>
              <a:rPr lang="da-DK" sz="1600" dirty="0" smtClean="0"/>
              <a:t> at 5°C </a:t>
            </a:r>
            <a:r>
              <a:rPr lang="da-DK" sz="1600" dirty="0" err="1" smtClean="0"/>
              <a:t>then</a:t>
            </a:r>
            <a:r>
              <a:rPr lang="da-DK" sz="1600" dirty="0" smtClean="0"/>
              <a:t> -18°C, 4-8 % </a:t>
            </a:r>
            <a:r>
              <a:rPr lang="da-DK" sz="1600" dirty="0" err="1" smtClean="0"/>
              <a:t>moisture</a:t>
            </a:r>
            <a:r>
              <a:rPr lang="da-DK" sz="1600" dirty="0" smtClean="0"/>
              <a:t> </a:t>
            </a:r>
            <a:r>
              <a:rPr lang="da-DK" sz="1600" dirty="0" err="1" smtClean="0"/>
              <a:t>content</a:t>
            </a:r>
            <a:r>
              <a:rPr lang="da-DK" sz="1600" dirty="0" smtClean="0"/>
              <a:t>), 276 species. Data </a:t>
            </a:r>
            <a:r>
              <a:rPr lang="da-DK" sz="1600" dirty="0"/>
              <a:t>from </a:t>
            </a:r>
            <a:r>
              <a:rPr lang="da-DK" sz="1600" dirty="0" smtClean="0"/>
              <a:t>Walters </a:t>
            </a:r>
            <a:r>
              <a:rPr lang="da-DK" sz="1600" i="1" dirty="0"/>
              <a:t>et al</a:t>
            </a:r>
            <a:r>
              <a:rPr lang="da-DK" sz="1600" dirty="0" smtClean="0"/>
              <a:t>. (2005).</a:t>
            </a:r>
            <a:endParaRPr lang="en-US" sz="1600" dirty="0"/>
          </a:p>
        </p:txBody>
      </p:sp>
      <p:sp>
        <p:nvSpPr>
          <p:cNvPr id="20" name="Left Brace 19"/>
          <p:cNvSpPr/>
          <p:nvPr/>
        </p:nvSpPr>
        <p:spPr>
          <a:xfrm>
            <a:off x="4590251" y="4380215"/>
            <a:ext cx="108000" cy="540000"/>
          </a:xfrm>
          <a:prstGeom prst="leftBrac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23528" y="5858036"/>
            <a:ext cx="8492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Considering</a:t>
            </a:r>
            <a:r>
              <a:rPr lang="da-DK" dirty="0" smtClean="0"/>
              <a:t> diverse species, </a:t>
            </a:r>
            <a:r>
              <a:rPr lang="da-DK" dirty="0" err="1" smtClean="0"/>
              <a:t>many</a:t>
            </a:r>
            <a:r>
              <a:rPr lang="da-DK" dirty="0" smtClean="0"/>
              <a:t> (most) species have </a:t>
            </a:r>
            <a:r>
              <a:rPr lang="da-DK" dirty="0" err="1" smtClean="0"/>
              <a:t>significantly</a:t>
            </a:r>
            <a:r>
              <a:rPr lang="da-DK" dirty="0" smtClean="0"/>
              <a:t> </a:t>
            </a:r>
            <a:r>
              <a:rPr lang="da-DK" dirty="0" err="1" smtClean="0"/>
              <a:t>poorer</a:t>
            </a:r>
            <a:r>
              <a:rPr lang="da-DK" dirty="0" smtClean="0"/>
              <a:t> seed </a:t>
            </a:r>
            <a:r>
              <a:rPr lang="da-DK" dirty="0" err="1" smtClean="0"/>
              <a:t>longevity</a:t>
            </a:r>
            <a:r>
              <a:rPr lang="da-DK" dirty="0" smtClean="0"/>
              <a:t> </a:t>
            </a:r>
            <a:r>
              <a:rPr lang="da-DK" dirty="0" err="1" smtClean="0"/>
              <a:t>than</a:t>
            </a:r>
            <a:r>
              <a:rPr lang="da-DK" dirty="0" smtClean="0"/>
              <a:t> the </a:t>
            </a:r>
            <a:r>
              <a:rPr lang="da-DK" dirty="0" err="1" smtClean="0"/>
              <a:t>maximum</a:t>
            </a:r>
            <a:r>
              <a:rPr lang="da-DK" dirty="0" smtClean="0"/>
              <a:t> </a:t>
            </a:r>
            <a:r>
              <a:rPr lang="da-DK" dirty="0" err="1" smtClean="0"/>
              <a:t>observed</a:t>
            </a:r>
            <a:r>
              <a:rPr lang="da-DK" dirty="0" smtClean="0"/>
              <a:t> for </a:t>
            </a:r>
            <a:r>
              <a:rPr lang="da-DK" dirty="0" err="1" smtClean="0"/>
              <a:t>different</a:t>
            </a:r>
            <a:r>
              <a:rPr lang="da-DK" dirty="0" smtClean="0"/>
              <a:t> </a:t>
            </a:r>
            <a:r>
              <a:rPr lang="da-DK" dirty="0" err="1" smtClean="0"/>
              <a:t>storage</a:t>
            </a:r>
            <a:r>
              <a:rPr lang="da-DK" dirty="0" smtClean="0"/>
              <a:t> </a:t>
            </a:r>
            <a:r>
              <a:rPr lang="da-DK" dirty="0" err="1" smtClean="0"/>
              <a:t>environments</a:t>
            </a:r>
            <a:r>
              <a:rPr lang="da-DK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39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3528" y="-673572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smtClean="0"/>
              <a:t>CGIAR </a:t>
            </a:r>
            <a:r>
              <a:rPr lang="da-DK" sz="3600" dirty="0" err="1" smtClean="0"/>
              <a:t>viability</a:t>
            </a:r>
            <a:r>
              <a:rPr lang="da-DK" sz="3600" dirty="0" smtClean="0"/>
              <a:t> </a:t>
            </a:r>
            <a:r>
              <a:rPr lang="da-DK" sz="3600" dirty="0" err="1" smtClean="0"/>
              <a:t>monitoring</a:t>
            </a:r>
            <a:r>
              <a:rPr lang="da-DK" sz="3600" dirty="0" smtClean="0"/>
              <a:t> data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6380891" y="6339204"/>
            <a:ext cx="2756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Hay </a:t>
            </a:r>
            <a:r>
              <a:rPr lang="da-DK" i="1" dirty="0" smtClean="0"/>
              <a:t>et al. </a:t>
            </a:r>
            <a:r>
              <a:rPr lang="da-DK" dirty="0" smtClean="0"/>
              <a:t>(</a:t>
            </a:r>
            <a:r>
              <a:rPr lang="da-DK" i="1" dirty="0" smtClean="0"/>
              <a:t>in </a:t>
            </a:r>
            <a:r>
              <a:rPr lang="da-DK" i="1" dirty="0" err="1" smtClean="0"/>
              <a:t>preparation</a:t>
            </a:r>
            <a:r>
              <a:rPr lang="da-DK" dirty="0" smtClean="0"/>
              <a:t>).</a:t>
            </a:r>
            <a:r>
              <a:rPr lang="da-DK" i="1" dirty="0" smtClean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0" b="28051"/>
          <a:stretch/>
        </p:blipFill>
        <p:spPr>
          <a:xfrm>
            <a:off x="4347289" y="1542895"/>
            <a:ext cx="4790382" cy="44864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0" b="26801"/>
          <a:stretch/>
        </p:blipFill>
        <p:spPr>
          <a:xfrm>
            <a:off x="-143402" y="1542895"/>
            <a:ext cx="4790382" cy="45721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777185"/>
            <a:ext cx="943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Viability</a:t>
            </a:r>
            <a:r>
              <a:rPr lang="da-DK" dirty="0" smtClean="0"/>
              <a:t> </a:t>
            </a:r>
            <a:r>
              <a:rPr lang="da-DK" dirty="0" err="1" smtClean="0"/>
              <a:t>monitoring</a:t>
            </a:r>
            <a:r>
              <a:rPr lang="da-DK" dirty="0" smtClean="0"/>
              <a:t> data for </a:t>
            </a:r>
            <a:r>
              <a:rPr lang="da-DK" dirty="0" err="1" smtClean="0"/>
              <a:t>seeds</a:t>
            </a:r>
            <a:r>
              <a:rPr lang="da-DK" dirty="0" smtClean="0"/>
              <a:t> in medium-term </a:t>
            </a:r>
            <a:r>
              <a:rPr lang="da-DK" dirty="0" err="1" smtClean="0"/>
              <a:t>storage</a:t>
            </a:r>
            <a:r>
              <a:rPr lang="da-DK" dirty="0" smtClean="0"/>
              <a:t> from </a:t>
            </a:r>
            <a:r>
              <a:rPr lang="da-DK" dirty="0" err="1" smtClean="0"/>
              <a:t>seven</a:t>
            </a:r>
            <a:r>
              <a:rPr lang="da-DK" dirty="0" smtClean="0"/>
              <a:t> CGIAR genebanks.</a:t>
            </a:r>
          </a:p>
          <a:p>
            <a:r>
              <a:rPr lang="da-DK" dirty="0" smtClean="0"/>
              <a:t>Green = proportion of </a:t>
            </a:r>
            <a:r>
              <a:rPr lang="da-DK" dirty="0" err="1" smtClean="0"/>
              <a:t>results</a:t>
            </a:r>
            <a:r>
              <a:rPr lang="da-DK" dirty="0" smtClean="0"/>
              <a:t> with &gt;85% </a:t>
            </a:r>
            <a:r>
              <a:rPr lang="da-DK" dirty="0" err="1" smtClean="0"/>
              <a:t>viability</a:t>
            </a:r>
            <a:r>
              <a:rPr lang="da-DK" dirty="0" smtClean="0"/>
              <a:t>; red = proportion of </a:t>
            </a:r>
            <a:r>
              <a:rPr lang="da-DK" dirty="0" err="1" smtClean="0"/>
              <a:t>results</a:t>
            </a:r>
            <a:r>
              <a:rPr lang="da-DK" dirty="0" smtClean="0"/>
              <a:t> with </a:t>
            </a:r>
            <a:r>
              <a:rPr lang="da-DK" dirty="0" smtClean="0">
                <a:sym typeface="Symbol" panose="05050102010706020507" pitchFamily="18" charset="2"/>
              </a:rPr>
              <a:t>85% </a:t>
            </a:r>
            <a:r>
              <a:rPr lang="da-DK" dirty="0" err="1" smtClean="0">
                <a:sym typeface="Symbol" panose="05050102010706020507" pitchFamily="18" charset="2"/>
              </a:rPr>
              <a:t>viability</a:t>
            </a:r>
            <a:r>
              <a:rPr lang="da-DK" dirty="0" smtClean="0">
                <a:sym typeface="Symbol" panose="05050102010706020507" pitchFamily="18" charset="2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2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95" y="1112025"/>
            <a:ext cx="4790382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980" y="1109875"/>
            <a:ext cx="4790382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23528" y="-673572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smtClean="0"/>
              <a:t>CGIAR </a:t>
            </a:r>
            <a:r>
              <a:rPr lang="da-DK" sz="3600" dirty="0" err="1" smtClean="0"/>
              <a:t>viability</a:t>
            </a:r>
            <a:r>
              <a:rPr lang="da-DK" sz="3600" dirty="0" smtClean="0"/>
              <a:t> </a:t>
            </a:r>
            <a:r>
              <a:rPr lang="da-DK" sz="3600" dirty="0" err="1" smtClean="0"/>
              <a:t>monitoring</a:t>
            </a:r>
            <a:r>
              <a:rPr lang="da-DK" sz="3600" dirty="0" smtClean="0"/>
              <a:t> data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6380891" y="6339204"/>
            <a:ext cx="2756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Hay </a:t>
            </a:r>
            <a:r>
              <a:rPr lang="da-DK" i="1" dirty="0" smtClean="0"/>
              <a:t>et al. </a:t>
            </a:r>
            <a:r>
              <a:rPr lang="da-DK" dirty="0" smtClean="0"/>
              <a:t>(</a:t>
            </a:r>
            <a:r>
              <a:rPr lang="da-DK" i="1" dirty="0" smtClean="0"/>
              <a:t>in </a:t>
            </a:r>
            <a:r>
              <a:rPr lang="da-DK" i="1" dirty="0" err="1" smtClean="0"/>
              <a:t>preparation</a:t>
            </a:r>
            <a:r>
              <a:rPr lang="da-DK" dirty="0" smtClean="0"/>
              <a:t>).</a:t>
            </a:r>
            <a:r>
              <a:rPr lang="da-DK" i="1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777185"/>
            <a:ext cx="943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Viability</a:t>
            </a:r>
            <a:r>
              <a:rPr lang="da-DK" dirty="0" smtClean="0"/>
              <a:t> </a:t>
            </a:r>
            <a:r>
              <a:rPr lang="da-DK" dirty="0" err="1" smtClean="0"/>
              <a:t>monitoring</a:t>
            </a:r>
            <a:r>
              <a:rPr lang="da-DK" dirty="0" smtClean="0"/>
              <a:t> data for </a:t>
            </a:r>
            <a:r>
              <a:rPr lang="da-DK" dirty="0" err="1" smtClean="0"/>
              <a:t>seeds</a:t>
            </a:r>
            <a:r>
              <a:rPr lang="da-DK" dirty="0" smtClean="0"/>
              <a:t> in long-term </a:t>
            </a:r>
            <a:r>
              <a:rPr lang="da-DK" dirty="0" err="1" smtClean="0"/>
              <a:t>storage</a:t>
            </a:r>
            <a:r>
              <a:rPr lang="da-DK" dirty="0" smtClean="0"/>
              <a:t> from </a:t>
            </a:r>
            <a:r>
              <a:rPr lang="da-DK" dirty="0" err="1" smtClean="0"/>
              <a:t>seven</a:t>
            </a:r>
            <a:r>
              <a:rPr lang="da-DK" dirty="0" smtClean="0"/>
              <a:t> CGIAR genebanks.</a:t>
            </a:r>
          </a:p>
          <a:p>
            <a:r>
              <a:rPr lang="da-DK" dirty="0" smtClean="0"/>
              <a:t>Green = proportion of </a:t>
            </a:r>
            <a:r>
              <a:rPr lang="da-DK" dirty="0" err="1" smtClean="0"/>
              <a:t>results</a:t>
            </a:r>
            <a:r>
              <a:rPr lang="da-DK" dirty="0" smtClean="0"/>
              <a:t> with &gt;85% </a:t>
            </a:r>
            <a:r>
              <a:rPr lang="da-DK" dirty="0" err="1" smtClean="0"/>
              <a:t>viability</a:t>
            </a:r>
            <a:r>
              <a:rPr lang="da-DK" dirty="0" smtClean="0"/>
              <a:t>; red = proportion of </a:t>
            </a:r>
            <a:r>
              <a:rPr lang="da-DK" dirty="0" err="1" smtClean="0"/>
              <a:t>results</a:t>
            </a:r>
            <a:r>
              <a:rPr lang="da-DK" dirty="0" smtClean="0"/>
              <a:t> with </a:t>
            </a:r>
            <a:r>
              <a:rPr lang="da-DK" dirty="0" smtClean="0">
                <a:sym typeface="Symbol" panose="05050102010706020507" pitchFamily="18" charset="2"/>
              </a:rPr>
              <a:t>85% </a:t>
            </a:r>
            <a:r>
              <a:rPr lang="da-DK" dirty="0" err="1" smtClean="0">
                <a:sym typeface="Symbol" panose="05050102010706020507" pitchFamily="18" charset="2"/>
              </a:rPr>
              <a:t>viability</a:t>
            </a:r>
            <a:r>
              <a:rPr lang="da-DK" dirty="0" smtClean="0">
                <a:sym typeface="Symbol" panose="05050102010706020507" pitchFamily="18" charset="2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42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3528" y="-673572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smtClean="0"/>
              <a:t>CGIAR </a:t>
            </a:r>
            <a:r>
              <a:rPr lang="da-DK" sz="3600" dirty="0" err="1" smtClean="0"/>
              <a:t>viability</a:t>
            </a:r>
            <a:r>
              <a:rPr lang="da-DK" sz="3600" dirty="0" smtClean="0"/>
              <a:t> </a:t>
            </a:r>
            <a:r>
              <a:rPr lang="da-DK" sz="3600" dirty="0" err="1" smtClean="0"/>
              <a:t>monitoring</a:t>
            </a:r>
            <a:r>
              <a:rPr lang="da-DK" sz="3600" dirty="0" smtClean="0"/>
              <a:t> data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6380891" y="6443979"/>
            <a:ext cx="2756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Hay </a:t>
            </a:r>
            <a:r>
              <a:rPr lang="da-DK" i="1" dirty="0" smtClean="0"/>
              <a:t>et al. </a:t>
            </a:r>
            <a:r>
              <a:rPr lang="da-DK" dirty="0" smtClean="0"/>
              <a:t>(</a:t>
            </a:r>
            <a:r>
              <a:rPr lang="da-DK" i="1" dirty="0" smtClean="0"/>
              <a:t>in </a:t>
            </a:r>
            <a:r>
              <a:rPr lang="da-DK" i="1" dirty="0" err="1" smtClean="0"/>
              <a:t>preparation</a:t>
            </a:r>
            <a:r>
              <a:rPr lang="da-DK" dirty="0" smtClean="0"/>
              <a:t>).</a:t>
            </a:r>
            <a:r>
              <a:rPr lang="da-DK" i="1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4185" b="23214"/>
          <a:stretch/>
        </p:blipFill>
        <p:spPr>
          <a:xfrm>
            <a:off x="1529803" y="1878137"/>
            <a:ext cx="6374574" cy="47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852957"/>
            <a:ext cx="8677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2000" dirty="0" smtClean="0"/>
              <a:t>High </a:t>
            </a:r>
            <a:r>
              <a:rPr lang="da-DK" sz="2000" dirty="0" err="1" smtClean="0"/>
              <a:t>viability</a:t>
            </a:r>
            <a:r>
              <a:rPr lang="da-DK" sz="2000" dirty="0" smtClean="0"/>
              <a:t> has </a:t>
            </a:r>
            <a:r>
              <a:rPr lang="da-DK" sz="2000" dirty="0" err="1" smtClean="0"/>
              <a:t>been</a:t>
            </a:r>
            <a:r>
              <a:rPr lang="da-DK" sz="2000" dirty="0" smtClean="0"/>
              <a:t> </a:t>
            </a:r>
            <a:r>
              <a:rPr lang="da-DK" sz="2000" dirty="0" err="1" smtClean="0"/>
              <a:t>maintained</a:t>
            </a:r>
            <a:r>
              <a:rPr lang="da-DK" sz="2000" dirty="0" smtClean="0"/>
              <a:t> for </a:t>
            </a:r>
            <a:r>
              <a:rPr lang="da-DK" sz="2000" dirty="0" err="1" smtClean="0"/>
              <a:t>many</a:t>
            </a:r>
            <a:r>
              <a:rPr lang="da-DK" sz="2000" dirty="0" smtClean="0"/>
              <a:t> </a:t>
            </a:r>
            <a:r>
              <a:rPr lang="da-DK" sz="2000" dirty="0" smtClean="0"/>
              <a:t>seed </a:t>
            </a:r>
            <a:r>
              <a:rPr lang="da-DK" sz="2000" dirty="0" err="1" smtClean="0"/>
              <a:t>lots</a:t>
            </a:r>
            <a:r>
              <a:rPr lang="da-DK" sz="2000" dirty="0" smtClean="0"/>
              <a:t> over 30-35 </a:t>
            </a:r>
            <a:r>
              <a:rPr lang="da-DK" sz="2000" dirty="0" err="1" smtClean="0"/>
              <a:t>years</a:t>
            </a:r>
            <a:r>
              <a:rPr lang="da-DK" sz="2000" dirty="0"/>
              <a:t> </a:t>
            </a:r>
            <a:r>
              <a:rPr lang="da-DK" sz="2000" dirty="0" smtClean="0"/>
              <a:t>in medium- and long-term </a:t>
            </a:r>
            <a:r>
              <a:rPr lang="da-DK" sz="2000" dirty="0" err="1" smtClean="0"/>
              <a:t>storage</a:t>
            </a:r>
            <a:r>
              <a:rPr lang="da-DK" sz="2000" dirty="0" smtClean="0"/>
              <a:t>.</a:t>
            </a:r>
            <a:endParaRPr lang="da-DK" sz="2000" dirty="0" smtClean="0"/>
          </a:p>
        </p:txBody>
      </p:sp>
    </p:spTree>
    <p:extLst>
      <p:ext uri="{BB962C8B-B14F-4D97-AF65-F5344CB8AC3E}">
        <p14:creationId xmlns:p14="http://schemas.microsoft.com/office/powerpoint/2010/main" val="321354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"/>
          <p:cNvGrpSpPr/>
          <p:nvPr/>
        </p:nvGrpSpPr>
        <p:grpSpPr>
          <a:xfrm>
            <a:off x="323528" y="4005064"/>
            <a:ext cx="304572" cy="648072"/>
            <a:chOff x="3622876" y="1044283"/>
            <a:chExt cx="1960756" cy="3563452"/>
          </a:xfrm>
        </p:grpSpPr>
        <p:grpSp>
          <p:nvGrpSpPr>
            <p:cNvPr id="4" name="Group 1280"/>
            <p:cNvGrpSpPr>
              <a:grpSpLocks/>
            </p:cNvGrpSpPr>
            <p:nvPr/>
          </p:nvGrpSpPr>
          <p:grpSpPr bwMode="auto">
            <a:xfrm rot="18992529" flipH="1" flipV="1">
              <a:off x="4245701" y="1044283"/>
              <a:ext cx="1337931" cy="3563452"/>
              <a:chOff x="2440" y="885"/>
              <a:chExt cx="758" cy="2167"/>
            </a:xfrm>
          </p:grpSpPr>
          <p:grpSp>
            <p:nvGrpSpPr>
              <p:cNvPr id="5" name="Group 1281"/>
              <p:cNvGrpSpPr>
                <a:grpSpLocks/>
              </p:cNvGrpSpPr>
              <p:nvPr/>
            </p:nvGrpSpPr>
            <p:grpSpPr bwMode="auto">
              <a:xfrm>
                <a:off x="2440" y="885"/>
                <a:ext cx="758" cy="2167"/>
                <a:chOff x="2431" y="885"/>
                <a:chExt cx="758" cy="2167"/>
              </a:xfrm>
            </p:grpSpPr>
            <p:sp>
              <p:nvSpPr>
                <p:cNvPr id="8" name="Freeform 1282"/>
                <p:cNvSpPr>
                  <a:spLocks/>
                </p:cNvSpPr>
                <p:nvPr/>
              </p:nvSpPr>
              <p:spPr bwMode="auto">
                <a:xfrm>
                  <a:off x="2709" y="1037"/>
                  <a:ext cx="480" cy="1028"/>
                </a:xfrm>
                <a:custGeom>
                  <a:avLst/>
                  <a:gdLst>
                    <a:gd name="T0" fmla="*/ 471 w 480"/>
                    <a:gd name="T1" fmla="*/ 1017 h 1028"/>
                    <a:gd name="T2" fmla="*/ 468 w 480"/>
                    <a:gd name="T3" fmla="*/ 993 h 1028"/>
                    <a:gd name="T4" fmla="*/ 474 w 480"/>
                    <a:gd name="T5" fmla="*/ 957 h 1028"/>
                    <a:gd name="T6" fmla="*/ 468 w 480"/>
                    <a:gd name="T7" fmla="*/ 882 h 1028"/>
                    <a:gd name="T8" fmla="*/ 477 w 480"/>
                    <a:gd name="T9" fmla="*/ 816 h 1028"/>
                    <a:gd name="T10" fmla="*/ 474 w 480"/>
                    <a:gd name="T11" fmla="*/ 807 h 1028"/>
                    <a:gd name="T12" fmla="*/ 459 w 480"/>
                    <a:gd name="T13" fmla="*/ 750 h 1028"/>
                    <a:gd name="T14" fmla="*/ 459 w 480"/>
                    <a:gd name="T15" fmla="*/ 705 h 1028"/>
                    <a:gd name="T16" fmla="*/ 450 w 480"/>
                    <a:gd name="T17" fmla="*/ 708 h 1028"/>
                    <a:gd name="T18" fmla="*/ 456 w 480"/>
                    <a:gd name="T19" fmla="*/ 699 h 1028"/>
                    <a:gd name="T20" fmla="*/ 450 w 480"/>
                    <a:gd name="T21" fmla="*/ 669 h 1028"/>
                    <a:gd name="T22" fmla="*/ 444 w 480"/>
                    <a:gd name="T23" fmla="*/ 591 h 1028"/>
                    <a:gd name="T24" fmla="*/ 429 w 480"/>
                    <a:gd name="T25" fmla="*/ 510 h 1028"/>
                    <a:gd name="T26" fmla="*/ 432 w 480"/>
                    <a:gd name="T27" fmla="*/ 480 h 1028"/>
                    <a:gd name="T28" fmla="*/ 423 w 480"/>
                    <a:gd name="T29" fmla="*/ 483 h 1028"/>
                    <a:gd name="T30" fmla="*/ 408 w 480"/>
                    <a:gd name="T31" fmla="*/ 438 h 1028"/>
                    <a:gd name="T32" fmla="*/ 384 w 480"/>
                    <a:gd name="T33" fmla="*/ 408 h 1028"/>
                    <a:gd name="T34" fmla="*/ 372 w 480"/>
                    <a:gd name="T35" fmla="*/ 336 h 1028"/>
                    <a:gd name="T36" fmla="*/ 351 w 480"/>
                    <a:gd name="T37" fmla="*/ 330 h 1028"/>
                    <a:gd name="T38" fmla="*/ 345 w 480"/>
                    <a:gd name="T39" fmla="*/ 294 h 1028"/>
                    <a:gd name="T40" fmla="*/ 312 w 480"/>
                    <a:gd name="T41" fmla="*/ 222 h 1028"/>
                    <a:gd name="T42" fmla="*/ 306 w 480"/>
                    <a:gd name="T43" fmla="*/ 174 h 1028"/>
                    <a:gd name="T44" fmla="*/ 297 w 480"/>
                    <a:gd name="T45" fmla="*/ 177 h 1028"/>
                    <a:gd name="T46" fmla="*/ 291 w 480"/>
                    <a:gd name="T47" fmla="*/ 186 h 1028"/>
                    <a:gd name="T48" fmla="*/ 279 w 480"/>
                    <a:gd name="T49" fmla="*/ 156 h 1028"/>
                    <a:gd name="T50" fmla="*/ 246 w 480"/>
                    <a:gd name="T51" fmla="*/ 147 h 1028"/>
                    <a:gd name="T52" fmla="*/ 225 w 480"/>
                    <a:gd name="T53" fmla="*/ 132 h 1028"/>
                    <a:gd name="T54" fmla="*/ 201 w 480"/>
                    <a:gd name="T55" fmla="*/ 105 h 1028"/>
                    <a:gd name="T56" fmla="*/ 159 w 480"/>
                    <a:gd name="T57" fmla="*/ 96 h 1028"/>
                    <a:gd name="T58" fmla="*/ 102 w 480"/>
                    <a:gd name="T59" fmla="*/ 63 h 1028"/>
                    <a:gd name="T60" fmla="*/ 78 w 480"/>
                    <a:gd name="T61" fmla="*/ 33 h 1028"/>
                    <a:gd name="T62" fmla="*/ 51 w 480"/>
                    <a:gd name="T63" fmla="*/ 12 h 1028"/>
                    <a:gd name="T64" fmla="*/ 33 w 480"/>
                    <a:gd name="T65" fmla="*/ 0 h 1028"/>
                    <a:gd name="T66" fmla="*/ 21 w 480"/>
                    <a:gd name="T67" fmla="*/ 48 h 1028"/>
                    <a:gd name="T68" fmla="*/ 48 w 480"/>
                    <a:gd name="T69" fmla="*/ 132 h 1028"/>
                    <a:gd name="T70" fmla="*/ 117 w 480"/>
                    <a:gd name="T71" fmla="*/ 108 h 1028"/>
                    <a:gd name="T72" fmla="*/ 126 w 480"/>
                    <a:gd name="T73" fmla="*/ 120 h 102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80"/>
                    <a:gd name="T112" fmla="*/ 0 h 1028"/>
                    <a:gd name="T113" fmla="*/ 480 w 480"/>
                    <a:gd name="T114" fmla="*/ 1028 h 102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80" h="1028">
                      <a:moveTo>
                        <a:pt x="471" y="1017"/>
                      </a:moveTo>
                      <a:cubicBezTo>
                        <a:pt x="480" y="983"/>
                        <a:pt x="471" y="1028"/>
                        <a:pt x="468" y="993"/>
                      </a:cubicBezTo>
                      <a:cubicBezTo>
                        <a:pt x="467" y="982"/>
                        <a:pt x="471" y="968"/>
                        <a:pt x="474" y="957"/>
                      </a:cubicBezTo>
                      <a:cubicBezTo>
                        <a:pt x="470" y="931"/>
                        <a:pt x="476" y="907"/>
                        <a:pt x="468" y="882"/>
                      </a:cubicBezTo>
                      <a:cubicBezTo>
                        <a:pt x="470" y="860"/>
                        <a:pt x="474" y="838"/>
                        <a:pt x="477" y="816"/>
                      </a:cubicBezTo>
                      <a:cubicBezTo>
                        <a:pt x="476" y="813"/>
                        <a:pt x="474" y="810"/>
                        <a:pt x="474" y="807"/>
                      </a:cubicBezTo>
                      <a:cubicBezTo>
                        <a:pt x="474" y="782"/>
                        <a:pt x="461" y="775"/>
                        <a:pt x="459" y="750"/>
                      </a:cubicBezTo>
                      <a:cubicBezTo>
                        <a:pt x="458" y="739"/>
                        <a:pt x="459" y="705"/>
                        <a:pt x="459" y="705"/>
                      </a:cubicBezTo>
                      <a:cubicBezTo>
                        <a:pt x="456" y="706"/>
                        <a:pt x="451" y="711"/>
                        <a:pt x="450" y="708"/>
                      </a:cubicBezTo>
                      <a:cubicBezTo>
                        <a:pt x="448" y="705"/>
                        <a:pt x="456" y="703"/>
                        <a:pt x="456" y="699"/>
                      </a:cubicBezTo>
                      <a:cubicBezTo>
                        <a:pt x="457" y="688"/>
                        <a:pt x="453" y="679"/>
                        <a:pt x="450" y="669"/>
                      </a:cubicBezTo>
                      <a:cubicBezTo>
                        <a:pt x="453" y="642"/>
                        <a:pt x="453" y="617"/>
                        <a:pt x="444" y="591"/>
                      </a:cubicBezTo>
                      <a:cubicBezTo>
                        <a:pt x="459" y="547"/>
                        <a:pt x="462" y="546"/>
                        <a:pt x="429" y="510"/>
                      </a:cubicBezTo>
                      <a:cubicBezTo>
                        <a:pt x="428" y="519"/>
                        <a:pt x="435" y="472"/>
                        <a:pt x="432" y="480"/>
                      </a:cubicBezTo>
                      <a:cubicBezTo>
                        <a:pt x="431" y="483"/>
                        <a:pt x="424" y="486"/>
                        <a:pt x="423" y="483"/>
                      </a:cubicBezTo>
                      <a:cubicBezTo>
                        <a:pt x="408" y="434"/>
                        <a:pt x="437" y="445"/>
                        <a:pt x="408" y="438"/>
                      </a:cubicBezTo>
                      <a:cubicBezTo>
                        <a:pt x="400" y="428"/>
                        <a:pt x="391" y="419"/>
                        <a:pt x="384" y="408"/>
                      </a:cubicBezTo>
                      <a:cubicBezTo>
                        <a:pt x="382" y="394"/>
                        <a:pt x="382" y="346"/>
                        <a:pt x="372" y="336"/>
                      </a:cubicBezTo>
                      <a:cubicBezTo>
                        <a:pt x="367" y="331"/>
                        <a:pt x="358" y="332"/>
                        <a:pt x="351" y="330"/>
                      </a:cubicBezTo>
                      <a:cubicBezTo>
                        <a:pt x="347" y="315"/>
                        <a:pt x="353" y="307"/>
                        <a:pt x="345" y="294"/>
                      </a:cubicBezTo>
                      <a:cubicBezTo>
                        <a:pt x="345" y="291"/>
                        <a:pt x="341" y="212"/>
                        <a:pt x="312" y="222"/>
                      </a:cubicBezTo>
                      <a:cubicBezTo>
                        <a:pt x="305" y="202"/>
                        <a:pt x="312" y="168"/>
                        <a:pt x="306" y="174"/>
                      </a:cubicBezTo>
                      <a:cubicBezTo>
                        <a:pt x="304" y="176"/>
                        <a:pt x="299" y="175"/>
                        <a:pt x="297" y="177"/>
                      </a:cubicBezTo>
                      <a:cubicBezTo>
                        <a:pt x="295" y="179"/>
                        <a:pt x="283" y="211"/>
                        <a:pt x="291" y="186"/>
                      </a:cubicBezTo>
                      <a:cubicBezTo>
                        <a:pt x="289" y="177"/>
                        <a:pt x="287" y="162"/>
                        <a:pt x="279" y="156"/>
                      </a:cubicBezTo>
                      <a:cubicBezTo>
                        <a:pt x="270" y="149"/>
                        <a:pt x="246" y="147"/>
                        <a:pt x="246" y="147"/>
                      </a:cubicBezTo>
                      <a:cubicBezTo>
                        <a:pt x="240" y="141"/>
                        <a:pt x="231" y="138"/>
                        <a:pt x="225" y="132"/>
                      </a:cubicBezTo>
                      <a:cubicBezTo>
                        <a:pt x="213" y="120"/>
                        <a:pt x="218" y="114"/>
                        <a:pt x="201" y="105"/>
                      </a:cubicBezTo>
                      <a:cubicBezTo>
                        <a:pt x="182" y="110"/>
                        <a:pt x="176" y="102"/>
                        <a:pt x="159" y="96"/>
                      </a:cubicBezTo>
                      <a:cubicBezTo>
                        <a:pt x="143" y="80"/>
                        <a:pt x="119" y="78"/>
                        <a:pt x="102" y="63"/>
                      </a:cubicBezTo>
                      <a:cubicBezTo>
                        <a:pt x="64" y="29"/>
                        <a:pt x="97" y="59"/>
                        <a:pt x="78" y="33"/>
                      </a:cubicBezTo>
                      <a:cubicBezTo>
                        <a:pt x="72" y="24"/>
                        <a:pt x="59" y="18"/>
                        <a:pt x="51" y="12"/>
                      </a:cubicBezTo>
                      <a:cubicBezTo>
                        <a:pt x="45" y="8"/>
                        <a:pt x="33" y="0"/>
                        <a:pt x="33" y="0"/>
                      </a:cubicBezTo>
                      <a:cubicBezTo>
                        <a:pt x="0" y="11"/>
                        <a:pt x="11" y="11"/>
                        <a:pt x="21" y="48"/>
                      </a:cubicBezTo>
                      <a:cubicBezTo>
                        <a:pt x="23" y="55"/>
                        <a:pt x="41" y="129"/>
                        <a:pt x="48" y="132"/>
                      </a:cubicBezTo>
                      <a:cubicBezTo>
                        <a:pt x="78" y="126"/>
                        <a:pt x="90" y="103"/>
                        <a:pt x="117" y="108"/>
                      </a:cubicBezTo>
                      <a:cubicBezTo>
                        <a:pt x="124" y="118"/>
                        <a:pt x="120" y="114"/>
                        <a:pt x="126" y="120"/>
                      </a:cubicBezTo>
                    </a:path>
                  </a:pathLst>
                </a:custGeom>
                <a:solidFill>
                  <a:srgbClr val="ECD846"/>
                </a:solidFill>
                <a:ln w="25400">
                  <a:solidFill>
                    <a:srgbClr val="CC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6" name="Group 1283"/>
                <p:cNvGrpSpPr>
                  <a:grpSpLocks/>
                </p:cNvGrpSpPr>
                <p:nvPr/>
              </p:nvGrpSpPr>
              <p:grpSpPr bwMode="auto">
                <a:xfrm>
                  <a:off x="2431" y="885"/>
                  <a:ext cx="758" cy="2167"/>
                  <a:chOff x="2431" y="885"/>
                  <a:chExt cx="758" cy="2167"/>
                </a:xfrm>
              </p:grpSpPr>
              <p:sp>
                <p:nvSpPr>
                  <p:cNvPr id="10" name="Oval 1284"/>
                  <p:cNvSpPr>
                    <a:spLocks noChangeArrowheads="1"/>
                  </p:cNvSpPr>
                  <p:nvPr/>
                </p:nvSpPr>
                <p:spPr bwMode="auto">
                  <a:xfrm>
                    <a:off x="2476" y="1157"/>
                    <a:ext cx="681" cy="1542"/>
                  </a:xfrm>
                  <a:prstGeom prst="ellipse">
                    <a:avLst/>
                  </a:pr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" name="Freeform 1285"/>
                  <p:cNvSpPr>
                    <a:spLocks/>
                  </p:cNvSpPr>
                  <p:nvPr/>
                </p:nvSpPr>
                <p:spPr bwMode="auto">
                  <a:xfrm>
                    <a:off x="2895" y="2048"/>
                    <a:ext cx="294" cy="993"/>
                  </a:xfrm>
                  <a:custGeom>
                    <a:avLst/>
                    <a:gdLst>
                      <a:gd name="T0" fmla="*/ 0 w 294"/>
                      <a:gd name="T1" fmla="*/ 993 h 993"/>
                      <a:gd name="T2" fmla="*/ 15 w 294"/>
                      <a:gd name="T3" fmla="*/ 942 h 993"/>
                      <a:gd name="T4" fmla="*/ 30 w 294"/>
                      <a:gd name="T5" fmla="*/ 921 h 993"/>
                      <a:gd name="T6" fmla="*/ 51 w 294"/>
                      <a:gd name="T7" fmla="*/ 897 h 993"/>
                      <a:gd name="T8" fmla="*/ 66 w 294"/>
                      <a:gd name="T9" fmla="*/ 855 h 993"/>
                      <a:gd name="T10" fmla="*/ 78 w 294"/>
                      <a:gd name="T11" fmla="*/ 837 h 993"/>
                      <a:gd name="T12" fmla="*/ 84 w 294"/>
                      <a:gd name="T13" fmla="*/ 828 h 993"/>
                      <a:gd name="T14" fmla="*/ 108 w 294"/>
                      <a:gd name="T15" fmla="*/ 795 h 993"/>
                      <a:gd name="T16" fmla="*/ 129 w 294"/>
                      <a:gd name="T17" fmla="*/ 714 h 993"/>
                      <a:gd name="T18" fmla="*/ 147 w 294"/>
                      <a:gd name="T19" fmla="*/ 675 h 993"/>
                      <a:gd name="T20" fmla="*/ 162 w 294"/>
                      <a:gd name="T21" fmla="*/ 627 h 993"/>
                      <a:gd name="T22" fmla="*/ 204 w 294"/>
                      <a:gd name="T23" fmla="*/ 519 h 993"/>
                      <a:gd name="T24" fmla="*/ 141 w 294"/>
                      <a:gd name="T25" fmla="*/ 543 h 993"/>
                      <a:gd name="T26" fmla="*/ 99 w 294"/>
                      <a:gd name="T27" fmla="*/ 597 h 993"/>
                      <a:gd name="T28" fmla="*/ 81 w 294"/>
                      <a:gd name="T29" fmla="*/ 672 h 993"/>
                      <a:gd name="T30" fmla="*/ 69 w 294"/>
                      <a:gd name="T31" fmla="*/ 690 h 993"/>
                      <a:gd name="T32" fmla="*/ 78 w 294"/>
                      <a:gd name="T33" fmla="*/ 708 h 993"/>
                      <a:gd name="T34" fmla="*/ 45 w 294"/>
                      <a:gd name="T35" fmla="*/ 765 h 993"/>
                      <a:gd name="T36" fmla="*/ 42 w 294"/>
                      <a:gd name="T37" fmla="*/ 789 h 993"/>
                      <a:gd name="T38" fmla="*/ 39 w 294"/>
                      <a:gd name="T39" fmla="*/ 801 h 993"/>
                      <a:gd name="T40" fmla="*/ 15 w 294"/>
                      <a:gd name="T41" fmla="*/ 753 h 993"/>
                      <a:gd name="T42" fmla="*/ 51 w 294"/>
                      <a:gd name="T43" fmla="*/ 696 h 993"/>
                      <a:gd name="T44" fmla="*/ 69 w 294"/>
                      <a:gd name="T45" fmla="*/ 675 h 993"/>
                      <a:gd name="T46" fmla="*/ 114 w 294"/>
                      <a:gd name="T47" fmla="*/ 612 h 993"/>
                      <a:gd name="T48" fmla="*/ 129 w 294"/>
                      <a:gd name="T49" fmla="*/ 597 h 993"/>
                      <a:gd name="T50" fmla="*/ 141 w 294"/>
                      <a:gd name="T51" fmla="*/ 567 h 993"/>
                      <a:gd name="T52" fmla="*/ 153 w 294"/>
                      <a:gd name="T53" fmla="*/ 525 h 993"/>
                      <a:gd name="T54" fmla="*/ 168 w 294"/>
                      <a:gd name="T55" fmla="*/ 507 h 993"/>
                      <a:gd name="T56" fmla="*/ 174 w 294"/>
                      <a:gd name="T57" fmla="*/ 489 h 993"/>
                      <a:gd name="T58" fmla="*/ 180 w 294"/>
                      <a:gd name="T59" fmla="*/ 477 h 993"/>
                      <a:gd name="T60" fmla="*/ 210 w 294"/>
                      <a:gd name="T61" fmla="*/ 417 h 993"/>
                      <a:gd name="T62" fmla="*/ 225 w 294"/>
                      <a:gd name="T63" fmla="*/ 387 h 993"/>
                      <a:gd name="T64" fmla="*/ 231 w 294"/>
                      <a:gd name="T65" fmla="*/ 369 h 993"/>
                      <a:gd name="T66" fmla="*/ 234 w 294"/>
                      <a:gd name="T67" fmla="*/ 324 h 993"/>
                      <a:gd name="T68" fmla="*/ 246 w 294"/>
                      <a:gd name="T69" fmla="*/ 306 h 993"/>
                      <a:gd name="T70" fmla="*/ 252 w 294"/>
                      <a:gd name="T71" fmla="*/ 288 h 993"/>
                      <a:gd name="T72" fmla="*/ 261 w 294"/>
                      <a:gd name="T73" fmla="*/ 216 h 993"/>
                      <a:gd name="T74" fmla="*/ 279 w 294"/>
                      <a:gd name="T75" fmla="*/ 189 h 993"/>
                      <a:gd name="T76" fmla="*/ 261 w 294"/>
                      <a:gd name="T77" fmla="*/ 168 h 993"/>
                      <a:gd name="T78" fmla="*/ 282 w 294"/>
                      <a:gd name="T79" fmla="*/ 132 h 993"/>
                      <a:gd name="T80" fmla="*/ 294 w 294"/>
                      <a:gd name="T81" fmla="*/ 105 h 993"/>
                      <a:gd name="T82" fmla="*/ 279 w 294"/>
                      <a:gd name="T83" fmla="*/ 75 h 993"/>
                      <a:gd name="T84" fmla="*/ 288 w 294"/>
                      <a:gd name="T85" fmla="*/ 0 h 99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294"/>
                      <a:gd name="T130" fmla="*/ 0 h 993"/>
                      <a:gd name="T131" fmla="*/ 294 w 294"/>
                      <a:gd name="T132" fmla="*/ 993 h 993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294" h="993">
                        <a:moveTo>
                          <a:pt x="0" y="993"/>
                        </a:moveTo>
                        <a:cubicBezTo>
                          <a:pt x="5" y="973"/>
                          <a:pt x="0" y="957"/>
                          <a:pt x="15" y="942"/>
                        </a:cubicBezTo>
                        <a:cubicBezTo>
                          <a:pt x="22" y="921"/>
                          <a:pt x="15" y="926"/>
                          <a:pt x="30" y="921"/>
                        </a:cubicBezTo>
                        <a:cubicBezTo>
                          <a:pt x="34" y="908"/>
                          <a:pt x="43" y="907"/>
                          <a:pt x="51" y="897"/>
                        </a:cubicBezTo>
                        <a:cubicBezTo>
                          <a:pt x="61" y="885"/>
                          <a:pt x="62" y="869"/>
                          <a:pt x="66" y="855"/>
                        </a:cubicBezTo>
                        <a:cubicBezTo>
                          <a:pt x="68" y="848"/>
                          <a:pt x="74" y="843"/>
                          <a:pt x="78" y="837"/>
                        </a:cubicBezTo>
                        <a:cubicBezTo>
                          <a:pt x="80" y="834"/>
                          <a:pt x="84" y="828"/>
                          <a:pt x="84" y="828"/>
                        </a:cubicBezTo>
                        <a:cubicBezTo>
                          <a:pt x="88" y="811"/>
                          <a:pt x="90" y="801"/>
                          <a:pt x="108" y="795"/>
                        </a:cubicBezTo>
                        <a:cubicBezTo>
                          <a:pt x="117" y="769"/>
                          <a:pt x="122" y="741"/>
                          <a:pt x="129" y="714"/>
                        </a:cubicBezTo>
                        <a:cubicBezTo>
                          <a:pt x="134" y="696"/>
                          <a:pt x="132" y="685"/>
                          <a:pt x="147" y="675"/>
                        </a:cubicBezTo>
                        <a:cubicBezTo>
                          <a:pt x="152" y="659"/>
                          <a:pt x="158" y="643"/>
                          <a:pt x="162" y="627"/>
                        </a:cubicBezTo>
                        <a:cubicBezTo>
                          <a:pt x="164" y="594"/>
                          <a:pt x="162" y="526"/>
                          <a:pt x="204" y="519"/>
                        </a:cubicBezTo>
                        <a:cubicBezTo>
                          <a:pt x="176" y="513"/>
                          <a:pt x="163" y="528"/>
                          <a:pt x="141" y="543"/>
                        </a:cubicBezTo>
                        <a:cubicBezTo>
                          <a:pt x="128" y="562"/>
                          <a:pt x="112" y="578"/>
                          <a:pt x="99" y="597"/>
                        </a:cubicBezTo>
                        <a:cubicBezTo>
                          <a:pt x="97" y="634"/>
                          <a:pt x="96" y="645"/>
                          <a:pt x="81" y="672"/>
                        </a:cubicBezTo>
                        <a:cubicBezTo>
                          <a:pt x="77" y="678"/>
                          <a:pt x="71" y="683"/>
                          <a:pt x="69" y="690"/>
                        </a:cubicBezTo>
                        <a:cubicBezTo>
                          <a:pt x="67" y="696"/>
                          <a:pt x="78" y="708"/>
                          <a:pt x="78" y="708"/>
                        </a:cubicBezTo>
                        <a:cubicBezTo>
                          <a:pt x="75" y="732"/>
                          <a:pt x="58" y="745"/>
                          <a:pt x="45" y="765"/>
                        </a:cubicBezTo>
                        <a:cubicBezTo>
                          <a:pt x="44" y="773"/>
                          <a:pt x="43" y="781"/>
                          <a:pt x="42" y="789"/>
                        </a:cubicBezTo>
                        <a:cubicBezTo>
                          <a:pt x="41" y="793"/>
                          <a:pt x="41" y="805"/>
                          <a:pt x="39" y="801"/>
                        </a:cubicBezTo>
                        <a:cubicBezTo>
                          <a:pt x="34" y="789"/>
                          <a:pt x="18" y="766"/>
                          <a:pt x="15" y="753"/>
                        </a:cubicBezTo>
                        <a:cubicBezTo>
                          <a:pt x="17" y="731"/>
                          <a:pt x="36" y="713"/>
                          <a:pt x="51" y="696"/>
                        </a:cubicBezTo>
                        <a:cubicBezTo>
                          <a:pt x="60" y="686"/>
                          <a:pt x="63" y="687"/>
                          <a:pt x="69" y="675"/>
                        </a:cubicBezTo>
                        <a:cubicBezTo>
                          <a:pt x="80" y="653"/>
                          <a:pt x="93" y="626"/>
                          <a:pt x="114" y="612"/>
                        </a:cubicBezTo>
                        <a:cubicBezTo>
                          <a:pt x="118" y="606"/>
                          <a:pt x="125" y="603"/>
                          <a:pt x="129" y="597"/>
                        </a:cubicBezTo>
                        <a:cubicBezTo>
                          <a:pt x="135" y="589"/>
                          <a:pt x="135" y="576"/>
                          <a:pt x="141" y="567"/>
                        </a:cubicBezTo>
                        <a:cubicBezTo>
                          <a:pt x="143" y="556"/>
                          <a:pt x="145" y="533"/>
                          <a:pt x="153" y="525"/>
                        </a:cubicBezTo>
                        <a:cubicBezTo>
                          <a:pt x="159" y="519"/>
                          <a:pt x="165" y="515"/>
                          <a:pt x="168" y="507"/>
                        </a:cubicBezTo>
                        <a:cubicBezTo>
                          <a:pt x="171" y="501"/>
                          <a:pt x="171" y="495"/>
                          <a:pt x="174" y="489"/>
                        </a:cubicBezTo>
                        <a:cubicBezTo>
                          <a:pt x="176" y="485"/>
                          <a:pt x="178" y="481"/>
                          <a:pt x="180" y="477"/>
                        </a:cubicBezTo>
                        <a:cubicBezTo>
                          <a:pt x="183" y="444"/>
                          <a:pt x="199" y="449"/>
                          <a:pt x="210" y="417"/>
                        </a:cubicBezTo>
                        <a:cubicBezTo>
                          <a:pt x="216" y="419"/>
                          <a:pt x="221" y="389"/>
                          <a:pt x="225" y="387"/>
                        </a:cubicBezTo>
                        <a:cubicBezTo>
                          <a:pt x="230" y="384"/>
                          <a:pt x="231" y="369"/>
                          <a:pt x="231" y="369"/>
                        </a:cubicBezTo>
                        <a:cubicBezTo>
                          <a:pt x="232" y="354"/>
                          <a:pt x="231" y="339"/>
                          <a:pt x="234" y="324"/>
                        </a:cubicBezTo>
                        <a:cubicBezTo>
                          <a:pt x="236" y="317"/>
                          <a:pt x="244" y="313"/>
                          <a:pt x="246" y="306"/>
                        </a:cubicBezTo>
                        <a:cubicBezTo>
                          <a:pt x="248" y="300"/>
                          <a:pt x="252" y="288"/>
                          <a:pt x="252" y="288"/>
                        </a:cubicBezTo>
                        <a:cubicBezTo>
                          <a:pt x="245" y="268"/>
                          <a:pt x="250" y="235"/>
                          <a:pt x="261" y="216"/>
                        </a:cubicBezTo>
                        <a:cubicBezTo>
                          <a:pt x="266" y="207"/>
                          <a:pt x="279" y="189"/>
                          <a:pt x="279" y="189"/>
                        </a:cubicBezTo>
                        <a:cubicBezTo>
                          <a:pt x="274" y="174"/>
                          <a:pt x="266" y="183"/>
                          <a:pt x="261" y="168"/>
                        </a:cubicBezTo>
                        <a:cubicBezTo>
                          <a:pt x="265" y="152"/>
                          <a:pt x="268" y="142"/>
                          <a:pt x="282" y="132"/>
                        </a:cubicBezTo>
                        <a:cubicBezTo>
                          <a:pt x="289" y="111"/>
                          <a:pt x="284" y="119"/>
                          <a:pt x="294" y="105"/>
                        </a:cubicBezTo>
                        <a:cubicBezTo>
                          <a:pt x="282" y="97"/>
                          <a:pt x="283" y="88"/>
                          <a:pt x="279" y="75"/>
                        </a:cubicBezTo>
                        <a:cubicBezTo>
                          <a:pt x="285" y="6"/>
                          <a:pt x="278" y="30"/>
                          <a:pt x="288" y="0"/>
                        </a:cubicBezTo>
                      </a:path>
                    </a:pathLst>
                  </a:custGeom>
                  <a:solidFill>
                    <a:srgbClr val="ECD846"/>
                  </a:solidFill>
                  <a:ln w="1905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2" name="Freeform 1286"/>
                  <p:cNvSpPr>
                    <a:spLocks/>
                  </p:cNvSpPr>
                  <p:nvPr/>
                </p:nvSpPr>
                <p:spPr bwMode="auto">
                  <a:xfrm>
                    <a:off x="2431" y="1066"/>
                    <a:ext cx="432" cy="1986"/>
                  </a:xfrm>
                  <a:custGeom>
                    <a:avLst/>
                    <a:gdLst>
                      <a:gd name="T0" fmla="*/ 427 w 432"/>
                      <a:gd name="T1" fmla="*/ 1986 h 1986"/>
                      <a:gd name="T2" fmla="*/ 412 w 432"/>
                      <a:gd name="T3" fmla="*/ 1950 h 1986"/>
                      <a:gd name="T4" fmla="*/ 325 w 432"/>
                      <a:gd name="T5" fmla="*/ 1866 h 1986"/>
                      <a:gd name="T6" fmla="*/ 343 w 432"/>
                      <a:gd name="T7" fmla="*/ 1863 h 1986"/>
                      <a:gd name="T8" fmla="*/ 325 w 432"/>
                      <a:gd name="T9" fmla="*/ 1836 h 1986"/>
                      <a:gd name="T10" fmla="*/ 307 w 432"/>
                      <a:gd name="T11" fmla="*/ 1809 h 1986"/>
                      <a:gd name="T12" fmla="*/ 262 w 432"/>
                      <a:gd name="T13" fmla="*/ 1761 h 1986"/>
                      <a:gd name="T14" fmla="*/ 193 w 432"/>
                      <a:gd name="T15" fmla="*/ 1710 h 1986"/>
                      <a:gd name="T16" fmla="*/ 163 w 432"/>
                      <a:gd name="T17" fmla="*/ 1647 h 1986"/>
                      <a:gd name="T18" fmla="*/ 151 w 432"/>
                      <a:gd name="T19" fmla="*/ 1608 h 1986"/>
                      <a:gd name="T20" fmla="*/ 133 w 432"/>
                      <a:gd name="T21" fmla="*/ 1590 h 1986"/>
                      <a:gd name="T22" fmla="*/ 112 w 432"/>
                      <a:gd name="T23" fmla="*/ 1524 h 1986"/>
                      <a:gd name="T24" fmla="*/ 142 w 432"/>
                      <a:gd name="T25" fmla="*/ 1530 h 1986"/>
                      <a:gd name="T26" fmla="*/ 163 w 432"/>
                      <a:gd name="T27" fmla="*/ 1575 h 1986"/>
                      <a:gd name="T28" fmla="*/ 190 w 432"/>
                      <a:gd name="T29" fmla="*/ 1593 h 1986"/>
                      <a:gd name="T30" fmla="*/ 199 w 432"/>
                      <a:gd name="T31" fmla="*/ 1599 h 1986"/>
                      <a:gd name="T32" fmla="*/ 217 w 432"/>
                      <a:gd name="T33" fmla="*/ 1623 h 1986"/>
                      <a:gd name="T34" fmla="*/ 247 w 432"/>
                      <a:gd name="T35" fmla="*/ 1671 h 1986"/>
                      <a:gd name="T36" fmla="*/ 274 w 432"/>
                      <a:gd name="T37" fmla="*/ 1719 h 1986"/>
                      <a:gd name="T38" fmla="*/ 304 w 432"/>
                      <a:gd name="T39" fmla="*/ 1755 h 1986"/>
                      <a:gd name="T40" fmla="*/ 316 w 432"/>
                      <a:gd name="T41" fmla="*/ 1734 h 1986"/>
                      <a:gd name="T42" fmla="*/ 286 w 432"/>
                      <a:gd name="T43" fmla="*/ 1704 h 1986"/>
                      <a:gd name="T44" fmla="*/ 253 w 432"/>
                      <a:gd name="T45" fmla="*/ 1659 h 1986"/>
                      <a:gd name="T46" fmla="*/ 223 w 432"/>
                      <a:gd name="T47" fmla="*/ 1620 h 1986"/>
                      <a:gd name="T48" fmla="*/ 193 w 432"/>
                      <a:gd name="T49" fmla="*/ 1581 h 1986"/>
                      <a:gd name="T50" fmla="*/ 145 w 432"/>
                      <a:gd name="T51" fmla="*/ 1530 h 1986"/>
                      <a:gd name="T52" fmla="*/ 130 w 432"/>
                      <a:gd name="T53" fmla="*/ 1500 h 1986"/>
                      <a:gd name="T54" fmla="*/ 103 w 432"/>
                      <a:gd name="T55" fmla="*/ 1470 h 1986"/>
                      <a:gd name="T56" fmla="*/ 82 w 432"/>
                      <a:gd name="T57" fmla="*/ 1425 h 1986"/>
                      <a:gd name="T58" fmla="*/ 71 w 432"/>
                      <a:gd name="T59" fmla="*/ 1330 h 1986"/>
                      <a:gd name="T60" fmla="*/ 46 w 432"/>
                      <a:gd name="T61" fmla="*/ 1239 h 1986"/>
                      <a:gd name="T62" fmla="*/ 22 w 432"/>
                      <a:gd name="T63" fmla="*/ 1182 h 1986"/>
                      <a:gd name="T64" fmla="*/ 25 w 432"/>
                      <a:gd name="T65" fmla="*/ 1104 h 1986"/>
                      <a:gd name="T66" fmla="*/ 16 w 432"/>
                      <a:gd name="T67" fmla="*/ 1062 h 1986"/>
                      <a:gd name="T68" fmla="*/ 16 w 432"/>
                      <a:gd name="T69" fmla="*/ 1014 h 1986"/>
                      <a:gd name="T70" fmla="*/ 31 w 432"/>
                      <a:gd name="T71" fmla="*/ 951 h 1986"/>
                      <a:gd name="T72" fmla="*/ 1 w 432"/>
                      <a:gd name="T73" fmla="*/ 837 h 1986"/>
                      <a:gd name="T74" fmla="*/ 22 w 432"/>
                      <a:gd name="T75" fmla="*/ 777 h 1986"/>
                      <a:gd name="T76" fmla="*/ 25 w 432"/>
                      <a:gd name="T77" fmla="*/ 723 h 1986"/>
                      <a:gd name="T78" fmla="*/ 22 w 432"/>
                      <a:gd name="T79" fmla="*/ 621 h 1986"/>
                      <a:gd name="T80" fmla="*/ 40 w 432"/>
                      <a:gd name="T81" fmla="*/ 540 h 1986"/>
                      <a:gd name="T82" fmla="*/ 58 w 432"/>
                      <a:gd name="T83" fmla="*/ 447 h 1986"/>
                      <a:gd name="T84" fmla="*/ 82 w 432"/>
                      <a:gd name="T85" fmla="*/ 363 h 1986"/>
                      <a:gd name="T86" fmla="*/ 94 w 432"/>
                      <a:gd name="T87" fmla="*/ 336 h 1986"/>
                      <a:gd name="T88" fmla="*/ 97 w 432"/>
                      <a:gd name="T89" fmla="*/ 327 h 1986"/>
                      <a:gd name="T90" fmla="*/ 100 w 432"/>
                      <a:gd name="T91" fmla="*/ 291 h 1986"/>
                      <a:gd name="T92" fmla="*/ 148 w 432"/>
                      <a:gd name="T93" fmla="*/ 279 h 1986"/>
                      <a:gd name="T94" fmla="*/ 139 w 432"/>
                      <a:gd name="T95" fmla="*/ 222 h 1986"/>
                      <a:gd name="T96" fmla="*/ 136 w 432"/>
                      <a:gd name="T97" fmla="*/ 213 h 1986"/>
                      <a:gd name="T98" fmla="*/ 172 w 432"/>
                      <a:gd name="T99" fmla="*/ 195 h 1986"/>
                      <a:gd name="T100" fmla="*/ 211 w 432"/>
                      <a:gd name="T101" fmla="*/ 120 h 1986"/>
                      <a:gd name="T102" fmla="*/ 229 w 432"/>
                      <a:gd name="T103" fmla="*/ 129 h 1986"/>
                      <a:gd name="T104" fmla="*/ 235 w 432"/>
                      <a:gd name="T105" fmla="*/ 81 h 1986"/>
                      <a:gd name="T106" fmla="*/ 265 w 432"/>
                      <a:gd name="T107" fmla="*/ 0 h 1986"/>
                      <a:gd name="T108" fmla="*/ 280 w 432"/>
                      <a:gd name="T109" fmla="*/ 39 h 1986"/>
                      <a:gd name="T110" fmla="*/ 292 w 432"/>
                      <a:gd name="T111" fmla="*/ 123 h 198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432"/>
                      <a:gd name="T169" fmla="*/ 0 h 1986"/>
                      <a:gd name="T170" fmla="*/ 432 w 432"/>
                      <a:gd name="T171" fmla="*/ 1986 h 198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432" h="1986">
                        <a:moveTo>
                          <a:pt x="427" y="1986"/>
                        </a:moveTo>
                        <a:cubicBezTo>
                          <a:pt x="432" y="1970"/>
                          <a:pt x="423" y="1961"/>
                          <a:pt x="412" y="1950"/>
                        </a:cubicBezTo>
                        <a:cubicBezTo>
                          <a:pt x="405" y="1899"/>
                          <a:pt x="355" y="1896"/>
                          <a:pt x="325" y="1866"/>
                        </a:cubicBezTo>
                        <a:cubicBezTo>
                          <a:pt x="331" y="1865"/>
                          <a:pt x="339" y="1867"/>
                          <a:pt x="343" y="1863"/>
                        </a:cubicBezTo>
                        <a:cubicBezTo>
                          <a:pt x="352" y="1854"/>
                          <a:pt x="328" y="1838"/>
                          <a:pt x="325" y="1836"/>
                        </a:cubicBezTo>
                        <a:cubicBezTo>
                          <a:pt x="319" y="1824"/>
                          <a:pt x="320" y="1813"/>
                          <a:pt x="307" y="1809"/>
                        </a:cubicBezTo>
                        <a:cubicBezTo>
                          <a:pt x="287" y="1789"/>
                          <a:pt x="297" y="1773"/>
                          <a:pt x="262" y="1761"/>
                        </a:cubicBezTo>
                        <a:cubicBezTo>
                          <a:pt x="234" y="1740"/>
                          <a:pt x="229" y="1716"/>
                          <a:pt x="193" y="1710"/>
                        </a:cubicBezTo>
                        <a:cubicBezTo>
                          <a:pt x="188" y="1691"/>
                          <a:pt x="174" y="1663"/>
                          <a:pt x="163" y="1647"/>
                        </a:cubicBezTo>
                        <a:cubicBezTo>
                          <a:pt x="161" y="1635"/>
                          <a:pt x="159" y="1618"/>
                          <a:pt x="151" y="1608"/>
                        </a:cubicBezTo>
                        <a:cubicBezTo>
                          <a:pt x="146" y="1601"/>
                          <a:pt x="133" y="1590"/>
                          <a:pt x="133" y="1590"/>
                        </a:cubicBezTo>
                        <a:cubicBezTo>
                          <a:pt x="138" y="1565"/>
                          <a:pt x="130" y="1542"/>
                          <a:pt x="112" y="1524"/>
                        </a:cubicBezTo>
                        <a:cubicBezTo>
                          <a:pt x="125" y="1520"/>
                          <a:pt x="131" y="1523"/>
                          <a:pt x="142" y="1530"/>
                        </a:cubicBezTo>
                        <a:cubicBezTo>
                          <a:pt x="151" y="1543"/>
                          <a:pt x="151" y="1564"/>
                          <a:pt x="163" y="1575"/>
                        </a:cubicBezTo>
                        <a:cubicBezTo>
                          <a:pt x="171" y="1582"/>
                          <a:pt x="181" y="1587"/>
                          <a:pt x="190" y="1593"/>
                        </a:cubicBezTo>
                        <a:cubicBezTo>
                          <a:pt x="193" y="1595"/>
                          <a:pt x="199" y="1599"/>
                          <a:pt x="199" y="1599"/>
                        </a:cubicBezTo>
                        <a:cubicBezTo>
                          <a:pt x="203" y="1616"/>
                          <a:pt x="209" y="1609"/>
                          <a:pt x="217" y="1623"/>
                        </a:cubicBezTo>
                        <a:cubicBezTo>
                          <a:pt x="228" y="1642"/>
                          <a:pt x="224" y="1663"/>
                          <a:pt x="247" y="1671"/>
                        </a:cubicBezTo>
                        <a:cubicBezTo>
                          <a:pt x="252" y="1687"/>
                          <a:pt x="264" y="1705"/>
                          <a:pt x="274" y="1719"/>
                        </a:cubicBezTo>
                        <a:cubicBezTo>
                          <a:pt x="279" y="1742"/>
                          <a:pt x="286" y="1743"/>
                          <a:pt x="304" y="1755"/>
                        </a:cubicBezTo>
                        <a:cubicBezTo>
                          <a:pt x="339" y="1751"/>
                          <a:pt x="334" y="1752"/>
                          <a:pt x="316" y="1734"/>
                        </a:cubicBezTo>
                        <a:cubicBezTo>
                          <a:pt x="311" y="1718"/>
                          <a:pt x="295" y="1717"/>
                          <a:pt x="286" y="1704"/>
                        </a:cubicBezTo>
                        <a:cubicBezTo>
                          <a:pt x="275" y="1689"/>
                          <a:pt x="266" y="1672"/>
                          <a:pt x="253" y="1659"/>
                        </a:cubicBezTo>
                        <a:cubicBezTo>
                          <a:pt x="250" y="1650"/>
                          <a:pt x="231" y="1625"/>
                          <a:pt x="223" y="1620"/>
                        </a:cubicBezTo>
                        <a:cubicBezTo>
                          <a:pt x="216" y="1609"/>
                          <a:pt x="205" y="1585"/>
                          <a:pt x="193" y="1581"/>
                        </a:cubicBezTo>
                        <a:cubicBezTo>
                          <a:pt x="178" y="1566"/>
                          <a:pt x="163" y="1542"/>
                          <a:pt x="145" y="1530"/>
                        </a:cubicBezTo>
                        <a:cubicBezTo>
                          <a:pt x="137" y="1507"/>
                          <a:pt x="143" y="1517"/>
                          <a:pt x="130" y="1500"/>
                        </a:cubicBezTo>
                        <a:cubicBezTo>
                          <a:pt x="126" y="1488"/>
                          <a:pt x="114" y="1477"/>
                          <a:pt x="103" y="1470"/>
                        </a:cubicBezTo>
                        <a:cubicBezTo>
                          <a:pt x="98" y="1454"/>
                          <a:pt x="87" y="1441"/>
                          <a:pt x="82" y="1425"/>
                        </a:cubicBezTo>
                        <a:cubicBezTo>
                          <a:pt x="92" y="1354"/>
                          <a:pt x="60" y="1401"/>
                          <a:pt x="71" y="1330"/>
                        </a:cubicBezTo>
                        <a:cubicBezTo>
                          <a:pt x="65" y="1299"/>
                          <a:pt x="56" y="1263"/>
                          <a:pt x="46" y="1239"/>
                        </a:cubicBezTo>
                        <a:cubicBezTo>
                          <a:pt x="43" y="1232"/>
                          <a:pt x="25" y="1204"/>
                          <a:pt x="22" y="1182"/>
                        </a:cubicBezTo>
                        <a:cubicBezTo>
                          <a:pt x="19" y="1160"/>
                          <a:pt x="26" y="1124"/>
                          <a:pt x="25" y="1104"/>
                        </a:cubicBezTo>
                        <a:cubicBezTo>
                          <a:pt x="20" y="1086"/>
                          <a:pt x="23" y="1084"/>
                          <a:pt x="16" y="1062"/>
                        </a:cubicBezTo>
                        <a:cubicBezTo>
                          <a:pt x="15" y="1059"/>
                          <a:pt x="16" y="1014"/>
                          <a:pt x="16" y="1014"/>
                        </a:cubicBezTo>
                        <a:cubicBezTo>
                          <a:pt x="23" y="986"/>
                          <a:pt x="38" y="978"/>
                          <a:pt x="31" y="951"/>
                        </a:cubicBezTo>
                        <a:cubicBezTo>
                          <a:pt x="21" y="913"/>
                          <a:pt x="11" y="875"/>
                          <a:pt x="1" y="837"/>
                        </a:cubicBezTo>
                        <a:cubicBezTo>
                          <a:pt x="0" y="808"/>
                          <a:pt x="18" y="796"/>
                          <a:pt x="22" y="777"/>
                        </a:cubicBezTo>
                        <a:cubicBezTo>
                          <a:pt x="19" y="758"/>
                          <a:pt x="20" y="742"/>
                          <a:pt x="25" y="723"/>
                        </a:cubicBezTo>
                        <a:cubicBezTo>
                          <a:pt x="24" y="689"/>
                          <a:pt x="22" y="655"/>
                          <a:pt x="22" y="621"/>
                        </a:cubicBezTo>
                        <a:cubicBezTo>
                          <a:pt x="22" y="594"/>
                          <a:pt x="34" y="566"/>
                          <a:pt x="40" y="540"/>
                        </a:cubicBezTo>
                        <a:cubicBezTo>
                          <a:pt x="48" y="509"/>
                          <a:pt x="51" y="478"/>
                          <a:pt x="58" y="447"/>
                        </a:cubicBezTo>
                        <a:cubicBezTo>
                          <a:pt x="64" y="419"/>
                          <a:pt x="73" y="391"/>
                          <a:pt x="82" y="363"/>
                        </a:cubicBezTo>
                        <a:cubicBezTo>
                          <a:pt x="85" y="354"/>
                          <a:pt x="91" y="345"/>
                          <a:pt x="94" y="336"/>
                        </a:cubicBezTo>
                        <a:cubicBezTo>
                          <a:pt x="95" y="333"/>
                          <a:pt x="97" y="327"/>
                          <a:pt x="97" y="327"/>
                        </a:cubicBezTo>
                        <a:cubicBezTo>
                          <a:pt x="98" y="315"/>
                          <a:pt x="91" y="299"/>
                          <a:pt x="100" y="291"/>
                        </a:cubicBezTo>
                        <a:cubicBezTo>
                          <a:pt x="165" y="239"/>
                          <a:pt x="137" y="313"/>
                          <a:pt x="148" y="279"/>
                        </a:cubicBezTo>
                        <a:cubicBezTo>
                          <a:pt x="151" y="258"/>
                          <a:pt x="155" y="238"/>
                          <a:pt x="139" y="222"/>
                        </a:cubicBezTo>
                        <a:cubicBezTo>
                          <a:pt x="138" y="219"/>
                          <a:pt x="135" y="216"/>
                          <a:pt x="136" y="213"/>
                        </a:cubicBezTo>
                        <a:cubicBezTo>
                          <a:pt x="139" y="206"/>
                          <a:pt x="165" y="197"/>
                          <a:pt x="172" y="195"/>
                        </a:cubicBezTo>
                        <a:cubicBezTo>
                          <a:pt x="178" y="177"/>
                          <a:pt x="194" y="126"/>
                          <a:pt x="211" y="120"/>
                        </a:cubicBezTo>
                        <a:cubicBezTo>
                          <a:pt x="217" y="122"/>
                          <a:pt x="226" y="135"/>
                          <a:pt x="229" y="129"/>
                        </a:cubicBezTo>
                        <a:cubicBezTo>
                          <a:pt x="236" y="115"/>
                          <a:pt x="230" y="96"/>
                          <a:pt x="235" y="81"/>
                        </a:cubicBezTo>
                        <a:cubicBezTo>
                          <a:pt x="243" y="54"/>
                          <a:pt x="249" y="24"/>
                          <a:pt x="265" y="0"/>
                        </a:cubicBezTo>
                        <a:cubicBezTo>
                          <a:pt x="280" y="10"/>
                          <a:pt x="278" y="19"/>
                          <a:pt x="280" y="39"/>
                        </a:cubicBezTo>
                        <a:cubicBezTo>
                          <a:pt x="283" y="66"/>
                          <a:pt x="292" y="97"/>
                          <a:pt x="292" y="123"/>
                        </a:cubicBezTo>
                      </a:path>
                    </a:pathLst>
                  </a:cu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3" name="AutoShape 1287"/>
                  <p:cNvSpPr>
                    <a:spLocks noChangeArrowheads="1"/>
                  </p:cNvSpPr>
                  <p:nvPr/>
                </p:nvSpPr>
                <p:spPr bwMode="auto">
                  <a:xfrm rot="9600000" flipH="1">
                    <a:off x="2726" y="885"/>
                    <a:ext cx="45" cy="181"/>
                  </a:xfrm>
                  <a:prstGeom prst="lightningBolt">
                    <a:avLst/>
                  </a:prstGeom>
                  <a:solidFill>
                    <a:srgbClr val="ECD846"/>
                  </a:solidFill>
                  <a:ln w="9525">
                    <a:solidFill>
                      <a:srgbClr val="CC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7" name="Freeform 1289"/>
              <p:cNvSpPr>
                <a:spLocks/>
              </p:cNvSpPr>
              <p:nvPr/>
            </p:nvSpPr>
            <p:spPr bwMode="auto">
              <a:xfrm>
                <a:off x="2860" y="2504"/>
                <a:ext cx="185" cy="280"/>
              </a:xfrm>
              <a:custGeom>
                <a:avLst/>
                <a:gdLst>
                  <a:gd name="T0" fmla="*/ 180 w 185"/>
                  <a:gd name="T1" fmla="*/ 0 h 280"/>
                  <a:gd name="T2" fmla="*/ 172 w 185"/>
                  <a:gd name="T3" fmla="*/ 24 h 280"/>
                  <a:gd name="T4" fmla="*/ 148 w 185"/>
                  <a:gd name="T5" fmla="*/ 32 h 280"/>
                  <a:gd name="T6" fmla="*/ 100 w 185"/>
                  <a:gd name="T7" fmla="*/ 120 h 280"/>
                  <a:gd name="T8" fmla="*/ 44 w 185"/>
                  <a:gd name="T9" fmla="*/ 192 h 280"/>
                  <a:gd name="T10" fmla="*/ 36 w 185"/>
                  <a:gd name="T11" fmla="*/ 216 h 280"/>
                  <a:gd name="T12" fmla="*/ 12 w 185"/>
                  <a:gd name="T13" fmla="*/ 224 h 280"/>
                  <a:gd name="T14" fmla="*/ 44 w 185"/>
                  <a:gd name="T15" fmla="*/ 280 h 280"/>
                  <a:gd name="T16" fmla="*/ 108 w 185"/>
                  <a:gd name="T17" fmla="*/ 200 h 280"/>
                  <a:gd name="T18" fmla="*/ 140 w 185"/>
                  <a:gd name="T19" fmla="*/ 176 h 280"/>
                  <a:gd name="T20" fmla="*/ 164 w 185"/>
                  <a:gd name="T21" fmla="*/ 152 h 280"/>
                  <a:gd name="T22" fmla="*/ 164 w 185"/>
                  <a:gd name="T23" fmla="*/ 56 h 280"/>
                  <a:gd name="T24" fmla="*/ 164 w 185"/>
                  <a:gd name="T25" fmla="*/ 56 h 280"/>
                  <a:gd name="T26" fmla="*/ 180 w 185"/>
                  <a:gd name="T27" fmla="*/ 0 h 2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5"/>
                  <a:gd name="T43" fmla="*/ 0 h 280"/>
                  <a:gd name="T44" fmla="*/ 185 w 185"/>
                  <a:gd name="T45" fmla="*/ 280 h 2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5" h="280">
                    <a:moveTo>
                      <a:pt x="180" y="0"/>
                    </a:moveTo>
                    <a:cubicBezTo>
                      <a:pt x="177" y="8"/>
                      <a:pt x="178" y="18"/>
                      <a:pt x="172" y="24"/>
                    </a:cubicBezTo>
                    <a:cubicBezTo>
                      <a:pt x="166" y="30"/>
                      <a:pt x="153" y="25"/>
                      <a:pt x="148" y="32"/>
                    </a:cubicBezTo>
                    <a:cubicBezTo>
                      <a:pt x="112" y="82"/>
                      <a:pt x="150" y="87"/>
                      <a:pt x="100" y="120"/>
                    </a:cubicBezTo>
                    <a:cubicBezTo>
                      <a:pt x="90" y="149"/>
                      <a:pt x="44" y="192"/>
                      <a:pt x="44" y="192"/>
                    </a:cubicBezTo>
                    <a:cubicBezTo>
                      <a:pt x="41" y="200"/>
                      <a:pt x="42" y="210"/>
                      <a:pt x="36" y="216"/>
                    </a:cubicBezTo>
                    <a:cubicBezTo>
                      <a:pt x="30" y="222"/>
                      <a:pt x="15" y="216"/>
                      <a:pt x="12" y="224"/>
                    </a:cubicBezTo>
                    <a:cubicBezTo>
                      <a:pt x="0" y="259"/>
                      <a:pt x="24" y="267"/>
                      <a:pt x="44" y="280"/>
                    </a:cubicBezTo>
                    <a:cubicBezTo>
                      <a:pt x="89" y="265"/>
                      <a:pt x="93" y="245"/>
                      <a:pt x="108" y="200"/>
                    </a:cubicBezTo>
                    <a:cubicBezTo>
                      <a:pt x="112" y="187"/>
                      <a:pt x="130" y="185"/>
                      <a:pt x="140" y="176"/>
                    </a:cubicBezTo>
                    <a:cubicBezTo>
                      <a:pt x="149" y="169"/>
                      <a:pt x="156" y="160"/>
                      <a:pt x="164" y="152"/>
                    </a:cubicBezTo>
                    <a:cubicBezTo>
                      <a:pt x="185" y="88"/>
                      <a:pt x="185" y="120"/>
                      <a:pt x="164" y="56"/>
                    </a:cubicBezTo>
                    <a:cubicBezTo>
                      <a:pt x="169" y="37"/>
                      <a:pt x="175" y="19"/>
                      <a:pt x="180" y="0"/>
                    </a:cubicBezTo>
                    <a:close/>
                  </a:path>
                </a:pathLst>
              </a:custGeom>
              <a:solidFill>
                <a:srgbClr val="ECD846"/>
              </a:solidFill>
              <a:ln w="9525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Freeform 14"/>
            <p:cNvSpPr/>
            <p:nvPr/>
          </p:nvSpPr>
          <p:spPr>
            <a:xfrm>
              <a:off x="3622876" y="1608881"/>
              <a:ext cx="476041" cy="544010"/>
            </a:xfrm>
            <a:custGeom>
              <a:avLst/>
              <a:gdLst>
                <a:gd name="connsiteX0" fmla="*/ 335666 w 476041"/>
                <a:gd name="connsiteY0" fmla="*/ 416689 h 544010"/>
                <a:gd name="connsiteX1" fmla="*/ 335666 w 476041"/>
                <a:gd name="connsiteY1" fmla="*/ 416689 h 544010"/>
                <a:gd name="connsiteX2" fmla="*/ 416689 w 476041"/>
                <a:gd name="connsiteY2" fmla="*/ 532435 h 544010"/>
                <a:gd name="connsiteX3" fmla="*/ 451413 w 476041"/>
                <a:gd name="connsiteY3" fmla="*/ 544010 h 544010"/>
                <a:gd name="connsiteX4" fmla="*/ 451413 w 476041"/>
                <a:gd name="connsiteY4" fmla="*/ 370390 h 544010"/>
                <a:gd name="connsiteX5" fmla="*/ 428263 w 476041"/>
                <a:gd name="connsiteY5" fmla="*/ 347241 h 544010"/>
                <a:gd name="connsiteX6" fmla="*/ 393539 w 476041"/>
                <a:gd name="connsiteY6" fmla="*/ 335666 h 544010"/>
                <a:gd name="connsiteX7" fmla="*/ 347240 w 476041"/>
                <a:gd name="connsiteY7" fmla="*/ 289367 h 544010"/>
                <a:gd name="connsiteX8" fmla="*/ 289367 w 476041"/>
                <a:gd name="connsiteY8" fmla="*/ 243068 h 544010"/>
                <a:gd name="connsiteX9" fmla="*/ 266218 w 476041"/>
                <a:gd name="connsiteY9" fmla="*/ 208344 h 544010"/>
                <a:gd name="connsiteX10" fmla="*/ 208344 w 476041"/>
                <a:gd name="connsiteY10" fmla="*/ 162046 h 544010"/>
                <a:gd name="connsiteX11" fmla="*/ 138896 w 476041"/>
                <a:gd name="connsiteY11" fmla="*/ 115747 h 544010"/>
                <a:gd name="connsiteX12" fmla="*/ 115747 w 476041"/>
                <a:gd name="connsiteY12" fmla="*/ 81023 h 544010"/>
                <a:gd name="connsiteX13" fmla="*/ 81023 w 476041"/>
                <a:gd name="connsiteY13" fmla="*/ 69448 h 544010"/>
                <a:gd name="connsiteX14" fmla="*/ 69448 w 476041"/>
                <a:gd name="connsiteY14" fmla="*/ 34724 h 544010"/>
                <a:gd name="connsiteX15" fmla="*/ 34724 w 476041"/>
                <a:gd name="connsiteY15" fmla="*/ 23149 h 544010"/>
                <a:gd name="connsiteX16" fmla="*/ 0 w 476041"/>
                <a:gd name="connsiteY16" fmla="*/ 0 h 544010"/>
                <a:gd name="connsiteX17" fmla="*/ 11575 w 476041"/>
                <a:gd name="connsiteY17" fmla="*/ 92597 h 544010"/>
                <a:gd name="connsiteX18" fmla="*/ 34724 w 476041"/>
                <a:gd name="connsiteY18" fmla="*/ 115747 h 544010"/>
                <a:gd name="connsiteX19" fmla="*/ 57873 w 476041"/>
                <a:gd name="connsiteY19" fmla="*/ 196770 h 544010"/>
                <a:gd name="connsiteX20" fmla="*/ 81023 w 476041"/>
                <a:gd name="connsiteY20" fmla="*/ 231494 h 544010"/>
                <a:gd name="connsiteX21" fmla="*/ 115747 w 476041"/>
                <a:gd name="connsiteY21" fmla="*/ 300942 h 544010"/>
                <a:gd name="connsiteX22" fmla="*/ 185195 w 476041"/>
                <a:gd name="connsiteY22" fmla="*/ 324091 h 544010"/>
                <a:gd name="connsiteX23" fmla="*/ 254643 w 476041"/>
                <a:gd name="connsiteY23" fmla="*/ 358815 h 544010"/>
                <a:gd name="connsiteX24" fmla="*/ 289367 w 476041"/>
                <a:gd name="connsiteY24" fmla="*/ 370390 h 544010"/>
                <a:gd name="connsiteX25" fmla="*/ 324091 w 476041"/>
                <a:gd name="connsiteY25" fmla="*/ 393539 h 544010"/>
                <a:gd name="connsiteX26" fmla="*/ 335666 w 476041"/>
                <a:gd name="connsiteY26" fmla="*/ 416689 h 5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041" h="544010">
                  <a:moveTo>
                    <a:pt x="335666" y="416689"/>
                  </a:moveTo>
                  <a:lnTo>
                    <a:pt x="335666" y="416689"/>
                  </a:lnTo>
                  <a:cubicBezTo>
                    <a:pt x="370702" y="486759"/>
                    <a:pt x="360300" y="504240"/>
                    <a:pt x="416689" y="532435"/>
                  </a:cubicBezTo>
                  <a:cubicBezTo>
                    <a:pt x="427602" y="537891"/>
                    <a:pt x="439838" y="540152"/>
                    <a:pt x="451413" y="544010"/>
                  </a:cubicBezTo>
                  <a:cubicBezTo>
                    <a:pt x="474516" y="474697"/>
                    <a:pt x="476041" y="485320"/>
                    <a:pt x="451413" y="370390"/>
                  </a:cubicBezTo>
                  <a:cubicBezTo>
                    <a:pt x="449126" y="359719"/>
                    <a:pt x="437621" y="352856"/>
                    <a:pt x="428263" y="347241"/>
                  </a:cubicBezTo>
                  <a:cubicBezTo>
                    <a:pt x="417801" y="340964"/>
                    <a:pt x="405114" y="339524"/>
                    <a:pt x="393539" y="335666"/>
                  </a:cubicBezTo>
                  <a:cubicBezTo>
                    <a:pt x="378106" y="320233"/>
                    <a:pt x="365400" y="301474"/>
                    <a:pt x="347240" y="289367"/>
                  </a:cubicBezTo>
                  <a:cubicBezTo>
                    <a:pt x="321454" y="272177"/>
                    <a:pt x="308217" y="266632"/>
                    <a:pt x="289367" y="243068"/>
                  </a:cubicBezTo>
                  <a:cubicBezTo>
                    <a:pt x="280677" y="232205"/>
                    <a:pt x="274908" y="219207"/>
                    <a:pt x="266218" y="208344"/>
                  </a:cubicBezTo>
                  <a:cubicBezTo>
                    <a:pt x="241377" y="177293"/>
                    <a:pt x="241765" y="188783"/>
                    <a:pt x="208344" y="162046"/>
                  </a:cubicBezTo>
                  <a:cubicBezTo>
                    <a:pt x="149426" y="114911"/>
                    <a:pt x="232221" y="162408"/>
                    <a:pt x="138896" y="115747"/>
                  </a:cubicBezTo>
                  <a:cubicBezTo>
                    <a:pt x="131180" y="104172"/>
                    <a:pt x="126610" y="89713"/>
                    <a:pt x="115747" y="81023"/>
                  </a:cubicBezTo>
                  <a:cubicBezTo>
                    <a:pt x="106220" y="73401"/>
                    <a:pt x="89650" y="78075"/>
                    <a:pt x="81023" y="69448"/>
                  </a:cubicBezTo>
                  <a:cubicBezTo>
                    <a:pt x="72396" y="60821"/>
                    <a:pt x="78075" y="43351"/>
                    <a:pt x="69448" y="34724"/>
                  </a:cubicBezTo>
                  <a:cubicBezTo>
                    <a:pt x="60821" y="26097"/>
                    <a:pt x="45637" y="28605"/>
                    <a:pt x="34724" y="23149"/>
                  </a:cubicBezTo>
                  <a:cubicBezTo>
                    <a:pt x="22282" y="16928"/>
                    <a:pt x="11575" y="7716"/>
                    <a:pt x="0" y="0"/>
                  </a:cubicBezTo>
                  <a:cubicBezTo>
                    <a:pt x="3858" y="30866"/>
                    <a:pt x="2637" y="62803"/>
                    <a:pt x="11575" y="92597"/>
                  </a:cubicBezTo>
                  <a:cubicBezTo>
                    <a:pt x="14711" y="103050"/>
                    <a:pt x="29109" y="106389"/>
                    <a:pt x="34724" y="115747"/>
                  </a:cubicBezTo>
                  <a:cubicBezTo>
                    <a:pt x="45991" y="134525"/>
                    <a:pt x="50301" y="179102"/>
                    <a:pt x="57873" y="196770"/>
                  </a:cubicBezTo>
                  <a:cubicBezTo>
                    <a:pt x="63353" y="209556"/>
                    <a:pt x="73306" y="219919"/>
                    <a:pt x="81023" y="231494"/>
                  </a:cubicBezTo>
                  <a:cubicBezTo>
                    <a:pt x="87330" y="250416"/>
                    <a:pt x="96850" y="289132"/>
                    <a:pt x="115747" y="300942"/>
                  </a:cubicBezTo>
                  <a:cubicBezTo>
                    <a:pt x="136440" y="313875"/>
                    <a:pt x="162046" y="316375"/>
                    <a:pt x="185195" y="324091"/>
                  </a:cubicBezTo>
                  <a:cubicBezTo>
                    <a:pt x="272470" y="353183"/>
                    <a:pt x="164897" y="313942"/>
                    <a:pt x="254643" y="358815"/>
                  </a:cubicBezTo>
                  <a:cubicBezTo>
                    <a:pt x="265556" y="364271"/>
                    <a:pt x="278454" y="364934"/>
                    <a:pt x="289367" y="370390"/>
                  </a:cubicBezTo>
                  <a:cubicBezTo>
                    <a:pt x="301809" y="376611"/>
                    <a:pt x="313228" y="384849"/>
                    <a:pt x="324091" y="393539"/>
                  </a:cubicBezTo>
                  <a:cubicBezTo>
                    <a:pt x="356438" y="419417"/>
                    <a:pt x="333737" y="412831"/>
                    <a:pt x="335666" y="416689"/>
                  </a:cubicBezTo>
                  <a:close/>
                </a:path>
              </a:pathLst>
            </a:custGeom>
            <a:solidFill>
              <a:srgbClr val="ECD846"/>
            </a:solidFill>
            <a:ln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" name="Group 19"/>
          <p:cNvGrpSpPr/>
          <p:nvPr/>
        </p:nvGrpSpPr>
        <p:grpSpPr>
          <a:xfrm>
            <a:off x="323528" y="764704"/>
            <a:ext cx="304572" cy="648072"/>
            <a:chOff x="3622876" y="1044283"/>
            <a:chExt cx="1960756" cy="3563452"/>
          </a:xfrm>
        </p:grpSpPr>
        <p:grpSp>
          <p:nvGrpSpPr>
            <p:cNvPr id="14" name="Group 1280"/>
            <p:cNvGrpSpPr>
              <a:grpSpLocks/>
            </p:cNvGrpSpPr>
            <p:nvPr/>
          </p:nvGrpSpPr>
          <p:grpSpPr bwMode="auto">
            <a:xfrm rot="18992529" flipH="1" flipV="1">
              <a:off x="4245701" y="1044283"/>
              <a:ext cx="1337931" cy="3563452"/>
              <a:chOff x="2440" y="885"/>
              <a:chExt cx="758" cy="2167"/>
            </a:xfrm>
          </p:grpSpPr>
          <p:grpSp>
            <p:nvGrpSpPr>
              <p:cNvPr id="16" name="Group 1281"/>
              <p:cNvGrpSpPr>
                <a:grpSpLocks/>
              </p:cNvGrpSpPr>
              <p:nvPr/>
            </p:nvGrpSpPr>
            <p:grpSpPr bwMode="auto">
              <a:xfrm>
                <a:off x="2440" y="885"/>
                <a:ext cx="758" cy="2167"/>
                <a:chOff x="2431" y="885"/>
                <a:chExt cx="758" cy="2167"/>
              </a:xfrm>
            </p:grpSpPr>
            <p:sp>
              <p:nvSpPr>
                <p:cNvPr id="25" name="Freeform 1282"/>
                <p:cNvSpPr>
                  <a:spLocks/>
                </p:cNvSpPr>
                <p:nvPr/>
              </p:nvSpPr>
              <p:spPr bwMode="auto">
                <a:xfrm>
                  <a:off x="2709" y="1037"/>
                  <a:ext cx="480" cy="1028"/>
                </a:xfrm>
                <a:custGeom>
                  <a:avLst/>
                  <a:gdLst>
                    <a:gd name="T0" fmla="*/ 471 w 480"/>
                    <a:gd name="T1" fmla="*/ 1017 h 1028"/>
                    <a:gd name="T2" fmla="*/ 468 w 480"/>
                    <a:gd name="T3" fmla="*/ 993 h 1028"/>
                    <a:gd name="T4" fmla="*/ 474 w 480"/>
                    <a:gd name="T5" fmla="*/ 957 h 1028"/>
                    <a:gd name="T6" fmla="*/ 468 w 480"/>
                    <a:gd name="T7" fmla="*/ 882 h 1028"/>
                    <a:gd name="T8" fmla="*/ 477 w 480"/>
                    <a:gd name="T9" fmla="*/ 816 h 1028"/>
                    <a:gd name="T10" fmla="*/ 474 w 480"/>
                    <a:gd name="T11" fmla="*/ 807 h 1028"/>
                    <a:gd name="T12" fmla="*/ 459 w 480"/>
                    <a:gd name="T13" fmla="*/ 750 h 1028"/>
                    <a:gd name="T14" fmla="*/ 459 w 480"/>
                    <a:gd name="T15" fmla="*/ 705 h 1028"/>
                    <a:gd name="T16" fmla="*/ 450 w 480"/>
                    <a:gd name="T17" fmla="*/ 708 h 1028"/>
                    <a:gd name="T18" fmla="*/ 456 w 480"/>
                    <a:gd name="T19" fmla="*/ 699 h 1028"/>
                    <a:gd name="T20" fmla="*/ 450 w 480"/>
                    <a:gd name="T21" fmla="*/ 669 h 1028"/>
                    <a:gd name="T22" fmla="*/ 444 w 480"/>
                    <a:gd name="T23" fmla="*/ 591 h 1028"/>
                    <a:gd name="T24" fmla="*/ 429 w 480"/>
                    <a:gd name="T25" fmla="*/ 510 h 1028"/>
                    <a:gd name="T26" fmla="*/ 432 w 480"/>
                    <a:gd name="T27" fmla="*/ 480 h 1028"/>
                    <a:gd name="T28" fmla="*/ 423 w 480"/>
                    <a:gd name="T29" fmla="*/ 483 h 1028"/>
                    <a:gd name="T30" fmla="*/ 408 w 480"/>
                    <a:gd name="T31" fmla="*/ 438 h 1028"/>
                    <a:gd name="T32" fmla="*/ 384 w 480"/>
                    <a:gd name="T33" fmla="*/ 408 h 1028"/>
                    <a:gd name="T34" fmla="*/ 372 w 480"/>
                    <a:gd name="T35" fmla="*/ 336 h 1028"/>
                    <a:gd name="T36" fmla="*/ 351 w 480"/>
                    <a:gd name="T37" fmla="*/ 330 h 1028"/>
                    <a:gd name="T38" fmla="*/ 345 w 480"/>
                    <a:gd name="T39" fmla="*/ 294 h 1028"/>
                    <a:gd name="T40" fmla="*/ 312 w 480"/>
                    <a:gd name="T41" fmla="*/ 222 h 1028"/>
                    <a:gd name="T42" fmla="*/ 306 w 480"/>
                    <a:gd name="T43" fmla="*/ 174 h 1028"/>
                    <a:gd name="T44" fmla="*/ 297 w 480"/>
                    <a:gd name="T45" fmla="*/ 177 h 1028"/>
                    <a:gd name="T46" fmla="*/ 291 w 480"/>
                    <a:gd name="T47" fmla="*/ 186 h 1028"/>
                    <a:gd name="T48" fmla="*/ 279 w 480"/>
                    <a:gd name="T49" fmla="*/ 156 h 1028"/>
                    <a:gd name="T50" fmla="*/ 246 w 480"/>
                    <a:gd name="T51" fmla="*/ 147 h 1028"/>
                    <a:gd name="T52" fmla="*/ 225 w 480"/>
                    <a:gd name="T53" fmla="*/ 132 h 1028"/>
                    <a:gd name="T54" fmla="*/ 201 w 480"/>
                    <a:gd name="T55" fmla="*/ 105 h 1028"/>
                    <a:gd name="T56" fmla="*/ 159 w 480"/>
                    <a:gd name="T57" fmla="*/ 96 h 1028"/>
                    <a:gd name="T58" fmla="*/ 102 w 480"/>
                    <a:gd name="T59" fmla="*/ 63 h 1028"/>
                    <a:gd name="T60" fmla="*/ 78 w 480"/>
                    <a:gd name="T61" fmla="*/ 33 h 1028"/>
                    <a:gd name="T62" fmla="*/ 51 w 480"/>
                    <a:gd name="T63" fmla="*/ 12 h 1028"/>
                    <a:gd name="T64" fmla="*/ 33 w 480"/>
                    <a:gd name="T65" fmla="*/ 0 h 1028"/>
                    <a:gd name="T66" fmla="*/ 21 w 480"/>
                    <a:gd name="T67" fmla="*/ 48 h 1028"/>
                    <a:gd name="T68" fmla="*/ 48 w 480"/>
                    <a:gd name="T69" fmla="*/ 132 h 1028"/>
                    <a:gd name="T70" fmla="*/ 117 w 480"/>
                    <a:gd name="T71" fmla="*/ 108 h 1028"/>
                    <a:gd name="T72" fmla="*/ 126 w 480"/>
                    <a:gd name="T73" fmla="*/ 120 h 102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80"/>
                    <a:gd name="T112" fmla="*/ 0 h 1028"/>
                    <a:gd name="T113" fmla="*/ 480 w 480"/>
                    <a:gd name="T114" fmla="*/ 1028 h 102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80" h="1028">
                      <a:moveTo>
                        <a:pt x="471" y="1017"/>
                      </a:moveTo>
                      <a:cubicBezTo>
                        <a:pt x="480" y="983"/>
                        <a:pt x="471" y="1028"/>
                        <a:pt x="468" y="993"/>
                      </a:cubicBezTo>
                      <a:cubicBezTo>
                        <a:pt x="467" y="982"/>
                        <a:pt x="471" y="968"/>
                        <a:pt x="474" y="957"/>
                      </a:cubicBezTo>
                      <a:cubicBezTo>
                        <a:pt x="470" y="931"/>
                        <a:pt x="476" y="907"/>
                        <a:pt x="468" y="882"/>
                      </a:cubicBezTo>
                      <a:cubicBezTo>
                        <a:pt x="470" y="860"/>
                        <a:pt x="474" y="838"/>
                        <a:pt x="477" y="816"/>
                      </a:cubicBezTo>
                      <a:cubicBezTo>
                        <a:pt x="476" y="813"/>
                        <a:pt x="474" y="810"/>
                        <a:pt x="474" y="807"/>
                      </a:cubicBezTo>
                      <a:cubicBezTo>
                        <a:pt x="474" y="782"/>
                        <a:pt x="461" y="775"/>
                        <a:pt x="459" y="750"/>
                      </a:cubicBezTo>
                      <a:cubicBezTo>
                        <a:pt x="458" y="739"/>
                        <a:pt x="459" y="705"/>
                        <a:pt x="459" y="705"/>
                      </a:cubicBezTo>
                      <a:cubicBezTo>
                        <a:pt x="456" y="706"/>
                        <a:pt x="451" y="711"/>
                        <a:pt x="450" y="708"/>
                      </a:cubicBezTo>
                      <a:cubicBezTo>
                        <a:pt x="448" y="705"/>
                        <a:pt x="456" y="703"/>
                        <a:pt x="456" y="699"/>
                      </a:cubicBezTo>
                      <a:cubicBezTo>
                        <a:pt x="457" y="688"/>
                        <a:pt x="453" y="679"/>
                        <a:pt x="450" y="669"/>
                      </a:cubicBezTo>
                      <a:cubicBezTo>
                        <a:pt x="453" y="642"/>
                        <a:pt x="453" y="617"/>
                        <a:pt x="444" y="591"/>
                      </a:cubicBezTo>
                      <a:cubicBezTo>
                        <a:pt x="459" y="547"/>
                        <a:pt x="462" y="546"/>
                        <a:pt x="429" y="510"/>
                      </a:cubicBezTo>
                      <a:cubicBezTo>
                        <a:pt x="428" y="519"/>
                        <a:pt x="435" y="472"/>
                        <a:pt x="432" y="480"/>
                      </a:cubicBezTo>
                      <a:cubicBezTo>
                        <a:pt x="431" y="483"/>
                        <a:pt x="424" y="486"/>
                        <a:pt x="423" y="483"/>
                      </a:cubicBezTo>
                      <a:cubicBezTo>
                        <a:pt x="408" y="434"/>
                        <a:pt x="437" y="445"/>
                        <a:pt x="408" y="438"/>
                      </a:cubicBezTo>
                      <a:cubicBezTo>
                        <a:pt x="400" y="428"/>
                        <a:pt x="391" y="419"/>
                        <a:pt x="384" y="408"/>
                      </a:cubicBezTo>
                      <a:cubicBezTo>
                        <a:pt x="382" y="394"/>
                        <a:pt x="382" y="346"/>
                        <a:pt x="372" y="336"/>
                      </a:cubicBezTo>
                      <a:cubicBezTo>
                        <a:pt x="367" y="331"/>
                        <a:pt x="358" y="332"/>
                        <a:pt x="351" y="330"/>
                      </a:cubicBezTo>
                      <a:cubicBezTo>
                        <a:pt x="347" y="315"/>
                        <a:pt x="353" y="307"/>
                        <a:pt x="345" y="294"/>
                      </a:cubicBezTo>
                      <a:cubicBezTo>
                        <a:pt x="345" y="291"/>
                        <a:pt x="341" y="212"/>
                        <a:pt x="312" y="222"/>
                      </a:cubicBezTo>
                      <a:cubicBezTo>
                        <a:pt x="305" y="202"/>
                        <a:pt x="312" y="168"/>
                        <a:pt x="306" y="174"/>
                      </a:cubicBezTo>
                      <a:cubicBezTo>
                        <a:pt x="304" y="176"/>
                        <a:pt x="299" y="175"/>
                        <a:pt x="297" y="177"/>
                      </a:cubicBezTo>
                      <a:cubicBezTo>
                        <a:pt x="295" y="179"/>
                        <a:pt x="283" y="211"/>
                        <a:pt x="291" y="186"/>
                      </a:cubicBezTo>
                      <a:cubicBezTo>
                        <a:pt x="289" y="177"/>
                        <a:pt x="287" y="162"/>
                        <a:pt x="279" y="156"/>
                      </a:cubicBezTo>
                      <a:cubicBezTo>
                        <a:pt x="270" y="149"/>
                        <a:pt x="246" y="147"/>
                        <a:pt x="246" y="147"/>
                      </a:cubicBezTo>
                      <a:cubicBezTo>
                        <a:pt x="240" y="141"/>
                        <a:pt x="231" y="138"/>
                        <a:pt x="225" y="132"/>
                      </a:cubicBezTo>
                      <a:cubicBezTo>
                        <a:pt x="213" y="120"/>
                        <a:pt x="218" y="114"/>
                        <a:pt x="201" y="105"/>
                      </a:cubicBezTo>
                      <a:cubicBezTo>
                        <a:pt x="182" y="110"/>
                        <a:pt x="176" y="102"/>
                        <a:pt x="159" y="96"/>
                      </a:cubicBezTo>
                      <a:cubicBezTo>
                        <a:pt x="143" y="80"/>
                        <a:pt x="119" y="78"/>
                        <a:pt x="102" y="63"/>
                      </a:cubicBezTo>
                      <a:cubicBezTo>
                        <a:pt x="64" y="29"/>
                        <a:pt x="97" y="59"/>
                        <a:pt x="78" y="33"/>
                      </a:cubicBezTo>
                      <a:cubicBezTo>
                        <a:pt x="72" y="24"/>
                        <a:pt x="59" y="18"/>
                        <a:pt x="51" y="12"/>
                      </a:cubicBezTo>
                      <a:cubicBezTo>
                        <a:pt x="45" y="8"/>
                        <a:pt x="33" y="0"/>
                        <a:pt x="33" y="0"/>
                      </a:cubicBezTo>
                      <a:cubicBezTo>
                        <a:pt x="0" y="11"/>
                        <a:pt x="11" y="11"/>
                        <a:pt x="21" y="48"/>
                      </a:cubicBezTo>
                      <a:cubicBezTo>
                        <a:pt x="23" y="55"/>
                        <a:pt x="41" y="129"/>
                        <a:pt x="48" y="132"/>
                      </a:cubicBezTo>
                      <a:cubicBezTo>
                        <a:pt x="78" y="126"/>
                        <a:pt x="90" y="103"/>
                        <a:pt x="117" y="108"/>
                      </a:cubicBezTo>
                      <a:cubicBezTo>
                        <a:pt x="124" y="118"/>
                        <a:pt x="120" y="114"/>
                        <a:pt x="126" y="120"/>
                      </a:cubicBezTo>
                    </a:path>
                  </a:pathLst>
                </a:custGeom>
                <a:solidFill>
                  <a:srgbClr val="ECD846"/>
                </a:solidFill>
                <a:ln w="25400">
                  <a:solidFill>
                    <a:srgbClr val="CC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17" name="Group 1283"/>
                <p:cNvGrpSpPr>
                  <a:grpSpLocks/>
                </p:cNvGrpSpPr>
                <p:nvPr/>
              </p:nvGrpSpPr>
              <p:grpSpPr bwMode="auto">
                <a:xfrm>
                  <a:off x="2431" y="885"/>
                  <a:ext cx="758" cy="2167"/>
                  <a:chOff x="2431" y="885"/>
                  <a:chExt cx="758" cy="2167"/>
                </a:xfrm>
              </p:grpSpPr>
              <p:sp>
                <p:nvSpPr>
                  <p:cNvPr id="27" name="Oval 1284"/>
                  <p:cNvSpPr>
                    <a:spLocks noChangeArrowheads="1"/>
                  </p:cNvSpPr>
                  <p:nvPr/>
                </p:nvSpPr>
                <p:spPr bwMode="auto">
                  <a:xfrm>
                    <a:off x="2476" y="1157"/>
                    <a:ext cx="681" cy="1542"/>
                  </a:xfrm>
                  <a:prstGeom prst="ellipse">
                    <a:avLst/>
                  </a:pr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8" name="Freeform 1285"/>
                  <p:cNvSpPr>
                    <a:spLocks/>
                  </p:cNvSpPr>
                  <p:nvPr/>
                </p:nvSpPr>
                <p:spPr bwMode="auto">
                  <a:xfrm>
                    <a:off x="2895" y="2048"/>
                    <a:ext cx="294" cy="993"/>
                  </a:xfrm>
                  <a:custGeom>
                    <a:avLst/>
                    <a:gdLst>
                      <a:gd name="T0" fmla="*/ 0 w 294"/>
                      <a:gd name="T1" fmla="*/ 993 h 993"/>
                      <a:gd name="T2" fmla="*/ 15 w 294"/>
                      <a:gd name="T3" fmla="*/ 942 h 993"/>
                      <a:gd name="T4" fmla="*/ 30 w 294"/>
                      <a:gd name="T5" fmla="*/ 921 h 993"/>
                      <a:gd name="T6" fmla="*/ 51 w 294"/>
                      <a:gd name="T7" fmla="*/ 897 h 993"/>
                      <a:gd name="T8" fmla="*/ 66 w 294"/>
                      <a:gd name="T9" fmla="*/ 855 h 993"/>
                      <a:gd name="T10" fmla="*/ 78 w 294"/>
                      <a:gd name="T11" fmla="*/ 837 h 993"/>
                      <a:gd name="T12" fmla="*/ 84 w 294"/>
                      <a:gd name="T13" fmla="*/ 828 h 993"/>
                      <a:gd name="T14" fmla="*/ 108 w 294"/>
                      <a:gd name="T15" fmla="*/ 795 h 993"/>
                      <a:gd name="T16" fmla="*/ 129 w 294"/>
                      <a:gd name="T17" fmla="*/ 714 h 993"/>
                      <a:gd name="T18" fmla="*/ 147 w 294"/>
                      <a:gd name="T19" fmla="*/ 675 h 993"/>
                      <a:gd name="T20" fmla="*/ 162 w 294"/>
                      <a:gd name="T21" fmla="*/ 627 h 993"/>
                      <a:gd name="T22" fmla="*/ 204 w 294"/>
                      <a:gd name="T23" fmla="*/ 519 h 993"/>
                      <a:gd name="T24" fmla="*/ 141 w 294"/>
                      <a:gd name="T25" fmla="*/ 543 h 993"/>
                      <a:gd name="T26" fmla="*/ 99 w 294"/>
                      <a:gd name="T27" fmla="*/ 597 h 993"/>
                      <a:gd name="T28" fmla="*/ 81 w 294"/>
                      <a:gd name="T29" fmla="*/ 672 h 993"/>
                      <a:gd name="T30" fmla="*/ 69 w 294"/>
                      <a:gd name="T31" fmla="*/ 690 h 993"/>
                      <a:gd name="T32" fmla="*/ 78 w 294"/>
                      <a:gd name="T33" fmla="*/ 708 h 993"/>
                      <a:gd name="T34" fmla="*/ 45 w 294"/>
                      <a:gd name="T35" fmla="*/ 765 h 993"/>
                      <a:gd name="T36" fmla="*/ 42 w 294"/>
                      <a:gd name="T37" fmla="*/ 789 h 993"/>
                      <a:gd name="T38" fmla="*/ 39 w 294"/>
                      <a:gd name="T39" fmla="*/ 801 h 993"/>
                      <a:gd name="T40" fmla="*/ 15 w 294"/>
                      <a:gd name="T41" fmla="*/ 753 h 993"/>
                      <a:gd name="T42" fmla="*/ 51 w 294"/>
                      <a:gd name="T43" fmla="*/ 696 h 993"/>
                      <a:gd name="T44" fmla="*/ 69 w 294"/>
                      <a:gd name="T45" fmla="*/ 675 h 993"/>
                      <a:gd name="T46" fmla="*/ 114 w 294"/>
                      <a:gd name="T47" fmla="*/ 612 h 993"/>
                      <a:gd name="T48" fmla="*/ 129 w 294"/>
                      <a:gd name="T49" fmla="*/ 597 h 993"/>
                      <a:gd name="T50" fmla="*/ 141 w 294"/>
                      <a:gd name="T51" fmla="*/ 567 h 993"/>
                      <a:gd name="T52" fmla="*/ 153 w 294"/>
                      <a:gd name="T53" fmla="*/ 525 h 993"/>
                      <a:gd name="T54" fmla="*/ 168 w 294"/>
                      <a:gd name="T55" fmla="*/ 507 h 993"/>
                      <a:gd name="T56" fmla="*/ 174 w 294"/>
                      <a:gd name="T57" fmla="*/ 489 h 993"/>
                      <a:gd name="T58" fmla="*/ 180 w 294"/>
                      <a:gd name="T59" fmla="*/ 477 h 993"/>
                      <a:gd name="T60" fmla="*/ 210 w 294"/>
                      <a:gd name="T61" fmla="*/ 417 h 993"/>
                      <a:gd name="T62" fmla="*/ 225 w 294"/>
                      <a:gd name="T63" fmla="*/ 387 h 993"/>
                      <a:gd name="T64" fmla="*/ 231 w 294"/>
                      <a:gd name="T65" fmla="*/ 369 h 993"/>
                      <a:gd name="T66" fmla="*/ 234 w 294"/>
                      <a:gd name="T67" fmla="*/ 324 h 993"/>
                      <a:gd name="T68" fmla="*/ 246 w 294"/>
                      <a:gd name="T69" fmla="*/ 306 h 993"/>
                      <a:gd name="T70" fmla="*/ 252 w 294"/>
                      <a:gd name="T71" fmla="*/ 288 h 993"/>
                      <a:gd name="T72" fmla="*/ 261 w 294"/>
                      <a:gd name="T73" fmla="*/ 216 h 993"/>
                      <a:gd name="T74" fmla="*/ 279 w 294"/>
                      <a:gd name="T75" fmla="*/ 189 h 993"/>
                      <a:gd name="T76" fmla="*/ 261 w 294"/>
                      <a:gd name="T77" fmla="*/ 168 h 993"/>
                      <a:gd name="T78" fmla="*/ 282 w 294"/>
                      <a:gd name="T79" fmla="*/ 132 h 993"/>
                      <a:gd name="T80" fmla="*/ 294 w 294"/>
                      <a:gd name="T81" fmla="*/ 105 h 993"/>
                      <a:gd name="T82" fmla="*/ 279 w 294"/>
                      <a:gd name="T83" fmla="*/ 75 h 993"/>
                      <a:gd name="T84" fmla="*/ 288 w 294"/>
                      <a:gd name="T85" fmla="*/ 0 h 99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294"/>
                      <a:gd name="T130" fmla="*/ 0 h 993"/>
                      <a:gd name="T131" fmla="*/ 294 w 294"/>
                      <a:gd name="T132" fmla="*/ 993 h 993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294" h="993">
                        <a:moveTo>
                          <a:pt x="0" y="993"/>
                        </a:moveTo>
                        <a:cubicBezTo>
                          <a:pt x="5" y="973"/>
                          <a:pt x="0" y="957"/>
                          <a:pt x="15" y="942"/>
                        </a:cubicBezTo>
                        <a:cubicBezTo>
                          <a:pt x="22" y="921"/>
                          <a:pt x="15" y="926"/>
                          <a:pt x="30" y="921"/>
                        </a:cubicBezTo>
                        <a:cubicBezTo>
                          <a:pt x="34" y="908"/>
                          <a:pt x="43" y="907"/>
                          <a:pt x="51" y="897"/>
                        </a:cubicBezTo>
                        <a:cubicBezTo>
                          <a:pt x="61" y="885"/>
                          <a:pt x="62" y="869"/>
                          <a:pt x="66" y="855"/>
                        </a:cubicBezTo>
                        <a:cubicBezTo>
                          <a:pt x="68" y="848"/>
                          <a:pt x="74" y="843"/>
                          <a:pt x="78" y="837"/>
                        </a:cubicBezTo>
                        <a:cubicBezTo>
                          <a:pt x="80" y="834"/>
                          <a:pt x="84" y="828"/>
                          <a:pt x="84" y="828"/>
                        </a:cubicBezTo>
                        <a:cubicBezTo>
                          <a:pt x="88" y="811"/>
                          <a:pt x="90" y="801"/>
                          <a:pt x="108" y="795"/>
                        </a:cubicBezTo>
                        <a:cubicBezTo>
                          <a:pt x="117" y="769"/>
                          <a:pt x="122" y="741"/>
                          <a:pt x="129" y="714"/>
                        </a:cubicBezTo>
                        <a:cubicBezTo>
                          <a:pt x="134" y="696"/>
                          <a:pt x="132" y="685"/>
                          <a:pt x="147" y="675"/>
                        </a:cubicBezTo>
                        <a:cubicBezTo>
                          <a:pt x="152" y="659"/>
                          <a:pt x="158" y="643"/>
                          <a:pt x="162" y="627"/>
                        </a:cubicBezTo>
                        <a:cubicBezTo>
                          <a:pt x="164" y="594"/>
                          <a:pt x="162" y="526"/>
                          <a:pt x="204" y="519"/>
                        </a:cubicBezTo>
                        <a:cubicBezTo>
                          <a:pt x="176" y="513"/>
                          <a:pt x="163" y="528"/>
                          <a:pt x="141" y="543"/>
                        </a:cubicBezTo>
                        <a:cubicBezTo>
                          <a:pt x="128" y="562"/>
                          <a:pt x="112" y="578"/>
                          <a:pt x="99" y="597"/>
                        </a:cubicBezTo>
                        <a:cubicBezTo>
                          <a:pt x="97" y="634"/>
                          <a:pt x="96" y="645"/>
                          <a:pt x="81" y="672"/>
                        </a:cubicBezTo>
                        <a:cubicBezTo>
                          <a:pt x="77" y="678"/>
                          <a:pt x="71" y="683"/>
                          <a:pt x="69" y="690"/>
                        </a:cubicBezTo>
                        <a:cubicBezTo>
                          <a:pt x="67" y="696"/>
                          <a:pt x="78" y="708"/>
                          <a:pt x="78" y="708"/>
                        </a:cubicBezTo>
                        <a:cubicBezTo>
                          <a:pt x="75" y="732"/>
                          <a:pt x="58" y="745"/>
                          <a:pt x="45" y="765"/>
                        </a:cubicBezTo>
                        <a:cubicBezTo>
                          <a:pt x="44" y="773"/>
                          <a:pt x="43" y="781"/>
                          <a:pt x="42" y="789"/>
                        </a:cubicBezTo>
                        <a:cubicBezTo>
                          <a:pt x="41" y="793"/>
                          <a:pt x="41" y="805"/>
                          <a:pt x="39" y="801"/>
                        </a:cubicBezTo>
                        <a:cubicBezTo>
                          <a:pt x="34" y="789"/>
                          <a:pt x="18" y="766"/>
                          <a:pt x="15" y="753"/>
                        </a:cubicBezTo>
                        <a:cubicBezTo>
                          <a:pt x="17" y="731"/>
                          <a:pt x="36" y="713"/>
                          <a:pt x="51" y="696"/>
                        </a:cubicBezTo>
                        <a:cubicBezTo>
                          <a:pt x="60" y="686"/>
                          <a:pt x="63" y="687"/>
                          <a:pt x="69" y="675"/>
                        </a:cubicBezTo>
                        <a:cubicBezTo>
                          <a:pt x="80" y="653"/>
                          <a:pt x="93" y="626"/>
                          <a:pt x="114" y="612"/>
                        </a:cubicBezTo>
                        <a:cubicBezTo>
                          <a:pt x="118" y="606"/>
                          <a:pt x="125" y="603"/>
                          <a:pt x="129" y="597"/>
                        </a:cubicBezTo>
                        <a:cubicBezTo>
                          <a:pt x="135" y="589"/>
                          <a:pt x="135" y="576"/>
                          <a:pt x="141" y="567"/>
                        </a:cubicBezTo>
                        <a:cubicBezTo>
                          <a:pt x="143" y="556"/>
                          <a:pt x="145" y="533"/>
                          <a:pt x="153" y="525"/>
                        </a:cubicBezTo>
                        <a:cubicBezTo>
                          <a:pt x="159" y="519"/>
                          <a:pt x="165" y="515"/>
                          <a:pt x="168" y="507"/>
                        </a:cubicBezTo>
                        <a:cubicBezTo>
                          <a:pt x="171" y="501"/>
                          <a:pt x="171" y="495"/>
                          <a:pt x="174" y="489"/>
                        </a:cubicBezTo>
                        <a:cubicBezTo>
                          <a:pt x="176" y="485"/>
                          <a:pt x="178" y="481"/>
                          <a:pt x="180" y="477"/>
                        </a:cubicBezTo>
                        <a:cubicBezTo>
                          <a:pt x="183" y="444"/>
                          <a:pt x="199" y="449"/>
                          <a:pt x="210" y="417"/>
                        </a:cubicBezTo>
                        <a:cubicBezTo>
                          <a:pt x="216" y="419"/>
                          <a:pt x="221" y="389"/>
                          <a:pt x="225" y="387"/>
                        </a:cubicBezTo>
                        <a:cubicBezTo>
                          <a:pt x="230" y="384"/>
                          <a:pt x="231" y="369"/>
                          <a:pt x="231" y="369"/>
                        </a:cubicBezTo>
                        <a:cubicBezTo>
                          <a:pt x="232" y="354"/>
                          <a:pt x="231" y="339"/>
                          <a:pt x="234" y="324"/>
                        </a:cubicBezTo>
                        <a:cubicBezTo>
                          <a:pt x="236" y="317"/>
                          <a:pt x="244" y="313"/>
                          <a:pt x="246" y="306"/>
                        </a:cubicBezTo>
                        <a:cubicBezTo>
                          <a:pt x="248" y="300"/>
                          <a:pt x="252" y="288"/>
                          <a:pt x="252" y="288"/>
                        </a:cubicBezTo>
                        <a:cubicBezTo>
                          <a:pt x="245" y="268"/>
                          <a:pt x="250" y="235"/>
                          <a:pt x="261" y="216"/>
                        </a:cubicBezTo>
                        <a:cubicBezTo>
                          <a:pt x="266" y="207"/>
                          <a:pt x="279" y="189"/>
                          <a:pt x="279" y="189"/>
                        </a:cubicBezTo>
                        <a:cubicBezTo>
                          <a:pt x="274" y="174"/>
                          <a:pt x="266" y="183"/>
                          <a:pt x="261" y="168"/>
                        </a:cubicBezTo>
                        <a:cubicBezTo>
                          <a:pt x="265" y="152"/>
                          <a:pt x="268" y="142"/>
                          <a:pt x="282" y="132"/>
                        </a:cubicBezTo>
                        <a:cubicBezTo>
                          <a:pt x="289" y="111"/>
                          <a:pt x="284" y="119"/>
                          <a:pt x="294" y="105"/>
                        </a:cubicBezTo>
                        <a:cubicBezTo>
                          <a:pt x="282" y="97"/>
                          <a:pt x="283" y="88"/>
                          <a:pt x="279" y="75"/>
                        </a:cubicBezTo>
                        <a:cubicBezTo>
                          <a:pt x="285" y="6"/>
                          <a:pt x="278" y="30"/>
                          <a:pt x="288" y="0"/>
                        </a:cubicBezTo>
                      </a:path>
                    </a:pathLst>
                  </a:custGeom>
                  <a:solidFill>
                    <a:srgbClr val="ECD846"/>
                  </a:solidFill>
                  <a:ln w="1905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9" name="Freeform 1286"/>
                  <p:cNvSpPr>
                    <a:spLocks/>
                  </p:cNvSpPr>
                  <p:nvPr/>
                </p:nvSpPr>
                <p:spPr bwMode="auto">
                  <a:xfrm>
                    <a:off x="2431" y="1066"/>
                    <a:ext cx="432" cy="1986"/>
                  </a:xfrm>
                  <a:custGeom>
                    <a:avLst/>
                    <a:gdLst>
                      <a:gd name="T0" fmla="*/ 427 w 432"/>
                      <a:gd name="T1" fmla="*/ 1986 h 1986"/>
                      <a:gd name="T2" fmla="*/ 412 w 432"/>
                      <a:gd name="T3" fmla="*/ 1950 h 1986"/>
                      <a:gd name="T4" fmla="*/ 325 w 432"/>
                      <a:gd name="T5" fmla="*/ 1866 h 1986"/>
                      <a:gd name="T6" fmla="*/ 343 w 432"/>
                      <a:gd name="T7" fmla="*/ 1863 h 1986"/>
                      <a:gd name="T8" fmla="*/ 325 w 432"/>
                      <a:gd name="T9" fmla="*/ 1836 h 1986"/>
                      <a:gd name="T10" fmla="*/ 307 w 432"/>
                      <a:gd name="T11" fmla="*/ 1809 h 1986"/>
                      <a:gd name="T12" fmla="*/ 262 w 432"/>
                      <a:gd name="T13" fmla="*/ 1761 h 1986"/>
                      <a:gd name="T14" fmla="*/ 193 w 432"/>
                      <a:gd name="T15" fmla="*/ 1710 h 1986"/>
                      <a:gd name="T16" fmla="*/ 163 w 432"/>
                      <a:gd name="T17" fmla="*/ 1647 h 1986"/>
                      <a:gd name="T18" fmla="*/ 151 w 432"/>
                      <a:gd name="T19" fmla="*/ 1608 h 1986"/>
                      <a:gd name="T20" fmla="*/ 133 w 432"/>
                      <a:gd name="T21" fmla="*/ 1590 h 1986"/>
                      <a:gd name="T22" fmla="*/ 112 w 432"/>
                      <a:gd name="T23" fmla="*/ 1524 h 1986"/>
                      <a:gd name="T24" fmla="*/ 142 w 432"/>
                      <a:gd name="T25" fmla="*/ 1530 h 1986"/>
                      <a:gd name="T26" fmla="*/ 163 w 432"/>
                      <a:gd name="T27" fmla="*/ 1575 h 1986"/>
                      <a:gd name="T28" fmla="*/ 190 w 432"/>
                      <a:gd name="T29" fmla="*/ 1593 h 1986"/>
                      <a:gd name="T30" fmla="*/ 199 w 432"/>
                      <a:gd name="T31" fmla="*/ 1599 h 1986"/>
                      <a:gd name="T32" fmla="*/ 217 w 432"/>
                      <a:gd name="T33" fmla="*/ 1623 h 1986"/>
                      <a:gd name="T34" fmla="*/ 247 w 432"/>
                      <a:gd name="T35" fmla="*/ 1671 h 1986"/>
                      <a:gd name="T36" fmla="*/ 274 w 432"/>
                      <a:gd name="T37" fmla="*/ 1719 h 1986"/>
                      <a:gd name="T38" fmla="*/ 304 w 432"/>
                      <a:gd name="T39" fmla="*/ 1755 h 1986"/>
                      <a:gd name="T40" fmla="*/ 316 w 432"/>
                      <a:gd name="T41" fmla="*/ 1734 h 1986"/>
                      <a:gd name="T42" fmla="*/ 286 w 432"/>
                      <a:gd name="T43" fmla="*/ 1704 h 1986"/>
                      <a:gd name="T44" fmla="*/ 253 w 432"/>
                      <a:gd name="T45" fmla="*/ 1659 h 1986"/>
                      <a:gd name="T46" fmla="*/ 223 w 432"/>
                      <a:gd name="T47" fmla="*/ 1620 h 1986"/>
                      <a:gd name="T48" fmla="*/ 193 w 432"/>
                      <a:gd name="T49" fmla="*/ 1581 h 1986"/>
                      <a:gd name="T50" fmla="*/ 145 w 432"/>
                      <a:gd name="T51" fmla="*/ 1530 h 1986"/>
                      <a:gd name="T52" fmla="*/ 130 w 432"/>
                      <a:gd name="T53" fmla="*/ 1500 h 1986"/>
                      <a:gd name="T54" fmla="*/ 103 w 432"/>
                      <a:gd name="T55" fmla="*/ 1470 h 1986"/>
                      <a:gd name="T56" fmla="*/ 82 w 432"/>
                      <a:gd name="T57" fmla="*/ 1425 h 1986"/>
                      <a:gd name="T58" fmla="*/ 71 w 432"/>
                      <a:gd name="T59" fmla="*/ 1330 h 1986"/>
                      <a:gd name="T60" fmla="*/ 46 w 432"/>
                      <a:gd name="T61" fmla="*/ 1239 h 1986"/>
                      <a:gd name="T62" fmla="*/ 22 w 432"/>
                      <a:gd name="T63" fmla="*/ 1182 h 1986"/>
                      <a:gd name="T64" fmla="*/ 25 w 432"/>
                      <a:gd name="T65" fmla="*/ 1104 h 1986"/>
                      <a:gd name="T66" fmla="*/ 16 w 432"/>
                      <a:gd name="T67" fmla="*/ 1062 h 1986"/>
                      <a:gd name="T68" fmla="*/ 16 w 432"/>
                      <a:gd name="T69" fmla="*/ 1014 h 1986"/>
                      <a:gd name="T70" fmla="*/ 31 w 432"/>
                      <a:gd name="T71" fmla="*/ 951 h 1986"/>
                      <a:gd name="T72" fmla="*/ 1 w 432"/>
                      <a:gd name="T73" fmla="*/ 837 h 1986"/>
                      <a:gd name="T74" fmla="*/ 22 w 432"/>
                      <a:gd name="T75" fmla="*/ 777 h 1986"/>
                      <a:gd name="T76" fmla="*/ 25 w 432"/>
                      <a:gd name="T77" fmla="*/ 723 h 1986"/>
                      <a:gd name="T78" fmla="*/ 22 w 432"/>
                      <a:gd name="T79" fmla="*/ 621 h 1986"/>
                      <a:gd name="T80" fmla="*/ 40 w 432"/>
                      <a:gd name="T81" fmla="*/ 540 h 1986"/>
                      <a:gd name="T82" fmla="*/ 58 w 432"/>
                      <a:gd name="T83" fmla="*/ 447 h 1986"/>
                      <a:gd name="T84" fmla="*/ 82 w 432"/>
                      <a:gd name="T85" fmla="*/ 363 h 1986"/>
                      <a:gd name="T86" fmla="*/ 94 w 432"/>
                      <a:gd name="T87" fmla="*/ 336 h 1986"/>
                      <a:gd name="T88" fmla="*/ 97 w 432"/>
                      <a:gd name="T89" fmla="*/ 327 h 1986"/>
                      <a:gd name="T90" fmla="*/ 100 w 432"/>
                      <a:gd name="T91" fmla="*/ 291 h 1986"/>
                      <a:gd name="T92" fmla="*/ 148 w 432"/>
                      <a:gd name="T93" fmla="*/ 279 h 1986"/>
                      <a:gd name="T94" fmla="*/ 139 w 432"/>
                      <a:gd name="T95" fmla="*/ 222 h 1986"/>
                      <a:gd name="T96" fmla="*/ 136 w 432"/>
                      <a:gd name="T97" fmla="*/ 213 h 1986"/>
                      <a:gd name="T98" fmla="*/ 172 w 432"/>
                      <a:gd name="T99" fmla="*/ 195 h 1986"/>
                      <a:gd name="T100" fmla="*/ 211 w 432"/>
                      <a:gd name="T101" fmla="*/ 120 h 1986"/>
                      <a:gd name="T102" fmla="*/ 229 w 432"/>
                      <a:gd name="T103" fmla="*/ 129 h 1986"/>
                      <a:gd name="T104" fmla="*/ 235 w 432"/>
                      <a:gd name="T105" fmla="*/ 81 h 1986"/>
                      <a:gd name="T106" fmla="*/ 265 w 432"/>
                      <a:gd name="T107" fmla="*/ 0 h 1986"/>
                      <a:gd name="T108" fmla="*/ 280 w 432"/>
                      <a:gd name="T109" fmla="*/ 39 h 1986"/>
                      <a:gd name="T110" fmla="*/ 292 w 432"/>
                      <a:gd name="T111" fmla="*/ 123 h 198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432"/>
                      <a:gd name="T169" fmla="*/ 0 h 1986"/>
                      <a:gd name="T170" fmla="*/ 432 w 432"/>
                      <a:gd name="T171" fmla="*/ 1986 h 198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432" h="1986">
                        <a:moveTo>
                          <a:pt x="427" y="1986"/>
                        </a:moveTo>
                        <a:cubicBezTo>
                          <a:pt x="432" y="1970"/>
                          <a:pt x="423" y="1961"/>
                          <a:pt x="412" y="1950"/>
                        </a:cubicBezTo>
                        <a:cubicBezTo>
                          <a:pt x="405" y="1899"/>
                          <a:pt x="355" y="1896"/>
                          <a:pt x="325" y="1866"/>
                        </a:cubicBezTo>
                        <a:cubicBezTo>
                          <a:pt x="331" y="1865"/>
                          <a:pt x="339" y="1867"/>
                          <a:pt x="343" y="1863"/>
                        </a:cubicBezTo>
                        <a:cubicBezTo>
                          <a:pt x="352" y="1854"/>
                          <a:pt x="328" y="1838"/>
                          <a:pt x="325" y="1836"/>
                        </a:cubicBezTo>
                        <a:cubicBezTo>
                          <a:pt x="319" y="1824"/>
                          <a:pt x="320" y="1813"/>
                          <a:pt x="307" y="1809"/>
                        </a:cubicBezTo>
                        <a:cubicBezTo>
                          <a:pt x="287" y="1789"/>
                          <a:pt x="297" y="1773"/>
                          <a:pt x="262" y="1761"/>
                        </a:cubicBezTo>
                        <a:cubicBezTo>
                          <a:pt x="234" y="1740"/>
                          <a:pt x="229" y="1716"/>
                          <a:pt x="193" y="1710"/>
                        </a:cubicBezTo>
                        <a:cubicBezTo>
                          <a:pt x="188" y="1691"/>
                          <a:pt x="174" y="1663"/>
                          <a:pt x="163" y="1647"/>
                        </a:cubicBezTo>
                        <a:cubicBezTo>
                          <a:pt x="161" y="1635"/>
                          <a:pt x="159" y="1618"/>
                          <a:pt x="151" y="1608"/>
                        </a:cubicBezTo>
                        <a:cubicBezTo>
                          <a:pt x="146" y="1601"/>
                          <a:pt x="133" y="1590"/>
                          <a:pt x="133" y="1590"/>
                        </a:cubicBezTo>
                        <a:cubicBezTo>
                          <a:pt x="138" y="1565"/>
                          <a:pt x="130" y="1542"/>
                          <a:pt x="112" y="1524"/>
                        </a:cubicBezTo>
                        <a:cubicBezTo>
                          <a:pt x="125" y="1520"/>
                          <a:pt x="131" y="1523"/>
                          <a:pt x="142" y="1530"/>
                        </a:cubicBezTo>
                        <a:cubicBezTo>
                          <a:pt x="151" y="1543"/>
                          <a:pt x="151" y="1564"/>
                          <a:pt x="163" y="1575"/>
                        </a:cubicBezTo>
                        <a:cubicBezTo>
                          <a:pt x="171" y="1582"/>
                          <a:pt x="181" y="1587"/>
                          <a:pt x="190" y="1593"/>
                        </a:cubicBezTo>
                        <a:cubicBezTo>
                          <a:pt x="193" y="1595"/>
                          <a:pt x="199" y="1599"/>
                          <a:pt x="199" y="1599"/>
                        </a:cubicBezTo>
                        <a:cubicBezTo>
                          <a:pt x="203" y="1616"/>
                          <a:pt x="209" y="1609"/>
                          <a:pt x="217" y="1623"/>
                        </a:cubicBezTo>
                        <a:cubicBezTo>
                          <a:pt x="228" y="1642"/>
                          <a:pt x="224" y="1663"/>
                          <a:pt x="247" y="1671"/>
                        </a:cubicBezTo>
                        <a:cubicBezTo>
                          <a:pt x="252" y="1687"/>
                          <a:pt x="264" y="1705"/>
                          <a:pt x="274" y="1719"/>
                        </a:cubicBezTo>
                        <a:cubicBezTo>
                          <a:pt x="279" y="1742"/>
                          <a:pt x="286" y="1743"/>
                          <a:pt x="304" y="1755"/>
                        </a:cubicBezTo>
                        <a:cubicBezTo>
                          <a:pt x="339" y="1751"/>
                          <a:pt x="334" y="1752"/>
                          <a:pt x="316" y="1734"/>
                        </a:cubicBezTo>
                        <a:cubicBezTo>
                          <a:pt x="311" y="1718"/>
                          <a:pt x="295" y="1717"/>
                          <a:pt x="286" y="1704"/>
                        </a:cubicBezTo>
                        <a:cubicBezTo>
                          <a:pt x="275" y="1689"/>
                          <a:pt x="266" y="1672"/>
                          <a:pt x="253" y="1659"/>
                        </a:cubicBezTo>
                        <a:cubicBezTo>
                          <a:pt x="250" y="1650"/>
                          <a:pt x="231" y="1625"/>
                          <a:pt x="223" y="1620"/>
                        </a:cubicBezTo>
                        <a:cubicBezTo>
                          <a:pt x="216" y="1609"/>
                          <a:pt x="205" y="1585"/>
                          <a:pt x="193" y="1581"/>
                        </a:cubicBezTo>
                        <a:cubicBezTo>
                          <a:pt x="178" y="1566"/>
                          <a:pt x="163" y="1542"/>
                          <a:pt x="145" y="1530"/>
                        </a:cubicBezTo>
                        <a:cubicBezTo>
                          <a:pt x="137" y="1507"/>
                          <a:pt x="143" y="1517"/>
                          <a:pt x="130" y="1500"/>
                        </a:cubicBezTo>
                        <a:cubicBezTo>
                          <a:pt x="126" y="1488"/>
                          <a:pt x="114" y="1477"/>
                          <a:pt x="103" y="1470"/>
                        </a:cubicBezTo>
                        <a:cubicBezTo>
                          <a:pt x="98" y="1454"/>
                          <a:pt x="87" y="1441"/>
                          <a:pt x="82" y="1425"/>
                        </a:cubicBezTo>
                        <a:cubicBezTo>
                          <a:pt x="92" y="1354"/>
                          <a:pt x="60" y="1401"/>
                          <a:pt x="71" y="1330"/>
                        </a:cubicBezTo>
                        <a:cubicBezTo>
                          <a:pt x="65" y="1299"/>
                          <a:pt x="56" y="1263"/>
                          <a:pt x="46" y="1239"/>
                        </a:cubicBezTo>
                        <a:cubicBezTo>
                          <a:pt x="43" y="1232"/>
                          <a:pt x="25" y="1204"/>
                          <a:pt x="22" y="1182"/>
                        </a:cubicBezTo>
                        <a:cubicBezTo>
                          <a:pt x="19" y="1160"/>
                          <a:pt x="26" y="1124"/>
                          <a:pt x="25" y="1104"/>
                        </a:cubicBezTo>
                        <a:cubicBezTo>
                          <a:pt x="20" y="1086"/>
                          <a:pt x="23" y="1084"/>
                          <a:pt x="16" y="1062"/>
                        </a:cubicBezTo>
                        <a:cubicBezTo>
                          <a:pt x="15" y="1059"/>
                          <a:pt x="16" y="1014"/>
                          <a:pt x="16" y="1014"/>
                        </a:cubicBezTo>
                        <a:cubicBezTo>
                          <a:pt x="23" y="986"/>
                          <a:pt x="38" y="978"/>
                          <a:pt x="31" y="951"/>
                        </a:cubicBezTo>
                        <a:cubicBezTo>
                          <a:pt x="21" y="913"/>
                          <a:pt x="11" y="875"/>
                          <a:pt x="1" y="837"/>
                        </a:cubicBezTo>
                        <a:cubicBezTo>
                          <a:pt x="0" y="808"/>
                          <a:pt x="18" y="796"/>
                          <a:pt x="22" y="777"/>
                        </a:cubicBezTo>
                        <a:cubicBezTo>
                          <a:pt x="19" y="758"/>
                          <a:pt x="20" y="742"/>
                          <a:pt x="25" y="723"/>
                        </a:cubicBezTo>
                        <a:cubicBezTo>
                          <a:pt x="24" y="689"/>
                          <a:pt x="22" y="655"/>
                          <a:pt x="22" y="621"/>
                        </a:cubicBezTo>
                        <a:cubicBezTo>
                          <a:pt x="22" y="594"/>
                          <a:pt x="34" y="566"/>
                          <a:pt x="40" y="540"/>
                        </a:cubicBezTo>
                        <a:cubicBezTo>
                          <a:pt x="48" y="509"/>
                          <a:pt x="51" y="478"/>
                          <a:pt x="58" y="447"/>
                        </a:cubicBezTo>
                        <a:cubicBezTo>
                          <a:pt x="64" y="419"/>
                          <a:pt x="73" y="391"/>
                          <a:pt x="82" y="363"/>
                        </a:cubicBezTo>
                        <a:cubicBezTo>
                          <a:pt x="85" y="354"/>
                          <a:pt x="91" y="345"/>
                          <a:pt x="94" y="336"/>
                        </a:cubicBezTo>
                        <a:cubicBezTo>
                          <a:pt x="95" y="333"/>
                          <a:pt x="97" y="327"/>
                          <a:pt x="97" y="327"/>
                        </a:cubicBezTo>
                        <a:cubicBezTo>
                          <a:pt x="98" y="315"/>
                          <a:pt x="91" y="299"/>
                          <a:pt x="100" y="291"/>
                        </a:cubicBezTo>
                        <a:cubicBezTo>
                          <a:pt x="165" y="239"/>
                          <a:pt x="137" y="313"/>
                          <a:pt x="148" y="279"/>
                        </a:cubicBezTo>
                        <a:cubicBezTo>
                          <a:pt x="151" y="258"/>
                          <a:pt x="155" y="238"/>
                          <a:pt x="139" y="222"/>
                        </a:cubicBezTo>
                        <a:cubicBezTo>
                          <a:pt x="138" y="219"/>
                          <a:pt x="135" y="216"/>
                          <a:pt x="136" y="213"/>
                        </a:cubicBezTo>
                        <a:cubicBezTo>
                          <a:pt x="139" y="206"/>
                          <a:pt x="165" y="197"/>
                          <a:pt x="172" y="195"/>
                        </a:cubicBezTo>
                        <a:cubicBezTo>
                          <a:pt x="178" y="177"/>
                          <a:pt x="194" y="126"/>
                          <a:pt x="211" y="120"/>
                        </a:cubicBezTo>
                        <a:cubicBezTo>
                          <a:pt x="217" y="122"/>
                          <a:pt x="226" y="135"/>
                          <a:pt x="229" y="129"/>
                        </a:cubicBezTo>
                        <a:cubicBezTo>
                          <a:pt x="236" y="115"/>
                          <a:pt x="230" y="96"/>
                          <a:pt x="235" y="81"/>
                        </a:cubicBezTo>
                        <a:cubicBezTo>
                          <a:pt x="243" y="54"/>
                          <a:pt x="249" y="24"/>
                          <a:pt x="265" y="0"/>
                        </a:cubicBezTo>
                        <a:cubicBezTo>
                          <a:pt x="280" y="10"/>
                          <a:pt x="278" y="19"/>
                          <a:pt x="280" y="39"/>
                        </a:cubicBezTo>
                        <a:cubicBezTo>
                          <a:pt x="283" y="66"/>
                          <a:pt x="292" y="97"/>
                          <a:pt x="292" y="123"/>
                        </a:cubicBezTo>
                      </a:path>
                    </a:pathLst>
                  </a:cu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0" name="AutoShape 1287"/>
                  <p:cNvSpPr>
                    <a:spLocks noChangeArrowheads="1"/>
                  </p:cNvSpPr>
                  <p:nvPr/>
                </p:nvSpPr>
                <p:spPr bwMode="auto">
                  <a:xfrm rot="9600000" flipH="1">
                    <a:off x="2726" y="885"/>
                    <a:ext cx="45" cy="181"/>
                  </a:xfrm>
                  <a:prstGeom prst="lightningBolt">
                    <a:avLst/>
                  </a:prstGeom>
                  <a:solidFill>
                    <a:srgbClr val="ECD846"/>
                  </a:solidFill>
                  <a:ln w="9525">
                    <a:solidFill>
                      <a:srgbClr val="CC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24" name="Freeform 1289"/>
              <p:cNvSpPr>
                <a:spLocks/>
              </p:cNvSpPr>
              <p:nvPr/>
            </p:nvSpPr>
            <p:spPr bwMode="auto">
              <a:xfrm>
                <a:off x="2860" y="2504"/>
                <a:ext cx="185" cy="280"/>
              </a:xfrm>
              <a:custGeom>
                <a:avLst/>
                <a:gdLst>
                  <a:gd name="T0" fmla="*/ 180 w 185"/>
                  <a:gd name="T1" fmla="*/ 0 h 280"/>
                  <a:gd name="T2" fmla="*/ 172 w 185"/>
                  <a:gd name="T3" fmla="*/ 24 h 280"/>
                  <a:gd name="T4" fmla="*/ 148 w 185"/>
                  <a:gd name="T5" fmla="*/ 32 h 280"/>
                  <a:gd name="T6" fmla="*/ 100 w 185"/>
                  <a:gd name="T7" fmla="*/ 120 h 280"/>
                  <a:gd name="T8" fmla="*/ 44 w 185"/>
                  <a:gd name="T9" fmla="*/ 192 h 280"/>
                  <a:gd name="T10" fmla="*/ 36 w 185"/>
                  <a:gd name="T11" fmla="*/ 216 h 280"/>
                  <a:gd name="T12" fmla="*/ 12 w 185"/>
                  <a:gd name="T13" fmla="*/ 224 h 280"/>
                  <a:gd name="T14" fmla="*/ 44 w 185"/>
                  <a:gd name="T15" fmla="*/ 280 h 280"/>
                  <a:gd name="T16" fmla="*/ 108 w 185"/>
                  <a:gd name="T17" fmla="*/ 200 h 280"/>
                  <a:gd name="T18" fmla="*/ 140 w 185"/>
                  <a:gd name="T19" fmla="*/ 176 h 280"/>
                  <a:gd name="T20" fmla="*/ 164 w 185"/>
                  <a:gd name="T21" fmla="*/ 152 h 280"/>
                  <a:gd name="T22" fmla="*/ 164 w 185"/>
                  <a:gd name="T23" fmla="*/ 56 h 280"/>
                  <a:gd name="T24" fmla="*/ 164 w 185"/>
                  <a:gd name="T25" fmla="*/ 56 h 280"/>
                  <a:gd name="T26" fmla="*/ 180 w 185"/>
                  <a:gd name="T27" fmla="*/ 0 h 2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5"/>
                  <a:gd name="T43" fmla="*/ 0 h 280"/>
                  <a:gd name="T44" fmla="*/ 185 w 185"/>
                  <a:gd name="T45" fmla="*/ 280 h 2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5" h="280">
                    <a:moveTo>
                      <a:pt x="180" y="0"/>
                    </a:moveTo>
                    <a:cubicBezTo>
                      <a:pt x="177" y="8"/>
                      <a:pt x="178" y="18"/>
                      <a:pt x="172" y="24"/>
                    </a:cubicBezTo>
                    <a:cubicBezTo>
                      <a:pt x="166" y="30"/>
                      <a:pt x="153" y="25"/>
                      <a:pt x="148" y="32"/>
                    </a:cubicBezTo>
                    <a:cubicBezTo>
                      <a:pt x="112" y="82"/>
                      <a:pt x="150" y="87"/>
                      <a:pt x="100" y="120"/>
                    </a:cubicBezTo>
                    <a:cubicBezTo>
                      <a:pt x="90" y="149"/>
                      <a:pt x="44" y="192"/>
                      <a:pt x="44" y="192"/>
                    </a:cubicBezTo>
                    <a:cubicBezTo>
                      <a:pt x="41" y="200"/>
                      <a:pt x="42" y="210"/>
                      <a:pt x="36" y="216"/>
                    </a:cubicBezTo>
                    <a:cubicBezTo>
                      <a:pt x="30" y="222"/>
                      <a:pt x="15" y="216"/>
                      <a:pt x="12" y="224"/>
                    </a:cubicBezTo>
                    <a:cubicBezTo>
                      <a:pt x="0" y="259"/>
                      <a:pt x="24" y="267"/>
                      <a:pt x="44" y="280"/>
                    </a:cubicBezTo>
                    <a:cubicBezTo>
                      <a:pt x="89" y="265"/>
                      <a:pt x="93" y="245"/>
                      <a:pt x="108" y="200"/>
                    </a:cubicBezTo>
                    <a:cubicBezTo>
                      <a:pt x="112" y="187"/>
                      <a:pt x="130" y="185"/>
                      <a:pt x="140" y="176"/>
                    </a:cubicBezTo>
                    <a:cubicBezTo>
                      <a:pt x="149" y="169"/>
                      <a:pt x="156" y="160"/>
                      <a:pt x="164" y="152"/>
                    </a:cubicBezTo>
                    <a:cubicBezTo>
                      <a:pt x="185" y="88"/>
                      <a:pt x="185" y="120"/>
                      <a:pt x="164" y="56"/>
                    </a:cubicBezTo>
                    <a:cubicBezTo>
                      <a:pt x="169" y="37"/>
                      <a:pt x="175" y="19"/>
                      <a:pt x="180" y="0"/>
                    </a:cubicBezTo>
                    <a:close/>
                  </a:path>
                </a:pathLst>
              </a:custGeom>
              <a:solidFill>
                <a:srgbClr val="ECD846"/>
              </a:solidFill>
              <a:ln w="9525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2" name="Freeform 21"/>
            <p:cNvSpPr/>
            <p:nvPr/>
          </p:nvSpPr>
          <p:spPr>
            <a:xfrm>
              <a:off x="3622876" y="1608881"/>
              <a:ext cx="476041" cy="544010"/>
            </a:xfrm>
            <a:custGeom>
              <a:avLst/>
              <a:gdLst>
                <a:gd name="connsiteX0" fmla="*/ 335666 w 476041"/>
                <a:gd name="connsiteY0" fmla="*/ 416689 h 544010"/>
                <a:gd name="connsiteX1" fmla="*/ 335666 w 476041"/>
                <a:gd name="connsiteY1" fmla="*/ 416689 h 544010"/>
                <a:gd name="connsiteX2" fmla="*/ 416689 w 476041"/>
                <a:gd name="connsiteY2" fmla="*/ 532435 h 544010"/>
                <a:gd name="connsiteX3" fmla="*/ 451413 w 476041"/>
                <a:gd name="connsiteY3" fmla="*/ 544010 h 544010"/>
                <a:gd name="connsiteX4" fmla="*/ 451413 w 476041"/>
                <a:gd name="connsiteY4" fmla="*/ 370390 h 544010"/>
                <a:gd name="connsiteX5" fmla="*/ 428263 w 476041"/>
                <a:gd name="connsiteY5" fmla="*/ 347241 h 544010"/>
                <a:gd name="connsiteX6" fmla="*/ 393539 w 476041"/>
                <a:gd name="connsiteY6" fmla="*/ 335666 h 544010"/>
                <a:gd name="connsiteX7" fmla="*/ 347240 w 476041"/>
                <a:gd name="connsiteY7" fmla="*/ 289367 h 544010"/>
                <a:gd name="connsiteX8" fmla="*/ 289367 w 476041"/>
                <a:gd name="connsiteY8" fmla="*/ 243068 h 544010"/>
                <a:gd name="connsiteX9" fmla="*/ 266218 w 476041"/>
                <a:gd name="connsiteY9" fmla="*/ 208344 h 544010"/>
                <a:gd name="connsiteX10" fmla="*/ 208344 w 476041"/>
                <a:gd name="connsiteY10" fmla="*/ 162046 h 544010"/>
                <a:gd name="connsiteX11" fmla="*/ 138896 w 476041"/>
                <a:gd name="connsiteY11" fmla="*/ 115747 h 544010"/>
                <a:gd name="connsiteX12" fmla="*/ 115747 w 476041"/>
                <a:gd name="connsiteY12" fmla="*/ 81023 h 544010"/>
                <a:gd name="connsiteX13" fmla="*/ 81023 w 476041"/>
                <a:gd name="connsiteY13" fmla="*/ 69448 h 544010"/>
                <a:gd name="connsiteX14" fmla="*/ 69448 w 476041"/>
                <a:gd name="connsiteY14" fmla="*/ 34724 h 544010"/>
                <a:gd name="connsiteX15" fmla="*/ 34724 w 476041"/>
                <a:gd name="connsiteY15" fmla="*/ 23149 h 544010"/>
                <a:gd name="connsiteX16" fmla="*/ 0 w 476041"/>
                <a:gd name="connsiteY16" fmla="*/ 0 h 544010"/>
                <a:gd name="connsiteX17" fmla="*/ 11575 w 476041"/>
                <a:gd name="connsiteY17" fmla="*/ 92597 h 544010"/>
                <a:gd name="connsiteX18" fmla="*/ 34724 w 476041"/>
                <a:gd name="connsiteY18" fmla="*/ 115747 h 544010"/>
                <a:gd name="connsiteX19" fmla="*/ 57873 w 476041"/>
                <a:gd name="connsiteY19" fmla="*/ 196770 h 544010"/>
                <a:gd name="connsiteX20" fmla="*/ 81023 w 476041"/>
                <a:gd name="connsiteY20" fmla="*/ 231494 h 544010"/>
                <a:gd name="connsiteX21" fmla="*/ 115747 w 476041"/>
                <a:gd name="connsiteY21" fmla="*/ 300942 h 544010"/>
                <a:gd name="connsiteX22" fmla="*/ 185195 w 476041"/>
                <a:gd name="connsiteY22" fmla="*/ 324091 h 544010"/>
                <a:gd name="connsiteX23" fmla="*/ 254643 w 476041"/>
                <a:gd name="connsiteY23" fmla="*/ 358815 h 544010"/>
                <a:gd name="connsiteX24" fmla="*/ 289367 w 476041"/>
                <a:gd name="connsiteY24" fmla="*/ 370390 h 544010"/>
                <a:gd name="connsiteX25" fmla="*/ 324091 w 476041"/>
                <a:gd name="connsiteY25" fmla="*/ 393539 h 544010"/>
                <a:gd name="connsiteX26" fmla="*/ 335666 w 476041"/>
                <a:gd name="connsiteY26" fmla="*/ 416689 h 5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041" h="544010">
                  <a:moveTo>
                    <a:pt x="335666" y="416689"/>
                  </a:moveTo>
                  <a:lnTo>
                    <a:pt x="335666" y="416689"/>
                  </a:lnTo>
                  <a:cubicBezTo>
                    <a:pt x="370702" y="486759"/>
                    <a:pt x="360300" y="504240"/>
                    <a:pt x="416689" y="532435"/>
                  </a:cubicBezTo>
                  <a:cubicBezTo>
                    <a:pt x="427602" y="537891"/>
                    <a:pt x="439838" y="540152"/>
                    <a:pt x="451413" y="544010"/>
                  </a:cubicBezTo>
                  <a:cubicBezTo>
                    <a:pt x="474516" y="474697"/>
                    <a:pt x="476041" y="485320"/>
                    <a:pt x="451413" y="370390"/>
                  </a:cubicBezTo>
                  <a:cubicBezTo>
                    <a:pt x="449126" y="359719"/>
                    <a:pt x="437621" y="352856"/>
                    <a:pt x="428263" y="347241"/>
                  </a:cubicBezTo>
                  <a:cubicBezTo>
                    <a:pt x="417801" y="340964"/>
                    <a:pt x="405114" y="339524"/>
                    <a:pt x="393539" y="335666"/>
                  </a:cubicBezTo>
                  <a:cubicBezTo>
                    <a:pt x="378106" y="320233"/>
                    <a:pt x="365400" y="301474"/>
                    <a:pt x="347240" y="289367"/>
                  </a:cubicBezTo>
                  <a:cubicBezTo>
                    <a:pt x="321454" y="272177"/>
                    <a:pt x="308217" y="266632"/>
                    <a:pt x="289367" y="243068"/>
                  </a:cubicBezTo>
                  <a:cubicBezTo>
                    <a:pt x="280677" y="232205"/>
                    <a:pt x="274908" y="219207"/>
                    <a:pt x="266218" y="208344"/>
                  </a:cubicBezTo>
                  <a:cubicBezTo>
                    <a:pt x="241377" y="177293"/>
                    <a:pt x="241765" y="188783"/>
                    <a:pt x="208344" y="162046"/>
                  </a:cubicBezTo>
                  <a:cubicBezTo>
                    <a:pt x="149426" y="114911"/>
                    <a:pt x="232221" y="162408"/>
                    <a:pt x="138896" y="115747"/>
                  </a:cubicBezTo>
                  <a:cubicBezTo>
                    <a:pt x="131180" y="104172"/>
                    <a:pt x="126610" y="89713"/>
                    <a:pt x="115747" y="81023"/>
                  </a:cubicBezTo>
                  <a:cubicBezTo>
                    <a:pt x="106220" y="73401"/>
                    <a:pt x="89650" y="78075"/>
                    <a:pt x="81023" y="69448"/>
                  </a:cubicBezTo>
                  <a:cubicBezTo>
                    <a:pt x="72396" y="60821"/>
                    <a:pt x="78075" y="43351"/>
                    <a:pt x="69448" y="34724"/>
                  </a:cubicBezTo>
                  <a:cubicBezTo>
                    <a:pt x="60821" y="26097"/>
                    <a:pt x="45637" y="28605"/>
                    <a:pt x="34724" y="23149"/>
                  </a:cubicBezTo>
                  <a:cubicBezTo>
                    <a:pt x="22282" y="16928"/>
                    <a:pt x="11575" y="7716"/>
                    <a:pt x="0" y="0"/>
                  </a:cubicBezTo>
                  <a:cubicBezTo>
                    <a:pt x="3858" y="30866"/>
                    <a:pt x="2637" y="62803"/>
                    <a:pt x="11575" y="92597"/>
                  </a:cubicBezTo>
                  <a:cubicBezTo>
                    <a:pt x="14711" y="103050"/>
                    <a:pt x="29109" y="106389"/>
                    <a:pt x="34724" y="115747"/>
                  </a:cubicBezTo>
                  <a:cubicBezTo>
                    <a:pt x="45991" y="134525"/>
                    <a:pt x="50301" y="179102"/>
                    <a:pt x="57873" y="196770"/>
                  </a:cubicBezTo>
                  <a:cubicBezTo>
                    <a:pt x="63353" y="209556"/>
                    <a:pt x="73306" y="219919"/>
                    <a:pt x="81023" y="231494"/>
                  </a:cubicBezTo>
                  <a:cubicBezTo>
                    <a:pt x="87330" y="250416"/>
                    <a:pt x="96850" y="289132"/>
                    <a:pt x="115747" y="300942"/>
                  </a:cubicBezTo>
                  <a:cubicBezTo>
                    <a:pt x="136440" y="313875"/>
                    <a:pt x="162046" y="316375"/>
                    <a:pt x="185195" y="324091"/>
                  </a:cubicBezTo>
                  <a:cubicBezTo>
                    <a:pt x="272470" y="353183"/>
                    <a:pt x="164897" y="313942"/>
                    <a:pt x="254643" y="358815"/>
                  </a:cubicBezTo>
                  <a:cubicBezTo>
                    <a:pt x="265556" y="364271"/>
                    <a:pt x="278454" y="364934"/>
                    <a:pt x="289367" y="370390"/>
                  </a:cubicBezTo>
                  <a:cubicBezTo>
                    <a:pt x="301809" y="376611"/>
                    <a:pt x="313228" y="384849"/>
                    <a:pt x="324091" y="393539"/>
                  </a:cubicBezTo>
                  <a:cubicBezTo>
                    <a:pt x="356438" y="419417"/>
                    <a:pt x="333737" y="412831"/>
                    <a:pt x="335666" y="416689"/>
                  </a:cubicBezTo>
                  <a:close/>
                </a:path>
              </a:pathLst>
            </a:custGeom>
            <a:solidFill>
              <a:srgbClr val="ECD846"/>
            </a:solidFill>
            <a:ln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" name="Group 30"/>
          <p:cNvGrpSpPr/>
          <p:nvPr/>
        </p:nvGrpSpPr>
        <p:grpSpPr>
          <a:xfrm>
            <a:off x="323528" y="3645024"/>
            <a:ext cx="304572" cy="648072"/>
            <a:chOff x="3622876" y="1044283"/>
            <a:chExt cx="1960756" cy="3563452"/>
          </a:xfrm>
        </p:grpSpPr>
        <p:grpSp>
          <p:nvGrpSpPr>
            <p:cNvPr id="19" name="Group 1280"/>
            <p:cNvGrpSpPr>
              <a:grpSpLocks/>
            </p:cNvGrpSpPr>
            <p:nvPr/>
          </p:nvGrpSpPr>
          <p:grpSpPr bwMode="auto">
            <a:xfrm rot="18992529" flipH="1" flipV="1">
              <a:off x="4245701" y="1044283"/>
              <a:ext cx="1337931" cy="3563452"/>
              <a:chOff x="2440" y="885"/>
              <a:chExt cx="758" cy="2167"/>
            </a:xfrm>
          </p:grpSpPr>
          <p:grpSp>
            <p:nvGrpSpPr>
              <p:cNvPr id="20" name="Group 1281"/>
              <p:cNvGrpSpPr>
                <a:grpSpLocks/>
              </p:cNvGrpSpPr>
              <p:nvPr/>
            </p:nvGrpSpPr>
            <p:grpSpPr bwMode="auto">
              <a:xfrm>
                <a:off x="2440" y="885"/>
                <a:ext cx="758" cy="2167"/>
                <a:chOff x="2431" y="885"/>
                <a:chExt cx="758" cy="2167"/>
              </a:xfrm>
            </p:grpSpPr>
            <p:sp>
              <p:nvSpPr>
                <p:cNvPr id="36" name="Freeform 1282"/>
                <p:cNvSpPr>
                  <a:spLocks/>
                </p:cNvSpPr>
                <p:nvPr/>
              </p:nvSpPr>
              <p:spPr bwMode="auto">
                <a:xfrm>
                  <a:off x="2709" y="1037"/>
                  <a:ext cx="480" cy="1028"/>
                </a:xfrm>
                <a:custGeom>
                  <a:avLst/>
                  <a:gdLst>
                    <a:gd name="T0" fmla="*/ 471 w 480"/>
                    <a:gd name="T1" fmla="*/ 1017 h 1028"/>
                    <a:gd name="T2" fmla="*/ 468 w 480"/>
                    <a:gd name="T3" fmla="*/ 993 h 1028"/>
                    <a:gd name="T4" fmla="*/ 474 w 480"/>
                    <a:gd name="T5" fmla="*/ 957 h 1028"/>
                    <a:gd name="T6" fmla="*/ 468 w 480"/>
                    <a:gd name="T7" fmla="*/ 882 h 1028"/>
                    <a:gd name="T8" fmla="*/ 477 w 480"/>
                    <a:gd name="T9" fmla="*/ 816 h 1028"/>
                    <a:gd name="T10" fmla="*/ 474 w 480"/>
                    <a:gd name="T11" fmla="*/ 807 h 1028"/>
                    <a:gd name="T12" fmla="*/ 459 w 480"/>
                    <a:gd name="T13" fmla="*/ 750 h 1028"/>
                    <a:gd name="T14" fmla="*/ 459 w 480"/>
                    <a:gd name="T15" fmla="*/ 705 h 1028"/>
                    <a:gd name="T16" fmla="*/ 450 w 480"/>
                    <a:gd name="T17" fmla="*/ 708 h 1028"/>
                    <a:gd name="T18" fmla="*/ 456 w 480"/>
                    <a:gd name="T19" fmla="*/ 699 h 1028"/>
                    <a:gd name="T20" fmla="*/ 450 w 480"/>
                    <a:gd name="T21" fmla="*/ 669 h 1028"/>
                    <a:gd name="T22" fmla="*/ 444 w 480"/>
                    <a:gd name="T23" fmla="*/ 591 h 1028"/>
                    <a:gd name="T24" fmla="*/ 429 w 480"/>
                    <a:gd name="T25" fmla="*/ 510 h 1028"/>
                    <a:gd name="T26" fmla="*/ 432 w 480"/>
                    <a:gd name="T27" fmla="*/ 480 h 1028"/>
                    <a:gd name="T28" fmla="*/ 423 w 480"/>
                    <a:gd name="T29" fmla="*/ 483 h 1028"/>
                    <a:gd name="T30" fmla="*/ 408 w 480"/>
                    <a:gd name="T31" fmla="*/ 438 h 1028"/>
                    <a:gd name="T32" fmla="*/ 384 w 480"/>
                    <a:gd name="T33" fmla="*/ 408 h 1028"/>
                    <a:gd name="T34" fmla="*/ 372 w 480"/>
                    <a:gd name="T35" fmla="*/ 336 h 1028"/>
                    <a:gd name="T36" fmla="*/ 351 w 480"/>
                    <a:gd name="T37" fmla="*/ 330 h 1028"/>
                    <a:gd name="T38" fmla="*/ 345 w 480"/>
                    <a:gd name="T39" fmla="*/ 294 h 1028"/>
                    <a:gd name="T40" fmla="*/ 312 w 480"/>
                    <a:gd name="T41" fmla="*/ 222 h 1028"/>
                    <a:gd name="T42" fmla="*/ 306 w 480"/>
                    <a:gd name="T43" fmla="*/ 174 h 1028"/>
                    <a:gd name="T44" fmla="*/ 297 w 480"/>
                    <a:gd name="T45" fmla="*/ 177 h 1028"/>
                    <a:gd name="T46" fmla="*/ 291 w 480"/>
                    <a:gd name="T47" fmla="*/ 186 h 1028"/>
                    <a:gd name="T48" fmla="*/ 279 w 480"/>
                    <a:gd name="T49" fmla="*/ 156 h 1028"/>
                    <a:gd name="T50" fmla="*/ 246 w 480"/>
                    <a:gd name="T51" fmla="*/ 147 h 1028"/>
                    <a:gd name="T52" fmla="*/ 225 w 480"/>
                    <a:gd name="T53" fmla="*/ 132 h 1028"/>
                    <a:gd name="T54" fmla="*/ 201 w 480"/>
                    <a:gd name="T55" fmla="*/ 105 h 1028"/>
                    <a:gd name="T56" fmla="*/ 159 w 480"/>
                    <a:gd name="T57" fmla="*/ 96 h 1028"/>
                    <a:gd name="T58" fmla="*/ 102 w 480"/>
                    <a:gd name="T59" fmla="*/ 63 h 1028"/>
                    <a:gd name="T60" fmla="*/ 78 w 480"/>
                    <a:gd name="T61" fmla="*/ 33 h 1028"/>
                    <a:gd name="T62" fmla="*/ 51 w 480"/>
                    <a:gd name="T63" fmla="*/ 12 h 1028"/>
                    <a:gd name="T64" fmla="*/ 33 w 480"/>
                    <a:gd name="T65" fmla="*/ 0 h 1028"/>
                    <a:gd name="T66" fmla="*/ 21 w 480"/>
                    <a:gd name="T67" fmla="*/ 48 h 1028"/>
                    <a:gd name="T68" fmla="*/ 48 w 480"/>
                    <a:gd name="T69" fmla="*/ 132 h 1028"/>
                    <a:gd name="T70" fmla="*/ 117 w 480"/>
                    <a:gd name="T71" fmla="*/ 108 h 1028"/>
                    <a:gd name="T72" fmla="*/ 126 w 480"/>
                    <a:gd name="T73" fmla="*/ 120 h 102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80"/>
                    <a:gd name="T112" fmla="*/ 0 h 1028"/>
                    <a:gd name="T113" fmla="*/ 480 w 480"/>
                    <a:gd name="T114" fmla="*/ 1028 h 102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80" h="1028">
                      <a:moveTo>
                        <a:pt x="471" y="1017"/>
                      </a:moveTo>
                      <a:cubicBezTo>
                        <a:pt x="480" y="983"/>
                        <a:pt x="471" y="1028"/>
                        <a:pt x="468" y="993"/>
                      </a:cubicBezTo>
                      <a:cubicBezTo>
                        <a:pt x="467" y="982"/>
                        <a:pt x="471" y="968"/>
                        <a:pt x="474" y="957"/>
                      </a:cubicBezTo>
                      <a:cubicBezTo>
                        <a:pt x="470" y="931"/>
                        <a:pt x="476" y="907"/>
                        <a:pt x="468" y="882"/>
                      </a:cubicBezTo>
                      <a:cubicBezTo>
                        <a:pt x="470" y="860"/>
                        <a:pt x="474" y="838"/>
                        <a:pt x="477" y="816"/>
                      </a:cubicBezTo>
                      <a:cubicBezTo>
                        <a:pt x="476" y="813"/>
                        <a:pt x="474" y="810"/>
                        <a:pt x="474" y="807"/>
                      </a:cubicBezTo>
                      <a:cubicBezTo>
                        <a:pt x="474" y="782"/>
                        <a:pt x="461" y="775"/>
                        <a:pt x="459" y="750"/>
                      </a:cubicBezTo>
                      <a:cubicBezTo>
                        <a:pt x="458" y="739"/>
                        <a:pt x="459" y="705"/>
                        <a:pt x="459" y="705"/>
                      </a:cubicBezTo>
                      <a:cubicBezTo>
                        <a:pt x="456" y="706"/>
                        <a:pt x="451" y="711"/>
                        <a:pt x="450" y="708"/>
                      </a:cubicBezTo>
                      <a:cubicBezTo>
                        <a:pt x="448" y="705"/>
                        <a:pt x="456" y="703"/>
                        <a:pt x="456" y="699"/>
                      </a:cubicBezTo>
                      <a:cubicBezTo>
                        <a:pt x="457" y="688"/>
                        <a:pt x="453" y="679"/>
                        <a:pt x="450" y="669"/>
                      </a:cubicBezTo>
                      <a:cubicBezTo>
                        <a:pt x="453" y="642"/>
                        <a:pt x="453" y="617"/>
                        <a:pt x="444" y="591"/>
                      </a:cubicBezTo>
                      <a:cubicBezTo>
                        <a:pt x="459" y="547"/>
                        <a:pt x="462" y="546"/>
                        <a:pt x="429" y="510"/>
                      </a:cubicBezTo>
                      <a:cubicBezTo>
                        <a:pt x="428" y="519"/>
                        <a:pt x="435" y="472"/>
                        <a:pt x="432" y="480"/>
                      </a:cubicBezTo>
                      <a:cubicBezTo>
                        <a:pt x="431" y="483"/>
                        <a:pt x="424" y="486"/>
                        <a:pt x="423" y="483"/>
                      </a:cubicBezTo>
                      <a:cubicBezTo>
                        <a:pt x="408" y="434"/>
                        <a:pt x="437" y="445"/>
                        <a:pt x="408" y="438"/>
                      </a:cubicBezTo>
                      <a:cubicBezTo>
                        <a:pt x="400" y="428"/>
                        <a:pt x="391" y="419"/>
                        <a:pt x="384" y="408"/>
                      </a:cubicBezTo>
                      <a:cubicBezTo>
                        <a:pt x="382" y="394"/>
                        <a:pt x="382" y="346"/>
                        <a:pt x="372" y="336"/>
                      </a:cubicBezTo>
                      <a:cubicBezTo>
                        <a:pt x="367" y="331"/>
                        <a:pt x="358" y="332"/>
                        <a:pt x="351" y="330"/>
                      </a:cubicBezTo>
                      <a:cubicBezTo>
                        <a:pt x="347" y="315"/>
                        <a:pt x="353" y="307"/>
                        <a:pt x="345" y="294"/>
                      </a:cubicBezTo>
                      <a:cubicBezTo>
                        <a:pt x="345" y="291"/>
                        <a:pt x="341" y="212"/>
                        <a:pt x="312" y="222"/>
                      </a:cubicBezTo>
                      <a:cubicBezTo>
                        <a:pt x="305" y="202"/>
                        <a:pt x="312" y="168"/>
                        <a:pt x="306" y="174"/>
                      </a:cubicBezTo>
                      <a:cubicBezTo>
                        <a:pt x="304" y="176"/>
                        <a:pt x="299" y="175"/>
                        <a:pt x="297" y="177"/>
                      </a:cubicBezTo>
                      <a:cubicBezTo>
                        <a:pt x="295" y="179"/>
                        <a:pt x="283" y="211"/>
                        <a:pt x="291" y="186"/>
                      </a:cubicBezTo>
                      <a:cubicBezTo>
                        <a:pt x="289" y="177"/>
                        <a:pt x="287" y="162"/>
                        <a:pt x="279" y="156"/>
                      </a:cubicBezTo>
                      <a:cubicBezTo>
                        <a:pt x="270" y="149"/>
                        <a:pt x="246" y="147"/>
                        <a:pt x="246" y="147"/>
                      </a:cubicBezTo>
                      <a:cubicBezTo>
                        <a:pt x="240" y="141"/>
                        <a:pt x="231" y="138"/>
                        <a:pt x="225" y="132"/>
                      </a:cubicBezTo>
                      <a:cubicBezTo>
                        <a:pt x="213" y="120"/>
                        <a:pt x="218" y="114"/>
                        <a:pt x="201" y="105"/>
                      </a:cubicBezTo>
                      <a:cubicBezTo>
                        <a:pt x="182" y="110"/>
                        <a:pt x="176" y="102"/>
                        <a:pt x="159" y="96"/>
                      </a:cubicBezTo>
                      <a:cubicBezTo>
                        <a:pt x="143" y="80"/>
                        <a:pt x="119" y="78"/>
                        <a:pt x="102" y="63"/>
                      </a:cubicBezTo>
                      <a:cubicBezTo>
                        <a:pt x="64" y="29"/>
                        <a:pt x="97" y="59"/>
                        <a:pt x="78" y="33"/>
                      </a:cubicBezTo>
                      <a:cubicBezTo>
                        <a:pt x="72" y="24"/>
                        <a:pt x="59" y="18"/>
                        <a:pt x="51" y="12"/>
                      </a:cubicBezTo>
                      <a:cubicBezTo>
                        <a:pt x="45" y="8"/>
                        <a:pt x="33" y="0"/>
                        <a:pt x="33" y="0"/>
                      </a:cubicBezTo>
                      <a:cubicBezTo>
                        <a:pt x="0" y="11"/>
                        <a:pt x="11" y="11"/>
                        <a:pt x="21" y="48"/>
                      </a:cubicBezTo>
                      <a:cubicBezTo>
                        <a:pt x="23" y="55"/>
                        <a:pt x="41" y="129"/>
                        <a:pt x="48" y="132"/>
                      </a:cubicBezTo>
                      <a:cubicBezTo>
                        <a:pt x="78" y="126"/>
                        <a:pt x="90" y="103"/>
                        <a:pt x="117" y="108"/>
                      </a:cubicBezTo>
                      <a:cubicBezTo>
                        <a:pt x="124" y="118"/>
                        <a:pt x="120" y="114"/>
                        <a:pt x="126" y="120"/>
                      </a:cubicBezTo>
                    </a:path>
                  </a:pathLst>
                </a:custGeom>
                <a:solidFill>
                  <a:srgbClr val="ECD846"/>
                </a:solidFill>
                <a:ln w="25400">
                  <a:solidFill>
                    <a:srgbClr val="CC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21" name="Group 1283"/>
                <p:cNvGrpSpPr>
                  <a:grpSpLocks/>
                </p:cNvGrpSpPr>
                <p:nvPr/>
              </p:nvGrpSpPr>
              <p:grpSpPr bwMode="auto">
                <a:xfrm>
                  <a:off x="2431" y="885"/>
                  <a:ext cx="758" cy="2167"/>
                  <a:chOff x="2431" y="885"/>
                  <a:chExt cx="758" cy="2167"/>
                </a:xfrm>
              </p:grpSpPr>
              <p:sp>
                <p:nvSpPr>
                  <p:cNvPr id="38" name="Oval 1284"/>
                  <p:cNvSpPr>
                    <a:spLocks noChangeArrowheads="1"/>
                  </p:cNvSpPr>
                  <p:nvPr/>
                </p:nvSpPr>
                <p:spPr bwMode="auto">
                  <a:xfrm>
                    <a:off x="2476" y="1157"/>
                    <a:ext cx="681" cy="1542"/>
                  </a:xfrm>
                  <a:prstGeom prst="ellipse">
                    <a:avLst/>
                  </a:pr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9" name="Freeform 1285"/>
                  <p:cNvSpPr>
                    <a:spLocks/>
                  </p:cNvSpPr>
                  <p:nvPr/>
                </p:nvSpPr>
                <p:spPr bwMode="auto">
                  <a:xfrm>
                    <a:off x="2895" y="2048"/>
                    <a:ext cx="294" cy="993"/>
                  </a:xfrm>
                  <a:custGeom>
                    <a:avLst/>
                    <a:gdLst>
                      <a:gd name="T0" fmla="*/ 0 w 294"/>
                      <a:gd name="T1" fmla="*/ 993 h 993"/>
                      <a:gd name="T2" fmla="*/ 15 w 294"/>
                      <a:gd name="T3" fmla="*/ 942 h 993"/>
                      <a:gd name="T4" fmla="*/ 30 w 294"/>
                      <a:gd name="T5" fmla="*/ 921 h 993"/>
                      <a:gd name="T6" fmla="*/ 51 w 294"/>
                      <a:gd name="T7" fmla="*/ 897 h 993"/>
                      <a:gd name="T8" fmla="*/ 66 w 294"/>
                      <a:gd name="T9" fmla="*/ 855 h 993"/>
                      <a:gd name="T10" fmla="*/ 78 w 294"/>
                      <a:gd name="T11" fmla="*/ 837 h 993"/>
                      <a:gd name="T12" fmla="*/ 84 w 294"/>
                      <a:gd name="T13" fmla="*/ 828 h 993"/>
                      <a:gd name="T14" fmla="*/ 108 w 294"/>
                      <a:gd name="T15" fmla="*/ 795 h 993"/>
                      <a:gd name="T16" fmla="*/ 129 w 294"/>
                      <a:gd name="T17" fmla="*/ 714 h 993"/>
                      <a:gd name="T18" fmla="*/ 147 w 294"/>
                      <a:gd name="T19" fmla="*/ 675 h 993"/>
                      <a:gd name="T20" fmla="*/ 162 w 294"/>
                      <a:gd name="T21" fmla="*/ 627 h 993"/>
                      <a:gd name="T22" fmla="*/ 204 w 294"/>
                      <a:gd name="T23" fmla="*/ 519 h 993"/>
                      <a:gd name="T24" fmla="*/ 141 w 294"/>
                      <a:gd name="T25" fmla="*/ 543 h 993"/>
                      <a:gd name="T26" fmla="*/ 99 w 294"/>
                      <a:gd name="T27" fmla="*/ 597 h 993"/>
                      <a:gd name="T28" fmla="*/ 81 w 294"/>
                      <a:gd name="T29" fmla="*/ 672 h 993"/>
                      <a:gd name="T30" fmla="*/ 69 w 294"/>
                      <a:gd name="T31" fmla="*/ 690 h 993"/>
                      <a:gd name="T32" fmla="*/ 78 w 294"/>
                      <a:gd name="T33" fmla="*/ 708 h 993"/>
                      <a:gd name="T34" fmla="*/ 45 w 294"/>
                      <a:gd name="T35" fmla="*/ 765 h 993"/>
                      <a:gd name="T36" fmla="*/ 42 w 294"/>
                      <a:gd name="T37" fmla="*/ 789 h 993"/>
                      <a:gd name="T38" fmla="*/ 39 w 294"/>
                      <a:gd name="T39" fmla="*/ 801 h 993"/>
                      <a:gd name="T40" fmla="*/ 15 w 294"/>
                      <a:gd name="T41" fmla="*/ 753 h 993"/>
                      <a:gd name="T42" fmla="*/ 51 w 294"/>
                      <a:gd name="T43" fmla="*/ 696 h 993"/>
                      <a:gd name="T44" fmla="*/ 69 w 294"/>
                      <a:gd name="T45" fmla="*/ 675 h 993"/>
                      <a:gd name="T46" fmla="*/ 114 w 294"/>
                      <a:gd name="T47" fmla="*/ 612 h 993"/>
                      <a:gd name="T48" fmla="*/ 129 w 294"/>
                      <a:gd name="T49" fmla="*/ 597 h 993"/>
                      <a:gd name="T50" fmla="*/ 141 w 294"/>
                      <a:gd name="T51" fmla="*/ 567 h 993"/>
                      <a:gd name="T52" fmla="*/ 153 w 294"/>
                      <a:gd name="T53" fmla="*/ 525 h 993"/>
                      <a:gd name="T54" fmla="*/ 168 w 294"/>
                      <a:gd name="T55" fmla="*/ 507 h 993"/>
                      <a:gd name="T56" fmla="*/ 174 w 294"/>
                      <a:gd name="T57" fmla="*/ 489 h 993"/>
                      <a:gd name="T58" fmla="*/ 180 w 294"/>
                      <a:gd name="T59" fmla="*/ 477 h 993"/>
                      <a:gd name="T60" fmla="*/ 210 w 294"/>
                      <a:gd name="T61" fmla="*/ 417 h 993"/>
                      <a:gd name="T62" fmla="*/ 225 w 294"/>
                      <a:gd name="T63" fmla="*/ 387 h 993"/>
                      <a:gd name="T64" fmla="*/ 231 w 294"/>
                      <a:gd name="T65" fmla="*/ 369 h 993"/>
                      <a:gd name="T66" fmla="*/ 234 w 294"/>
                      <a:gd name="T67" fmla="*/ 324 h 993"/>
                      <a:gd name="T68" fmla="*/ 246 w 294"/>
                      <a:gd name="T69" fmla="*/ 306 h 993"/>
                      <a:gd name="T70" fmla="*/ 252 w 294"/>
                      <a:gd name="T71" fmla="*/ 288 h 993"/>
                      <a:gd name="T72" fmla="*/ 261 w 294"/>
                      <a:gd name="T73" fmla="*/ 216 h 993"/>
                      <a:gd name="T74" fmla="*/ 279 w 294"/>
                      <a:gd name="T75" fmla="*/ 189 h 993"/>
                      <a:gd name="T76" fmla="*/ 261 w 294"/>
                      <a:gd name="T77" fmla="*/ 168 h 993"/>
                      <a:gd name="T78" fmla="*/ 282 w 294"/>
                      <a:gd name="T79" fmla="*/ 132 h 993"/>
                      <a:gd name="T80" fmla="*/ 294 w 294"/>
                      <a:gd name="T81" fmla="*/ 105 h 993"/>
                      <a:gd name="T82" fmla="*/ 279 w 294"/>
                      <a:gd name="T83" fmla="*/ 75 h 993"/>
                      <a:gd name="T84" fmla="*/ 288 w 294"/>
                      <a:gd name="T85" fmla="*/ 0 h 99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294"/>
                      <a:gd name="T130" fmla="*/ 0 h 993"/>
                      <a:gd name="T131" fmla="*/ 294 w 294"/>
                      <a:gd name="T132" fmla="*/ 993 h 993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294" h="993">
                        <a:moveTo>
                          <a:pt x="0" y="993"/>
                        </a:moveTo>
                        <a:cubicBezTo>
                          <a:pt x="5" y="973"/>
                          <a:pt x="0" y="957"/>
                          <a:pt x="15" y="942"/>
                        </a:cubicBezTo>
                        <a:cubicBezTo>
                          <a:pt x="22" y="921"/>
                          <a:pt x="15" y="926"/>
                          <a:pt x="30" y="921"/>
                        </a:cubicBezTo>
                        <a:cubicBezTo>
                          <a:pt x="34" y="908"/>
                          <a:pt x="43" y="907"/>
                          <a:pt x="51" y="897"/>
                        </a:cubicBezTo>
                        <a:cubicBezTo>
                          <a:pt x="61" y="885"/>
                          <a:pt x="62" y="869"/>
                          <a:pt x="66" y="855"/>
                        </a:cubicBezTo>
                        <a:cubicBezTo>
                          <a:pt x="68" y="848"/>
                          <a:pt x="74" y="843"/>
                          <a:pt x="78" y="837"/>
                        </a:cubicBezTo>
                        <a:cubicBezTo>
                          <a:pt x="80" y="834"/>
                          <a:pt x="84" y="828"/>
                          <a:pt x="84" y="828"/>
                        </a:cubicBezTo>
                        <a:cubicBezTo>
                          <a:pt x="88" y="811"/>
                          <a:pt x="90" y="801"/>
                          <a:pt x="108" y="795"/>
                        </a:cubicBezTo>
                        <a:cubicBezTo>
                          <a:pt x="117" y="769"/>
                          <a:pt x="122" y="741"/>
                          <a:pt x="129" y="714"/>
                        </a:cubicBezTo>
                        <a:cubicBezTo>
                          <a:pt x="134" y="696"/>
                          <a:pt x="132" y="685"/>
                          <a:pt x="147" y="675"/>
                        </a:cubicBezTo>
                        <a:cubicBezTo>
                          <a:pt x="152" y="659"/>
                          <a:pt x="158" y="643"/>
                          <a:pt x="162" y="627"/>
                        </a:cubicBezTo>
                        <a:cubicBezTo>
                          <a:pt x="164" y="594"/>
                          <a:pt x="162" y="526"/>
                          <a:pt x="204" y="519"/>
                        </a:cubicBezTo>
                        <a:cubicBezTo>
                          <a:pt x="176" y="513"/>
                          <a:pt x="163" y="528"/>
                          <a:pt x="141" y="543"/>
                        </a:cubicBezTo>
                        <a:cubicBezTo>
                          <a:pt x="128" y="562"/>
                          <a:pt x="112" y="578"/>
                          <a:pt x="99" y="597"/>
                        </a:cubicBezTo>
                        <a:cubicBezTo>
                          <a:pt x="97" y="634"/>
                          <a:pt x="96" y="645"/>
                          <a:pt x="81" y="672"/>
                        </a:cubicBezTo>
                        <a:cubicBezTo>
                          <a:pt x="77" y="678"/>
                          <a:pt x="71" y="683"/>
                          <a:pt x="69" y="690"/>
                        </a:cubicBezTo>
                        <a:cubicBezTo>
                          <a:pt x="67" y="696"/>
                          <a:pt x="78" y="708"/>
                          <a:pt x="78" y="708"/>
                        </a:cubicBezTo>
                        <a:cubicBezTo>
                          <a:pt x="75" y="732"/>
                          <a:pt x="58" y="745"/>
                          <a:pt x="45" y="765"/>
                        </a:cubicBezTo>
                        <a:cubicBezTo>
                          <a:pt x="44" y="773"/>
                          <a:pt x="43" y="781"/>
                          <a:pt x="42" y="789"/>
                        </a:cubicBezTo>
                        <a:cubicBezTo>
                          <a:pt x="41" y="793"/>
                          <a:pt x="41" y="805"/>
                          <a:pt x="39" y="801"/>
                        </a:cubicBezTo>
                        <a:cubicBezTo>
                          <a:pt x="34" y="789"/>
                          <a:pt x="18" y="766"/>
                          <a:pt x="15" y="753"/>
                        </a:cubicBezTo>
                        <a:cubicBezTo>
                          <a:pt x="17" y="731"/>
                          <a:pt x="36" y="713"/>
                          <a:pt x="51" y="696"/>
                        </a:cubicBezTo>
                        <a:cubicBezTo>
                          <a:pt x="60" y="686"/>
                          <a:pt x="63" y="687"/>
                          <a:pt x="69" y="675"/>
                        </a:cubicBezTo>
                        <a:cubicBezTo>
                          <a:pt x="80" y="653"/>
                          <a:pt x="93" y="626"/>
                          <a:pt x="114" y="612"/>
                        </a:cubicBezTo>
                        <a:cubicBezTo>
                          <a:pt x="118" y="606"/>
                          <a:pt x="125" y="603"/>
                          <a:pt x="129" y="597"/>
                        </a:cubicBezTo>
                        <a:cubicBezTo>
                          <a:pt x="135" y="589"/>
                          <a:pt x="135" y="576"/>
                          <a:pt x="141" y="567"/>
                        </a:cubicBezTo>
                        <a:cubicBezTo>
                          <a:pt x="143" y="556"/>
                          <a:pt x="145" y="533"/>
                          <a:pt x="153" y="525"/>
                        </a:cubicBezTo>
                        <a:cubicBezTo>
                          <a:pt x="159" y="519"/>
                          <a:pt x="165" y="515"/>
                          <a:pt x="168" y="507"/>
                        </a:cubicBezTo>
                        <a:cubicBezTo>
                          <a:pt x="171" y="501"/>
                          <a:pt x="171" y="495"/>
                          <a:pt x="174" y="489"/>
                        </a:cubicBezTo>
                        <a:cubicBezTo>
                          <a:pt x="176" y="485"/>
                          <a:pt x="178" y="481"/>
                          <a:pt x="180" y="477"/>
                        </a:cubicBezTo>
                        <a:cubicBezTo>
                          <a:pt x="183" y="444"/>
                          <a:pt x="199" y="449"/>
                          <a:pt x="210" y="417"/>
                        </a:cubicBezTo>
                        <a:cubicBezTo>
                          <a:pt x="216" y="419"/>
                          <a:pt x="221" y="389"/>
                          <a:pt x="225" y="387"/>
                        </a:cubicBezTo>
                        <a:cubicBezTo>
                          <a:pt x="230" y="384"/>
                          <a:pt x="231" y="369"/>
                          <a:pt x="231" y="369"/>
                        </a:cubicBezTo>
                        <a:cubicBezTo>
                          <a:pt x="232" y="354"/>
                          <a:pt x="231" y="339"/>
                          <a:pt x="234" y="324"/>
                        </a:cubicBezTo>
                        <a:cubicBezTo>
                          <a:pt x="236" y="317"/>
                          <a:pt x="244" y="313"/>
                          <a:pt x="246" y="306"/>
                        </a:cubicBezTo>
                        <a:cubicBezTo>
                          <a:pt x="248" y="300"/>
                          <a:pt x="252" y="288"/>
                          <a:pt x="252" y="288"/>
                        </a:cubicBezTo>
                        <a:cubicBezTo>
                          <a:pt x="245" y="268"/>
                          <a:pt x="250" y="235"/>
                          <a:pt x="261" y="216"/>
                        </a:cubicBezTo>
                        <a:cubicBezTo>
                          <a:pt x="266" y="207"/>
                          <a:pt x="279" y="189"/>
                          <a:pt x="279" y="189"/>
                        </a:cubicBezTo>
                        <a:cubicBezTo>
                          <a:pt x="274" y="174"/>
                          <a:pt x="266" y="183"/>
                          <a:pt x="261" y="168"/>
                        </a:cubicBezTo>
                        <a:cubicBezTo>
                          <a:pt x="265" y="152"/>
                          <a:pt x="268" y="142"/>
                          <a:pt x="282" y="132"/>
                        </a:cubicBezTo>
                        <a:cubicBezTo>
                          <a:pt x="289" y="111"/>
                          <a:pt x="284" y="119"/>
                          <a:pt x="294" y="105"/>
                        </a:cubicBezTo>
                        <a:cubicBezTo>
                          <a:pt x="282" y="97"/>
                          <a:pt x="283" y="88"/>
                          <a:pt x="279" y="75"/>
                        </a:cubicBezTo>
                        <a:cubicBezTo>
                          <a:pt x="285" y="6"/>
                          <a:pt x="278" y="30"/>
                          <a:pt x="288" y="0"/>
                        </a:cubicBezTo>
                      </a:path>
                    </a:pathLst>
                  </a:custGeom>
                  <a:solidFill>
                    <a:srgbClr val="ECD846"/>
                  </a:solidFill>
                  <a:ln w="1905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0" name="Freeform 1286"/>
                  <p:cNvSpPr>
                    <a:spLocks/>
                  </p:cNvSpPr>
                  <p:nvPr/>
                </p:nvSpPr>
                <p:spPr bwMode="auto">
                  <a:xfrm>
                    <a:off x="2431" y="1066"/>
                    <a:ext cx="432" cy="1986"/>
                  </a:xfrm>
                  <a:custGeom>
                    <a:avLst/>
                    <a:gdLst>
                      <a:gd name="T0" fmla="*/ 427 w 432"/>
                      <a:gd name="T1" fmla="*/ 1986 h 1986"/>
                      <a:gd name="T2" fmla="*/ 412 w 432"/>
                      <a:gd name="T3" fmla="*/ 1950 h 1986"/>
                      <a:gd name="T4" fmla="*/ 325 w 432"/>
                      <a:gd name="T5" fmla="*/ 1866 h 1986"/>
                      <a:gd name="T6" fmla="*/ 343 w 432"/>
                      <a:gd name="T7" fmla="*/ 1863 h 1986"/>
                      <a:gd name="T8" fmla="*/ 325 w 432"/>
                      <a:gd name="T9" fmla="*/ 1836 h 1986"/>
                      <a:gd name="T10" fmla="*/ 307 w 432"/>
                      <a:gd name="T11" fmla="*/ 1809 h 1986"/>
                      <a:gd name="T12" fmla="*/ 262 w 432"/>
                      <a:gd name="T13" fmla="*/ 1761 h 1986"/>
                      <a:gd name="T14" fmla="*/ 193 w 432"/>
                      <a:gd name="T15" fmla="*/ 1710 h 1986"/>
                      <a:gd name="T16" fmla="*/ 163 w 432"/>
                      <a:gd name="T17" fmla="*/ 1647 h 1986"/>
                      <a:gd name="T18" fmla="*/ 151 w 432"/>
                      <a:gd name="T19" fmla="*/ 1608 h 1986"/>
                      <a:gd name="T20" fmla="*/ 133 w 432"/>
                      <a:gd name="T21" fmla="*/ 1590 h 1986"/>
                      <a:gd name="T22" fmla="*/ 112 w 432"/>
                      <a:gd name="T23" fmla="*/ 1524 h 1986"/>
                      <a:gd name="T24" fmla="*/ 142 w 432"/>
                      <a:gd name="T25" fmla="*/ 1530 h 1986"/>
                      <a:gd name="T26" fmla="*/ 163 w 432"/>
                      <a:gd name="T27" fmla="*/ 1575 h 1986"/>
                      <a:gd name="T28" fmla="*/ 190 w 432"/>
                      <a:gd name="T29" fmla="*/ 1593 h 1986"/>
                      <a:gd name="T30" fmla="*/ 199 w 432"/>
                      <a:gd name="T31" fmla="*/ 1599 h 1986"/>
                      <a:gd name="T32" fmla="*/ 217 w 432"/>
                      <a:gd name="T33" fmla="*/ 1623 h 1986"/>
                      <a:gd name="T34" fmla="*/ 247 w 432"/>
                      <a:gd name="T35" fmla="*/ 1671 h 1986"/>
                      <a:gd name="T36" fmla="*/ 274 w 432"/>
                      <a:gd name="T37" fmla="*/ 1719 h 1986"/>
                      <a:gd name="T38" fmla="*/ 304 w 432"/>
                      <a:gd name="T39" fmla="*/ 1755 h 1986"/>
                      <a:gd name="T40" fmla="*/ 316 w 432"/>
                      <a:gd name="T41" fmla="*/ 1734 h 1986"/>
                      <a:gd name="T42" fmla="*/ 286 w 432"/>
                      <a:gd name="T43" fmla="*/ 1704 h 1986"/>
                      <a:gd name="T44" fmla="*/ 253 w 432"/>
                      <a:gd name="T45" fmla="*/ 1659 h 1986"/>
                      <a:gd name="T46" fmla="*/ 223 w 432"/>
                      <a:gd name="T47" fmla="*/ 1620 h 1986"/>
                      <a:gd name="T48" fmla="*/ 193 w 432"/>
                      <a:gd name="T49" fmla="*/ 1581 h 1986"/>
                      <a:gd name="T50" fmla="*/ 145 w 432"/>
                      <a:gd name="T51" fmla="*/ 1530 h 1986"/>
                      <a:gd name="T52" fmla="*/ 130 w 432"/>
                      <a:gd name="T53" fmla="*/ 1500 h 1986"/>
                      <a:gd name="T54" fmla="*/ 103 w 432"/>
                      <a:gd name="T55" fmla="*/ 1470 h 1986"/>
                      <a:gd name="T56" fmla="*/ 82 w 432"/>
                      <a:gd name="T57" fmla="*/ 1425 h 1986"/>
                      <a:gd name="T58" fmla="*/ 71 w 432"/>
                      <a:gd name="T59" fmla="*/ 1330 h 1986"/>
                      <a:gd name="T60" fmla="*/ 46 w 432"/>
                      <a:gd name="T61" fmla="*/ 1239 h 1986"/>
                      <a:gd name="T62" fmla="*/ 22 w 432"/>
                      <a:gd name="T63" fmla="*/ 1182 h 1986"/>
                      <a:gd name="T64" fmla="*/ 25 w 432"/>
                      <a:gd name="T65" fmla="*/ 1104 h 1986"/>
                      <a:gd name="T66" fmla="*/ 16 w 432"/>
                      <a:gd name="T67" fmla="*/ 1062 h 1986"/>
                      <a:gd name="T68" fmla="*/ 16 w 432"/>
                      <a:gd name="T69" fmla="*/ 1014 h 1986"/>
                      <a:gd name="T70" fmla="*/ 31 w 432"/>
                      <a:gd name="T71" fmla="*/ 951 h 1986"/>
                      <a:gd name="T72" fmla="*/ 1 w 432"/>
                      <a:gd name="T73" fmla="*/ 837 h 1986"/>
                      <a:gd name="T74" fmla="*/ 22 w 432"/>
                      <a:gd name="T75" fmla="*/ 777 h 1986"/>
                      <a:gd name="T76" fmla="*/ 25 w 432"/>
                      <a:gd name="T77" fmla="*/ 723 h 1986"/>
                      <a:gd name="T78" fmla="*/ 22 w 432"/>
                      <a:gd name="T79" fmla="*/ 621 h 1986"/>
                      <a:gd name="T80" fmla="*/ 40 w 432"/>
                      <a:gd name="T81" fmla="*/ 540 h 1986"/>
                      <a:gd name="T82" fmla="*/ 58 w 432"/>
                      <a:gd name="T83" fmla="*/ 447 h 1986"/>
                      <a:gd name="T84" fmla="*/ 82 w 432"/>
                      <a:gd name="T85" fmla="*/ 363 h 1986"/>
                      <a:gd name="T86" fmla="*/ 94 w 432"/>
                      <a:gd name="T87" fmla="*/ 336 h 1986"/>
                      <a:gd name="T88" fmla="*/ 97 w 432"/>
                      <a:gd name="T89" fmla="*/ 327 h 1986"/>
                      <a:gd name="T90" fmla="*/ 100 w 432"/>
                      <a:gd name="T91" fmla="*/ 291 h 1986"/>
                      <a:gd name="T92" fmla="*/ 148 w 432"/>
                      <a:gd name="T93" fmla="*/ 279 h 1986"/>
                      <a:gd name="T94" fmla="*/ 139 w 432"/>
                      <a:gd name="T95" fmla="*/ 222 h 1986"/>
                      <a:gd name="T96" fmla="*/ 136 w 432"/>
                      <a:gd name="T97" fmla="*/ 213 h 1986"/>
                      <a:gd name="T98" fmla="*/ 172 w 432"/>
                      <a:gd name="T99" fmla="*/ 195 h 1986"/>
                      <a:gd name="T100" fmla="*/ 211 w 432"/>
                      <a:gd name="T101" fmla="*/ 120 h 1986"/>
                      <a:gd name="T102" fmla="*/ 229 w 432"/>
                      <a:gd name="T103" fmla="*/ 129 h 1986"/>
                      <a:gd name="T104" fmla="*/ 235 w 432"/>
                      <a:gd name="T105" fmla="*/ 81 h 1986"/>
                      <a:gd name="T106" fmla="*/ 265 w 432"/>
                      <a:gd name="T107" fmla="*/ 0 h 1986"/>
                      <a:gd name="T108" fmla="*/ 280 w 432"/>
                      <a:gd name="T109" fmla="*/ 39 h 1986"/>
                      <a:gd name="T110" fmla="*/ 292 w 432"/>
                      <a:gd name="T111" fmla="*/ 123 h 198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432"/>
                      <a:gd name="T169" fmla="*/ 0 h 1986"/>
                      <a:gd name="T170" fmla="*/ 432 w 432"/>
                      <a:gd name="T171" fmla="*/ 1986 h 198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432" h="1986">
                        <a:moveTo>
                          <a:pt x="427" y="1986"/>
                        </a:moveTo>
                        <a:cubicBezTo>
                          <a:pt x="432" y="1970"/>
                          <a:pt x="423" y="1961"/>
                          <a:pt x="412" y="1950"/>
                        </a:cubicBezTo>
                        <a:cubicBezTo>
                          <a:pt x="405" y="1899"/>
                          <a:pt x="355" y="1896"/>
                          <a:pt x="325" y="1866"/>
                        </a:cubicBezTo>
                        <a:cubicBezTo>
                          <a:pt x="331" y="1865"/>
                          <a:pt x="339" y="1867"/>
                          <a:pt x="343" y="1863"/>
                        </a:cubicBezTo>
                        <a:cubicBezTo>
                          <a:pt x="352" y="1854"/>
                          <a:pt x="328" y="1838"/>
                          <a:pt x="325" y="1836"/>
                        </a:cubicBezTo>
                        <a:cubicBezTo>
                          <a:pt x="319" y="1824"/>
                          <a:pt x="320" y="1813"/>
                          <a:pt x="307" y="1809"/>
                        </a:cubicBezTo>
                        <a:cubicBezTo>
                          <a:pt x="287" y="1789"/>
                          <a:pt x="297" y="1773"/>
                          <a:pt x="262" y="1761"/>
                        </a:cubicBezTo>
                        <a:cubicBezTo>
                          <a:pt x="234" y="1740"/>
                          <a:pt x="229" y="1716"/>
                          <a:pt x="193" y="1710"/>
                        </a:cubicBezTo>
                        <a:cubicBezTo>
                          <a:pt x="188" y="1691"/>
                          <a:pt x="174" y="1663"/>
                          <a:pt x="163" y="1647"/>
                        </a:cubicBezTo>
                        <a:cubicBezTo>
                          <a:pt x="161" y="1635"/>
                          <a:pt x="159" y="1618"/>
                          <a:pt x="151" y="1608"/>
                        </a:cubicBezTo>
                        <a:cubicBezTo>
                          <a:pt x="146" y="1601"/>
                          <a:pt x="133" y="1590"/>
                          <a:pt x="133" y="1590"/>
                        </a:cubicBezTo>
                        <a:cubicBezTo>
                          <a:pt x="138" y="1565"/>
                          <a:pt x="130" y="1542"/>
                          <a:pt x="112" y="1524"/>
                        </a:cubicBezTo>
                        <a:cubicBezTo>
                          <a:pt x="125" y="1520"/>
                          <a:pt x="131" y="1523"/>
                          <a:pt x="142" y="1530"/>
                        </a:cubicBezTo>
                        <a:cubicBezTo>
                          <a:pt x="151" y="1543"/>
                          <a:pt x="151" y="1564"/>
                          <a:pt x="163" y="1575"/>
                        </a:cubicBezTo>
                        <a:cubicBezTo>
                          <a:pt x="171" y="1582"/>
                          <a:pt x="181" y="1587"/>
                          <a:pt x="190" y="1593"/>
                        </a:cubicBezTo>
                        <a:cubicBezTo>
                          <a:pt x="193" y="1595"/>
                          <a:pt x="199" y="1599"/>
                          <a:pt x="199" y="1599"/>
                        </a:cubicBezTo>
                        <a:cubicBezTo>
                          <a:pt x="203" y="1616"/>
                          <a:pt x="209" y="1609"/>
                          <a:pt x="217" y="1623"/>
                        </a:cubicBezTo>
                        <a:cubicBezTo>
                          <a:pt x="228" y="1642"/>
                          <a:pt x="224" y="1663"/>
                          <a:pt x="247" y="1671"/>
                        </a:cubicBezTo>
                        <a:cubicBezTo>
                          <a:pt x="252" y="1687"/>
                          <a:pt x="264" y="1705"/>
                          <a:pt x="274" y="1719"/>
                        </a:cubicBezTo>
                        <a:cubicBezTo>
                          <a:pt x="279" y="1742"/>
                          <a:pt x="286" y="1743"/>
                          <a:pt x="304" y="1755"/>
                        </a:cubicBezTo>
                        <a:cubicBezTo>
                          <a:pt x="339" y="1751"/>
                          <a:pt x="334" y="1752"/>
                          <a:pt x="316" y="1734"/>
                        </a:cubicBezTo>
                        <a:cubicBezTo>
                          <a:pt x="311" y="1718"/>
                          <a:pt x="295" y="1717"/>
                          <a:pt x="286" y="1704"/>
                        </a:cubicBezTo>
                        <a:cubicBezTo>
                          <a:pt x="275" y="1689"/>
                          <a:pt x="266" y="1672"/>
                          <a:pt x="253" y="1659"/>
                        </a:cubicBezTo>
                        <a:cubicBezTo>
                          <a:pt x="250" y="1650"/>
                          <a:pt x="231" y="1625"/>
                          <a:pt x="223" y="1620"/>
                        </a:cubicBezTo>
                        <a:cubicBezTo>
                          <a:pt x="216" y="1609"/>
                          <a:pt x="205" y="1585"/>
                          <a:pt x="193" y="1581"/>
                        </a:cubicBezTo>
                        <a:cubicBezTo>
                          <a:pt x="178" y="1566"/>
                          <a:pt x="163" y="1542"/>
                          <a:pt x="145" y="1530"/>
                        </a:cubicBezTo>
                        <a:cubicBezTo>
                          <a:pt x="137" y="1507"/>
                          <a:pt x="143" y="1517"/>
                          <a:pt x="130" y="1500"/>
                        </a:cubicBezTo>
                        <a:cubicBezTo>
                          <a:pt x="126" y="1488"/>
                          <a:pt x="114" y="1477"/>
                          <a:pt x="103" y="1470"/>
                        </a:cubicBezTo>
                        <a:cubicBezTo>
                          <a:pt x="98" y="1454"/>
                          <a:pt x="87" y="1441"/>
                          <a:pt x="82" y="1425"/>
                        </a:cubicBezTo>
                        <a:cubicBezTo>
                          <a:pt x="92" y="1354"/>
                          <a:pt x="60" y="1401"/>
                          <a:pt x="71" y="1330"/>
                        </a:cubicBezTo>
                        <a:cubicBezTo>
                          <a:pt x="65" y="1299"/>
                          <a:pt x="56" y="1263"/>
                          <a:pt x="46" y="1239"/>
                        </a:cubicBezTo>
                        <a:cubicBezTo>
                          <a:pt x="43" y="1232"/>
                          <a:pt x="25" y="1204"/>
                          <a:pt x="22" y="1182"/>
                        </a:cubicBezTo>
                        <a:cubicBezTo>
                          <a:pt x="19" y="1160"/>
                          <a:pt x="26" y="1124"/>
                          <a:pt x="25" y="1104"/>
                        </a:cubicBezTo>
                        <a:cubicBezTo>
                          <a:pt x="20" y="1086"/>
                          <a:pt x="23" y="1084"/>
                          <a:pt x="16" y="1062"/>
                        </a:cubicBezTo>
                        <a:cubicBezTo>
                          <a:pt x="15" y="1059"/>
                          <a:pt x="16" y="1014"/>
                          <a:pt x="16" y="1014"/>
                        </a:cubicBezTo>
                        <a:cubicBezTo>
                          <a:pt x="23" y="986"/>
                          <a:pt x="38" y="978"/>
                          <a:pt x="31" y="951"/>
                        </a:cubicBezTo>
                        <a:cubicBezTo>
                          <a:pt x="21" y="913"/>
                          <a:pt x="11" y="875"/>
                          <a:pt x="1" y="837"/>
                        </a:cubicBezTo>
                        <a:cubicBezTo>
                          <a:pt x="0" y="808"/>
                          <a:pt x="18" y="796"/>
                          <a:pt x="22" y="777"/>
                        </a:cubicBezTo>
                        <a:cubicBezTo>
                          <a:pt x="19" y="758"/>
                          <a:pt x="20" y="742"/>
                          <a:pt x="25" y="723"/>
                        </a:cubicBezTo>
                        <a:cubicBezTo>
                          <a:pt x="24" y="689"/>
                          <a:pt x="22" y="655"/>
                          <a:pt x="22" y="621"/>
                        </a:cubicBezTo>
                        <a:cubicBezTo>
                          <a:pt x="22" y="594"/>
                          <a:pt x="34" y="566"/>
                          <a:pt x="40" y="540"/>
                        </a:cubicBezTo>
                        <a:cubicBezTo>
                          <a:pt x="48" y="509"/>
                          <a:pt x="51" y="478"/>
                          <a:pt x="58" y="447"/>
                        </a:cubicBezTo>
                        <a:cubicBezTo>
                          <a:pt x="64" y="419"/>
                          <a:pt x="73" y="391"/>
                          <a:pt x="82" y="363"/>
                        </a:cubicBezTo>
                        <a:cubicBezTo>
                          <a:pt x="85" y="354"/>
                          <a:pt x="91" y="345"/>
                          <a:pt x="94" y="336"/>
                        </a:cubicBezTo>
                        <a:cubicBezTo>
                          <a:pt x="95" y="333"/>
                          <a:pt x="97" y="327"/>
                          <a:pt x="97" y="327"/>
                        </a:cubicBezTo>
                        <a:cubicBezTo>
                          <a:pt x="98" y="315"/>
                          <a:pt x="91" y="299"/>
                          <a:pt x="100" y="291"/>
                        </a:cubicBezTo>
                        <a:cubicBezTo>
                          <a:pt x="165" y="239"/>
                          <a:pt x="137" y="313"/>
                          <a:pt x="148" y="279"/>
                        </a:cubicBezTo>
                        <a:cubicBezTo>
                          <a:pt x="151" y="258"/>
                          <a:pt x="155" y="238"/>
                          <a:pt x="139" y="222"/>
                        </a:cubicBezTo>
                        <a:cubicBezTo>
                          <a:pt x="138" y="219"/>
                          <a:pt x="135" y="216"/>
                          <a:pt x="136" y="213"/>
                        </a:cubicBezTo>
                        <a:cubicBezTo>
                          <a:pt x="139" y="206"/>
                          <a:pt x="165" y="197"/>
                          <a:pt x="172" y="195"/>
                        </a:cubicBezTo>
                        <a:cubicBezTo>
                          <a:pt x="178" y="177"/>
                          <a:pt x="194" y="126"/>
                          <a:pt x="211" y="120"/>
                        </a:cubicBezTo>
                        <a:cubicBezTo>
                          <a:pt x="217" y="122"/>
                          <a:pt x="226" y="135"/>
                          <a:pt x="229" y="129"/>
                        </a:cubicBezTo>
                        <a:cubicBezTo>
                          <a:pt x="236" y="115"/>
                          <a:pt x="230" y="96"/>
                          <a:pt x="235" y="81"/>
                        </a:cubicBezTo>
                        <a:cubicBezTo>
                          <a:pt x="243" y="54"/>
                          <a:pt x="249" y="24"/>
                          <a:pt x="265" y="0"/>
                        </a:cubicBezTo>
                        <a:cubicBezTo>
                          <a:pt x="280" y="10"/>
                          <a:pt x="278" y="19"/>
                          <a:pt x="280" y="39"/>
                        </a:cubicBezTo>
                        <a:cubicBezTo>
                          <a:pt x="283" y="66"/>
                          <a:pt x="292" y="97"/>
                          <a:pt x="292" y="123"/>
                        </a:cubicBezTo>
                      </a:path>
                    </a:pathLst>
                  </a:cu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1" name="AutoShape 1287"/>
                  <p:cNvSpPr>
                    <a:spLocks noChangeArrowheads="1"/>
                  </p:cNvSpPr>
                  <p:nvPr/>
                </p:nvSpPr>
                <p:spPr bwMode="auto">
                  <a:xfrm rot="9600000" flipH="1">
                    <a:off x="2726" y="885"/>
                    <a:ext cx="45" cy="181"/>
                  </a:xfrm>
                  <a:prstGeom prst="lightningBolt">
                    <a:avLst/>
                  </a:prstGeom>
                  <a:solidFill>
                    <a:srgbClr val="ECD846"/>
                  </a:solidFill>
                  <a:ln w="9525">
                    <a:solidFill>
                      <a:srgbClr val="CC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35" name="Freeform 1289"/>
              <p:cNvSpPr>
                <a:spLocks/>
              </p:cNvSpPr>
              <p:nvPr/>
            </p:nvSpPr>
            <p:spPr bwMode="auto">
              <a:xfrm>
                <a:off x="2860" y="2504"/>
                <a:ext cx="185" cy="280"/>
              </a:xfrm>
              <a:custGeom>
                <a:avLst/>
                <a:gdLst>
                  <a:gd name="T0" fmla="*/ 180 w 185"/>
                  <a:gd name="T1" fmla="*/ 0 h 280"/>
                  <a:gd name="T2" fmla="*/ 172 w 185"/>
                  <a:gd name="T3" fmla="*/ 24 h 280"/>
                  <a:gd name="T4" fmla="*/ 148 w 185"/>
                  <a:gd name="T5" fmla="*/ 32 h 280"/>
                  <a:gd name="T6" fmla="*/ 100 w 185"/>
                  <a:gd name="T7" fmla="*/ 120 h 280"/>
                  <a:gd name="T8" fmla="*/ 44 w 185"/>
                  <a:gd name="T9" fmla="*/ 192 h 280"/>
                  <a:gd name="T10" fmla="*/ 36 w 185"/>
                  <a:gd name="T11" fmla="*/ 216 h 280"/>
                  <a:gd name="T12" fmla="*/ 12 w 185"/>
                  <a:gd name="T13" fmla="*/ 224 h 280"/>
                  <a:gd name="T14" fmla="*/ 44 w 185"/>
                  <a:gd name="T15" fmla="*/ 280 h 280"/>
                  <a:gd name="T16" fmla="*/ 108 w 185"/>
                  <a:gd name="T17" fmla="*/ 200 h 280"/>
                  <a:gd name="T18" fmla="*/ 140 w 185"/>
                  <a:gd name="T19" fmla="*/ 176 h 280"/>
                  <a:gd name="T20" fmla="*/ 164 w 185"/>
                  <a:gd name="T21" fmla="*/ 152 h 280"/>
                  <a:gd name="T22" fmla="*/ 164 w 185"/>
                  <a:gd name="T23" fmla="*/ 56 h 280"/>
                  <a:gd name="T24" fmla="*/ 164 w 185"/>
                  <a:gd name="T25" fmla="*/ 56 h 280"/>
                  <a:gd name="T26" fmla="*/ 180 w 185"/>
                  <a:gd name="T27" fmla="*/ 0 h 2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5"/>
                  <a:gd name="T43" fmla="*/ 0 h 280"/>
                  <a:gd name="T44" fmla="*/ 185 w 185"/>
                  <a:gd name="T45" fmla="*/ 280 h 2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5" h="280">
                    <a:moveTo>
                      <a:pt x="180" y="0"/>
                    </a:moveTo>
                    <a:cubicBezTo>
                      <a:pt x="177" y="8"/>
                      <a:pt x="178" y="18"/>
                      <a:pt x="172" y="24"/>
                    </a:cubicBezTo>
                    <a:cubicBezTo>
                      <a:pt x="166" y="30"/>
                      <a:pt x="153" y="25"/>
                      <a:pt x="148" y="32"/>
                    </a:cubicBezTo>
                    <a:cubicBezTo>
                      <a:pt x="112" y="82"/>
                      <a:pt x="150" y="87"/>
                      <a:pt x="100" y="120"/>
                    </a:cubicBezTo>
                    <a:cubicBezTo>
                      <a:pt x="90" y="149"/>
                      <a:pt x="44" y="192"/>
                      <a:pt x="44" y="192"/>
                    </a:cubicBezTo>
                    <a:cubicBezTo>
                      <a:pt x="41" y="200"/>
                      <a:pt x="42" y="210"/>
                      <a:pt x="36" y="216"/>
                    </a:cubicBezTo>
                    <a:cubicBezTo>
                      <a:pt x="30" y="222"/>
                      <a:pt x="15" y="216"/>
                      <a:pt x="12" y="224"/>
                    </a:cubicBezTo>
                    <a:cubicBezTo>
                      <a:pt x="0" y="259"/>
                      <a:pt x="24" y="267"/>
                      <a:pt x="44" y="280"/>
                    </a:cubicBezTo>
                    <a:cubicBezTo>
                      <a:pt x="89" y="265"/>
                      <a:pt x="93" y="245"/>
                      <a:pt x="108" y="200"/>
                    </a:cubicBezTo>
                    <a:cubicBezTo>
                      <a:pt x="112" y="187"/>
                      <a:pt x="130" y="185"/>
                      <a:pt x="140" y="176"/>
                    </a:cubicBezTo>
                    <a:cubicBezTo>
                      <a:pt x="149" y="169"/>
                      <a:pt x="156" y="160"/>
                      <a:pt x="164" y="152"/>
                    </a:cubicBezTo>
                    <a:cubicBezTo>
                      <a:pt x="185" y="88"/>
                      <a:pt x="185" y="120"/>
                      <a:pt x="164" y="56"/>
                    </a:cubicBezTo>
                    <a:cubicBezTo>
                      <a:pt x="169" y="37"/>
                      <a:pt x="175" y="19"/>
                      <a:pt x="180" y="0"/>
                    </a:cubicBezTo>
                    <a:close/>
                  </a:path>
                </a:pathLst>
              </a:custGeom>
              <a:solidFill>
                <a:srgbClr val="ECD846"/>
              </a:solidFill>
              <a:ln w="9525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3" name="Freeform 32"/>
            <p:cNvSpPr/>
            <p:nvPr/>
          </p:nvSpPr>
          <p:spPr>
            <a:xfrm>
              <a:off x="3622876" y="1608881"/>
              <a:ext cx="476041" cy="544010"/>
            </a:xfrm>
            <a:custGeom>
              <a:avLst/>
              <a:gdLst>
                <a:gd name="connsiteX0" fmla="*/ 335666 w 476041"/>
                <a:gd name="connsiteY0" fmla="*/ 416689 h 544010"/>
                <a:gd name="connsiteX1" fmla="*/ 335666 w 476041"/>
                <a:gd name="connsiteY1" fmla="*/ 416689 h 544010"/>
                <a:gd name="connsiteX2" fmla="*/ 416689 w 476041"/>
                <a:gd name="connsiteY2" fmla="*/ 532435 h 544010"/>
                <a:gd name="connsiteX3" fmla="*/ 451413 w 476041"/>
                <a:gd name="connsiteY3" fmla="*/ 544010 h 544010"/>
                <a:gd name="connsiteX4" fmla="*/ 451413 w 476041"/>
                <a:gd name="connsiteY4" fmla="*/ 370390 h 544010"/>
                <a:gd name="connsiteX5" fmla="*/ 428263 w 476041"/>
                <a:gd name="connsiteY5" fmla="*/ 347241 h 544010"/>
                <a:gd name="connsiteX6" fmla="*/ 393539 w 476041"/>
                <a:gd name="connsiteY6" fmla="*/ 335666 h 544010"/>
                <a:gd name="connsiteX7" fmla="*/ 347240 w 476041"/>
                <a:gd name="connsiteY7" fmla="*/ 289367 h 544010"/>
                <a:gd name="connsiteX8" fmla="*/ 289367 w 476041"/>
                <a:gd name="connsiteY8" fmla="*/ 243068 h 544010"/>
                <a:gd name="connsiteX9" fmla="*/ 266218 w 476041"/>
                <a:gd name="connsiteY9" fmla="*/ 208344 h 544010"/>
                <a:gd name="connsiteX10" fmla="*/ 208344 w 476041"/>
                <a:gd name="connsiteY10" fmla="*/ 162046 h 544010"/>
                <a:gd name="connsiteX11" fmla="*/ 138896 w 476041"/>
                <a:gd name="connsiteY11" fmla="*/ 115747 h 544010"/>
                <a:gd name="connsiteX12" fmla="*/ 115747 w 476041"/>
                <a:gd name="connsiteY12" fmla="*/ 81023 h 544010"/>
                <a:gd name="connsiteX13" fmla="*/ 81023 w 476041"/>
                <a:gd name="connsiteY13" fmla="*/ 69448 h 544010"/>
                <a:gd name="connsiteX14" fmla="*/ 69448 w 476041"/>
                <a:gd name="connsiteY14" fmla="*/ 34724 h 544010"/>
                <a:gd name="connsiteX15" fmla="*/ 34724 w 476041"/>
                <a:gd name="connsiteY15" fmla="*/ 23149 h 544010"/>
                <a:gd name="connsiteX16" fmla="*/ 0 w 476041"/>
                <a:gd name="connsiteY16" fmla="*/ 0 h 544010"/>
                <a:gd name="connsiteX17" fmla="*/ 11575 w 476041"/>
                <a:gd name="connsiteY17" fmla="*/ 92597 h 544010"/>
                <a:gd name="connsiteX18" fmla="*/ 34724 w 476041"/>
                <a:gd name="connsiteY18" fmla="*/ 115747 h 544010"/>
                <a:gd name="connsiteX19" fmla="*/ 57873 w 476041"/>
                <a:gd name="connsiteY19" fmla="*/ 196770 h 544010"/>
                <a:gd name="connsiteX20" fmla="*/ 81023 w 476041"/>
                <a:gd name="connsiteY20" fmla="*/ 231494 h 544010"/>
                <a:gd name="connsiteX21" fmla="*/ 115747 w 476041"/>
                <a:gd name="connsiteY21" fmla="*/ 300942 h 544010"/>
                <a:gd name="connsiteX22" fmla="*/ 185195 w 476041"/>
                <a:gd name="connsiteY22" fmla="*/ 324091 h 544010"/>
                <a:gd name="connsiteX23" fmla="*/ 254643 w 476041"/>
                <a:gd name="connsiteY23" fmla="*/ 358815 h 544010"/>
                <a:gd name="connsiteX24" fmla="*/ 289367 w 476041"/>
                <a:gd name="connsiteY24" fmla="*/ 370390 h 544010"/>
                <a:gd name="connsiteX25" fmla="*/ 324091 w 476041"/>
                <a:gd name="connsiteY25" fmla="*/ 393539 h 544010"/>
                <a:gd name="connsiteX26" fmla="*/ 335666 w 476041"/>
                <a:gd name="connsiteY26" fmla="*/ 416689 h 5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041" h="544010">
                  <a:moveTo>
                    <a:pt x="335666" y="416689"/>
                  </a:moveTo>
                  <a:lnTo>
                    <a:pt x="335666" y="416689"/>
                  </a:lnTo>
                  <a:cubicBezTo>
                    <a:pt x="370702" y="486759"/>
                    <a:pt x="360300" y="504240"/>
                    <a:pt x="416689" y="532435"/>
                  </a:cubicBezTo>
                  <a:cubicBezTo>
                    <a:pt x="427602" y="537891"/>
                    <a:pt x="439838" y="540152"/>
                    <a:pt x="451413" y="544010"/>
                  </a:cubicBezTo>
                  <a:cubicBezTo>
                    <a:pt x="474516" y="474697"/>
                    <a:pt x="476041" y="485320"/>
                    <a:pt x="451413" y="370390"/>
                  </a:cubicBezTo>
                  <a:cubicBezTo>
                    <a:pt x="449126" y="359719"/>
                    <a:pt x="437621" y="352856"/>
                    <a:pt x="428263" y="347241"/>
                  </a:cubicBezTo>
                  <a:cubicBezTo>
                    <a:pt x="417801" y="340964"/>
                    <a:pt x="405114" y="339524"/>
                    <a:pt x="393539" y="335666"/>
                  </a:cubicBezTo>
                  <a:cubicBezTo>
                    <a:pt x="378106" y="320233"/>
                    <a:pt x="365400" y="301474"/>
                    <a:pt x="347240" y="289367"/>
                  </a:cubicBezTo>
                  <a:cubicBezTo>
                    <a:pt x="321454" y="272177"/>
                    <a:pt x="308217" y="266632"/>
                    <a:pt x="289367" y="243068"/>
                  </a:cubicBezTo>
                  <a:cubicBezTo>
                    <a:pt x="280677" y="232205"/>
                    <a:pt x="274908" y="219207"/>
                    <a:pt x="266218" y="208344"/>
                  </a:cubicBezTo>
                  <a:cubicBezTo>
                    <a:pt x="241377" y="177293"/>
                    <a:pt x="241765" y="188783"/>
                    <a:pt x="208344" y="162046"/>
                  </a:cubicBezTo>
                  <a:cubicBezTo>
                    <a:pt x="149426" y="114911"/>
                    <a:pt x="232221" y="162408"/>
                    <a:pt x="138896" y="115747"/>
                  </a:cubicBezTo>
                  <a:cubicBezTo>
                    <a:pt x="131180" y="104172"/>
                    <a:pt x="126610" y="89713"/>
                    <a:pt x="115747" y="81023"/>
                  </a:cubicBezTo>
                  <a:cubicBezTo>
                    <a:pt x="106220" y="73401"/>
                    <a:pt x="89650" y="78075"/>
                    <a:pt x="81023" y="69448"/>
                  </a:cubicBezTo>
                  <a:cubicBezTo>
                    <a:pt x="72396" y="60821"/>
                    <a:pt x="78075" y="43351"/>
                    <a:pt x="69448" y="34724"/>
                  </a:cubicBezTo>
                  <a:cubicBezTo>
                    <a:pt x="60821" y="26097"/>
                    <a:pt x="45637" y="28605"/>
                    <a:pt x="34724" y="23149"/>
                  </a:cubicBezTo>
                  <a:cubicBezTo>
                    <a:pt x="22282" y="16928"/>
                    <a:pt x="11575" y="7716"/>
                    <a:pt x="0" y="0"/>
                  </a:cubicBezTo>
                  <a:cubicBezTo>
                    <a:pt x="3858" y="30866"/>
                    <a:pt x="2637" y="62803"/>
                    <a:pt x="11575" y="92597"/>
                  </a:cubicBezTo>
                  <a:cubicBezTo>
                    <a:pt x="14711" y="103050"/>
                    <a:pt x="29109" y="106389"/>
                    <a:pt x="34724" y="115747"/>
                  </a:cubicBezTo>
                  <a:cubicBezTo>
                    <a:pt x="45991" y="134525"/>
                    <a:pt x="50301" y="179102"/>
                    <a:pt x="57873" y="196770"/>
                  </a:cubicBezTo>
                  <a:cubicBezTo>
                    <a:pt x="63353" y="209556"/>
                    <a:pt x="73306" y="219919"/>
                    <a:pt x="81023" y="231494"/>
                  </a:cubicBezTo>
                  <a:cubicBezTo>
                    <a:pt x="87330" y="250416"/>
                    <a:pt x="96850" y="289132"/>
                    <a:pt x="115747" y="300942"/>
                  </a:cubicBezTo>
                  <a:cubicBezTo>
                    <a:pt x="136440" y="313875"/>
                    <a:pt x="162046" y="316375"/>
                    <a:pt x="185195" y="324091"/>
                  </a:cubicBezTo>
                  <a:cubicBezTo>
                    <a:pt x="272470" y="353183"/>
                    <a:pt x="164897" y="313942"/>
                    <a:pt x="254643" y="358815"/>
                  </a:cubicBezTo>
                  <a:cubicBezTo>
                    <a:pt x="265556" y="364271"/>
                    <a:pt x="278454" y="364934"/>
                    <a:pt x="289367" y="370390"/>
                  </a:cubicBezTo>
                  <a:cubicBezTo>
                    <a:pt x="301809" y="376611"/>
                    <a:pt x="313228" y="384849"/>
                    <a:pt x="324091" y="393539"/>
                  </a:cubicBezTo>
                  <a:cubicBezTo>
                    <a:pt x="356438" y="419417"/>
                    <a:pt x="333737" y="412831"/>
                    <a:pt x="335666" y="416689"/>
                  </a:cubicBezTo>
                  <a:close/>
                </a:path>
              </a:pathLst>
            </a:custGeom>
            <a:solidFill>
              <a:srgbClr val="ECD846"/>
            </a:solidFill>
            <a:ln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3" name="Group 41"/>
          <p:cNvGrpSpPr/>
          <p:nvPr/>
        </p:nvGrpSpPr>
        <p:grpSpPr>
          <a:xfrm>
            <a:off x="323528" y="3284984"/>
            <a:ext cx="304572" cy="648072"/>
            <a:chOff x="3622876" y="1044283"/>
            <a:chExt cx="1960756" cy="3563452"/>
          </a:xfrm>
        </p:grpSpPr>
        <p:grpSp>
          <p:nvGrpSpPr>
            <p:cNvPr id="26" name="Group 1280"/>
            <p:cNvGrpSpPr>
              <a:grpSpLocks/>
            </p:cNvGrpSpPr>
            <p:nvPr/>
          </p:nvGrpSpPr>
          <p:grpSpPr bwMode="auto">
            <a:xfrm rot="18992529" flipH="1" flipV="1">
              <a:off x="4245701" y="1044283"/>
              <a:ext cx="1337931" cy="3563452"/>
              <a:chOff x="2440" y="885"/>
              <a:chExt cx="758" cy="2167"/>
            </a:xfrm>
          </p:grpSpPr>
          <p:grpSp>
            <p:nvGrpSpPr>
              <p:cNvPr id="31" name="Group 1281"/>
              <p:cNvGrpSpPr>
                <a:grpSpLocks/>
              </p:cNvGrpSpPr>
              <p:nvPr/>
            </p:nvGrpSpPr>
            <p:grpSpPr bwMode="auto">
              <a:xfrm>
                <a:off x="2440" y="885"/>
                <a:ext cx="758" cy="2167"/>
                <a:chOff x="2431" y="885"/>
                <a:chExt cx="758" cy="2167"/>
              </a:xfrm>
            </p:grpSpPr>
            <p:sp>
              <p:nvSpPr>
                <p:cNvPr id="47" name="Freeform 1282"/>
                <p:cNvSpPr>
                  <a:spLocks/>
                </p:cNvSpPr>
                <p:nvPr/>
              </p:nvSpPr>
              <p:spPr bwMode="auto">
                <a:xfrm>
                  <a:off x="2709" y="1037"/>
                  <a:ext cx="480" cy="1028"/>
                </a:xfrm>
                <a:custGeom>
                  <a:avLst/>
                  <a:gdLst>
                    <a:gd name="T0" fmla="*/ 471 w 480"/>
                    <a:gd name="T1" fmla="*/ 1017 h 1028"/>
                    <a:gd name="T2" fmla="*/ 468 w 480"/>
                    <a:gd name="T3" fmla="*/ 993 h 1028"/>
                    <a:gd name="T4" fmla="*/ 474 w 480"/>
                    <a:gd name="T5" fmla="*/ 957 h 1028"/>
                    <a:gd name="T6" fmla="*/ 468 w 480"/>
                    <a:gd name="T7" fmla="*/ 882 h 1028"/>
                    <a:gd name="T8" fmla="*/ 477 w 480"/>
                    <a:gd name="T9" fmla="*/ 816 h 1028"/>
                    <a:gd name="T10" fmla="*/ 474 w 480"/>
                    <a:gd name="T11" fmla="*/ 807 h 1028"/>
                    <a:gd name="T12" fmla="*/ 459 w 480"/>
                    <a:gd name="T13" fmla="*/ 750 h 1028"/>
                    <a:gd name="T14" fmla="*/ 459 w 480"/>
                    <a:gd name="T15" fmla="*/ 705 h 1028"/>
                    <a:gd name="T16" fmla="*/ 450 w 480"/>
                    <a:gd name="T17" fmla="*/ 708 h 1028"/>
                    <a:gd name="T18" fmla="*/ 456 w 480"/>
                    <a:gd name="T19" fmla="*/ 699 h 1028"/>
                    <a:gd name="T20" fmla="*/ 450 w 480"/>
                    <a:gd name="T21" fmla="*/ 669 h 1028"/>
                    <a:gd name="T22" fmla="*/ 444 w 480"/>
                    <a:gd name="T23" fmla="*/ 591 h 1028"/>
                    <a:gd name="T24" fmla="*/ 429 w 480"/>
                    <a:gd name="T25" fmla="*/ 510 h 1028"/>
                    <a:gd name="T26" fmla="*/ 432 w 480"/>
                    <a:gd name="T27" fmla="*/ 480 h 1028"/>
                    <a:gd name="T28" fmla="*/ 423 w 480"/>
                    <a:gd name="T29" fmla="*/ 483 h 1028"/>
                    <a:gd name="T30" fmla="*/ 408 w 480"/>
                    <a:gd name="T31" fmla="*/ 438 h 1028"/>
                    <a:gd name="T32" fmla="*/ 384 w 480"/>
                    <a:gd name="T33" fmla="*/ 408 h 1028"/>
                    <a:gd name="T34" fmla="*/ 372 w 480"/>
                    <a:gd name="T35" fmla="*/ 336 h 1028"/>
                    <a:gd name="T36" fmla="*/ 351 w 480"/>
                    <a:gd name="T37" fmla="*/ 330 h 1028"/>
                    <a:gd name="T38" fmla="*/ 345 w 480"/>
                    <a:gd name="T39" fmla="*/ 294 h 1028"/>
                    <a:gd name="T40" fmla="*/ 312 w 480"/>
                    <a:gd name="T41" fmla="*/ 222 h 1028"/>
                    <a:gd name="T42" fmla="*/ 306 w 480"/>
                    <a:gd name="T43" fmla="*/ 174 h 1028"/>
                    <a:gd name="T44" fmla="*/ 297 w 480"/>
                    <a:gd name="T45" fmla="*/ 177 h 1028"/>
                    <a:gd name="T46" fmla="*/ 291 w 480"/>
                    <a:gd name="T47" fmla="*/ 186 h 1028"/>
                    <a:gd name="T48" fmla="*/ 279 w 480"/>
                    <a:gd name="T49" fmla="*/ 156 h 1028"/>
                    <a:gd name="T50" fmla="*/ 246 w 480"/>
                    <a:gd name="T51" fmla="*/ 147 h 1028"/>
                    <a:gd name="T52" fmla="*/ 225 w 480"/>
                    <a:gd name="T53" fmla="*/ 132 h 1028"/>
                    <a:gd name="T54" fmla="*/ 201 w 480"/>
                    <a:gd name="T55" fmla="*/ 105 h 1028"/>
                    <a:gd name="T56" fmla="*/ 159 w 480"/>
                    <a:gd name="T57" fmla="*/ 96 h 1028"/>
                    <a:gd name="T58" fmla="*/ 102 w 480"/>
                    <a:gd name="T59" fmla="*/ 63 h 1028"/>
                    <a:gd name="T60" fmla="*/ 78 w 480"/>
                    <a:gd name="T61" fmla="*/ 33 h 1028"/>
                    <a:gd name="T62" fmla="*/ 51 w 480"/>
                    <a:gd name="T63" fmla="*/ 12 h 1028"/>
                    <a:gd name="T64" fmla="*/ 33 w 480"/>
                    <a:gd name="T65" fmla="*/ 0 h 1028"/>
                    <a:gd name="T66" fmla="*/ 21 w 480"/>
                    <a:gd name="T67" fmla="*/ 48 h 1028"/>
                    <a:gd name="T68" fmla="*/ 48 w 480"/>
                    <a:gd name="T69" fmla="*/ 132 h 1028"/>
                    <a:gd name="T70" fmla="*/ 117 w 480"/>
                    <a:gd name="T71" fmla="*/ 108 h 1028"/>
                    <a:gd name="T72" fmla="*/ 126 w 480"/>
                    <a:gd name="T73" fmla="*/ 120 h 102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80"/>
                    <a:gd name="T112" fmla="*/ 0 h 1028"/>
                    <a:gd name="T113" fmla="*/ 480 w 480"/>
                    <a:gd name="T114" fmla="*/ 1028 h 102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80" h="1028">
                      <a:moveTo>
                        <a:pt x="471" y="1017"/>
                      </a:moveTo>
                      <a:cubicBezTo>
                        <a:pt x="480" y="983"/>
                        <a:pt x="471" y="1028"/>
                        <a:pt x="468" y="993"/>
                      </a:cubicBezTo>
                      <a:cubicBezTo>
                        <a:pt x="467" y="982"/>
                        <a:pt x="471" y="968"/>
                        <a:pt x="474" y="957"/>
                      </a:cubicBezTo>
                      <a:cubicBezTo>
                        <a:pt x="470" y="931"/>
                        <a:pt x="476" y="907"/>
                        <a:pt x="468" y="882"/>
                      </a:cubicBezTo>
                      <a:cubicBezTo>
                        <a:pt x="470" y="860"/>
                        <a:pt x="474" y="838"/>
                        <a:pt x="477" y="816"/>
                      </a:cubicBezTo>
                      <a:cubicBezTo>
                        <a:pt x="476" y="813"/>
                        <a:pt x="474" y="810"/>
                        <a:pt x="474" y="807"/>
                      </a:cubicBezTo>
                      <a:cubicBezTo>
                        <a:pt x="474" y="782"/>
                        <a:pt x="461" y="775"/>
                        <a:pt x="459" y="750"/>
                      </a:cubicBezTo>
                      <a:cubicBezTo>
                        <a:pt x="458" y="739"/>
                        <a:pt x="459" y="705"/>
                        <a:pt x="459" y="705"/>
                      </a:cubicBezTo>
                      <a:cubicBezTo>
                        <a:pt x="456" y="706"/>
                        <a:pt x="451" y="711"/>
                        <a:pt x="450" y="708"/>
                      </a:cubicBezTo>
                      <a:cubicBezTo>
                        <a:pt x="448" y="705"/>
                        <a:pt x="456" y="703"/>
                        <a:pt x="456" y="699"/>
                      </a:cubicBezTo>
                      <a:cubicBezTo>
                        <a:pt x="457" y="688"/>
                        <a:pt x="453" y="679"/>
                        <a:pt x="450" y="669"/>
                      </a:cubicBezTo>
                      <a:cubicBezTo>
                        <a:pt x="453" y="642"/>
                        <a:pt x="453" y="617"/>
                        <a:pt x="444" y="591"/>
                      </a:cubicBezTo>
                      <a:cubicBezTo>
                        <a:pt x="459" y="547"/>
                        <a:pt x="462" y="546"/>
                        <a:pt x="429" y="510"/>
                      </a:cubicBezTo>
                      <a:cubicBezTo>
                        <a:pt x="428" y="519"/>
                        <a:pt x="435" y="472"/>
                        <a:pt x="432" y="480"/>
                      </a:cubicBezTo>
                      <a:cubicBezTo>
                        <a:pt x="431" y="483"/>
                        <a:pt x="424" y="486"/>
                        <a:pt x="423" y="483"/>
                      </a:cubicBezTo>
                      <a:cubicBezTo>
                        <a:pt x="408" y="434"/>
                        <a:pt x="437" y="445"/>
                        <a:pt x="408" y="438"/>
                      </a:cubicBezTo>
                      <a:cubicBezTo>
                        <a:pt x="400" y="428"/>
                        <a:pt x="391" y="419"/>
                        <a:pt x="384" y="408"/>
                      </a:cubicBezTo>
                      <a:cubicBezTo>
                        <a:pt x="382" y="394"/>
                        <a:pt x="382" y="346"/>
                        <a:pt x="372" y="336"/>
                      </a:cubicBezTo>
                      <a:cubicBezTo>
                        <a:pt x="367" y="331"/>
                        <a:pt x="358" y="332"/>
                        <a:pt x="351" y="330"/>
                      </a:cubicBezTo>
                      <a:cubicBezTo>
                        <a:pt x="347" y="315"/>
                        <a:pt x="353" y="307"/>
                        <a:pt x="345" y="294"/>
                      </a:cubicBezTo>
                      <a:cubicBezTo>
                        <a:pt x="345" y="291"/>
                        <a:pt x="341" y="212"/>
                        <a:pt x="312" y="222"/>
                      </a:cubicBezTo>
                      <a:cubicBezTo>
                        <a:pt x="305" y="202"/>
                        <a:pt x="312" y="168"/>
                        <a:pt x="306" y="174"/>
                      </a:cubicBezTo>
                      <a:cubicBezTo>
                        <a:pt x="304" y="176"/>
                        <a:pt x="299" y="175"/>
                        <a:pt x="297" y="177"/>
                      </a:cubicBezTo>
                      <a:cubicBezTo>
                        <a:pt x="295" y="179"/>
                        <a:pt x="283" y="211"/>
                        <a:pt x="291" y="186"/>
                      </a:cubicBezTo>
                      <a:cubicBezTo>
                        <a:pt x="289" y="177"/>
                        <a:pt x="287" y="162"/>
                        <a:pt x="279" y="156"/>
                      </a:cubicBezTo>
                      <a:cubicBezTo>
                        <a:pt x="270" y="149"/>
                        <a:pt x="246" y="147"/>
                        <a:pt x="246" y="147"/>
                      </a:cubicBezTo>
                      <a:cubicBezTo>
                        <a:pt x="240" y="141"/>
                        <a:pt x="231" y="138"/>
                        <a:pt x="225" y="132"/>
                      </a:cubicBezTo>
                      <a:cubicBezTo>
                        <a:pt x="213" y="120"/>
                        <a:pt x="218" y="114"/>
                        <a:pt x="201" y="105"/>
                      </a:cubicBezTo>
                      <a:cubicBezTo>
                        <a:pt x="182" y="110"/>
                        <a:pt x="176" y="102"/>
                        <a:pt x="159" y="96"/>
                      </a:cubicBezTo>
                      <a:cubicBezTo>
                        <a:pt x="143" y="80"/>
                        <a:pt x="119" y="78"/>
                        <a:pt x="102" y="63"/>
                      </a:cubicBezTo>
                      <a:cubicBezTo>
                        <a:pt x="64" y="29"/>
                        <a:pt x="97" y="59"/>
                        <a:pt x="78" y="33"/>
                      </a:cubicBezTo>
                      <a:cubicBezTo>
                        <a:pt x="72" y="24"/>
                        <a:pt x="59" y="18"/>
                        <a:pt x="51" y="12"/>
                      </a:cubicBezTo>
                      <a:cubicBezTo>
                        <a:pt x="45" y="8"/>
                        <a:pt x="33" y="0"/>
                        <a:pt x="33" y="0"/>
                      </a:cubicBezTo>
                      <a:cubicBezTo>
                        <a:pt x="0" y="11"/>
                        <a:pt x="11" y="11"/>
                        <a:pt x="21" y="48"/>
                      </a:cubicBezTo>
                      <a:cubicBezTo>
                        <a:pt x="23" y="55"/>
                        <a:pt x="41" y="129"/>
                        <a:pt x="48" y="132"/>
                      </a:cubicBezTo>
                      <a:cubicBezTo>
                        <a:pt x="78" y="126"/>
                        <a:pt x="90" y="103"/>
                        <a:pt x="117" y="108"/>
                      </a:cubicBezTo>
                      <a:cubicBezTo>
                        <a:pt x="124" y="118"/>
                        <a:pt x="120" y="114"/>
                        <a:pt x="126" y="120"/>
                      </a:cubicBezTo>
                    </a:path>
                  </a:pathLst>
                </a:custGeom>
                <a:solidFill>
                  <a:srgbClr val="ECD846"/>
                </a:solidFill>
                <a:ln w="25400">
                  <a:solidFill>
                    <a:srgbClr val="CC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1312" name="Group 1283"/>
                <p:cNvGrpSpPr>
                  <a:grpSpLocks/>
                </p:cNvGrpSpPr>
                <p:nvPr/>
              </p:nvGrpSpPr>
              <p:grpSpPr bwMode="auto">
                <a:xfrm>
                  <a:off x="2431" y="885"/>
                  <a:ext cx="758" cy="2167"/>
                  <a:chOff x="2431" y="885"/>
                  <a:chExt cx="758" cy="2167"/>
                </a:xfrm>
              </p:grpSpPr>
              <p:sp>
                <p:nvSpPr>
                  <p:cNvPr id="49" name="Oval 1284"/>
                  <p:cNvSpPr>
                    <a:spLocks noChangeArrowheads="1"/>
                  </p:cNvSpPr>
                  <p:nvPr/>
                </p:nvSpPr>
                <p:spPr bwMode="auto">
                  <a:xfrm>
                    <a:off x="2476" y="1157"/>
                    <a:ext cx="681" cy="1542"/>
                  </a:xfrm>
                  <a:prstGeom prst="ellipse">
                    <a:avLst/>
                  </a:pr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0" name="Freeform 1285"/>
                  <p:cNvSpPr>
                    <a:spLocks/>
                  </p:cNvSpPr>
                  <p:nvPr/>
                </p:nvSpPr>
                <p:spPr bwMode="auto">
                  <a:xfrm>
                    <a:off x="2895" y="2048"/>
                    <a:ext cx="294" cy="993"/>
                  </a:xfrm>
                  <a:custGeom>
                    <a:avLst/>
                    <a:gdLst>
                      <a:gd name="T0" fmla="*/ 0 w 294"/>
                      <a:gd name="T1" fmla="*/ 993 h 993"/>
                      <a:gd name="T2" fmla="*/ 15 w 294"/>
                      <a:gd name="T3" fmla="*/ 942 h 993"/>
                      <a:gd name="T4" fmla="*/ 30 w 294"/>
                      <a:gd name="T5" fmla="*/ 921 h 993"/>
                      <a:gd name="T6" fmla="*/ 51 w 294"/>
                      <a:gd name="T7" fmla="*/ 897 h 993"/>
                      <a:gd name="T8" fmla="*/ 66 w 294"/>
                      <a:gd name="T9" fmla="*/ 855 h 993"/>
                      <a:gd name="T10" fmla="*/ 78 w 294"/>
                      <a:gd name="T11" fmla="*/ 837 h 993"/>
                      <a:gd name="T12" fmla="*/ 84 w 294"/>
                      <a:gd name="T13" fmla="*/ 828 h 993"/>
                      <a:gd name="T14" fmla="*/ 108 w 294"/>
                      <a:gd name="T15" fmla="*/ 795 h 993"/>
                      <a:gd name="T16" fmla="*/ 129 w 294"/>
                      <a:gd name="T17" fmla="*/ 714 h 993"/>
                      <a:gd name="T18" fmla="*/ 147 w 294"/>
                      <a:gd name="T19" fmla="*/ 675 h 993"/>
                      <a:gd name="T20" fmla="*/ 162 w 294"/>
                      <a:gd name="T21" fmla="*/ 627 h 993"/>
                      <a:gd name="T22" fmla="*/ 204 w 294"/>
                      <a:gd name="T23" fmla="*/ 519 h 993"/>
                      <a:gd name="T24" fmla="*/ 141 w 294"/>
                      <a:gd name="T25" fmla="*/ 543 h 993"/>
                      <a:gd name="T26" fmla="*/ 99 w 294"/>
                      <a:gd name="T27" fmla="*/ 597 h 993"/>
                      <a:gd name="T28" fmla="*/ 81 w 294"/>
                      <a:gd name="T29" fmla="*/ 672 h 993"/>
                      <a:gd name="T30" fmla="*/ 69 w 294"/>
                      <a:gd name="T31" fmla="*/ 690 h 993"/>
                      <a:gd name="T32" fmla="*/ 78 w 294"/>
                      <a:gd name="T33" fmla="*/ 708 h 993"/>
                      <a:gd name="T34" fmla="*/ 45 w 294"/>
                      <a:gd name="T35" fmla="*/ 765 h 993"/>
                      <a:gd name="T36" fmla="*/ 42 w 294"/>
                      <a:gd name="T37" fmla="*/ 789 h 993"/>
                      <a:gd name="T38" fmla="*/ 39 w 294"/>
                      <a:gd name="T39" fmla="*/ 801 h 993"/>
                      <a:gd name="T40" fmla="*/ 15 w 294"/>
                      <a:gd name="T41" fmla="*/ 753 h 993"/>
                      <a:gd name="T42" fmla="*/ 51 w 294"/>
                      <a:gd name="T43" fmla="*/ 696 h 993"/>
                      <a:gd name="T44" fmla="*/ 69 w 294"/>
                      <a:gd name="T45" fmla="*/ 675 h 993"/>
                      <a:gd name="T46" fmla="*/ 114 w 294"/>
                      <a:gd name="T47" fmla="*/ 612 h 993"/>
                      <a:gd name="T48" fmla="*/ 129 w 294"/>
                      <a:gd name="T49" fmla="*/ 597 h 993"/>
                      <a:gd name="T50" fmla="*/ 141 w 294"/>
                      <a:gd name="T51" fmla="*/ 567 h 993"/>
                      <a:gd name="T52" fmla="*/ 153 w 294"/>
                      <a:gd name="T53" fmla="*/ 525 h 993"/>
                      <a:gd name="T54" fmla="*/ 168 w 294"/>
                      <a:gd name="T55" fmla="*/ 507 h 993"/>
                      <a:gd name="T56" fmla="*/ 174 w 294"/>
                      <a:gd name="T57" fmla="*/ 489 h 993"/>
                      <a:gd name="T58" fmla="*/ 180 w 294"/>
                      <a:gd name="T59" fmla="*/ 477 h 993"/>
                      <a:gd name="T60" fmla="*/ 210 w 294"/>
                      <a:gd name="T61" fmla="*/ 417 h 993"/>
                      <a:gd name="T62" fmla="*/ 225 w 294"/>
                      <a:gd name="T63" fmla="*/ 387 h 993"/>
                      <a:gd name="T64" fmla="*/ 231 w 294"/>
                      <a:gd name="T65" fmla="*/ 369 h 993"/>
                      <a:gd name="T66" fmla="*/ 234 w 294"/>
                      <a:gd name="T67" fmla="*/ 324 h 993"/>
                      <a:gd name="T68" fmla="*/ 246 w 294"/>
                      <a:gd name="T69" fmla="*/ 306 h 993"/>
                      <a:gd name="T70" fmla="*/ 252 w 294"/>
                      <a:gd name="T71" fmla="*/ 288 h 993"/>
                      <a:gd name="T72" fmla="*/ 261 w 294"/>
                      <a:gd name="T73" fmla="*/ 216 h 993"/>
                      <a:gd name="T74" fmla="*/ 279 w 294"/>
                      <a:gd name="T75" fmla="*/ 189 h 993"/>
                      <a:gd name="T76" fmla="*/ 261 w 294"/>
                      <a:gd name="T77" fmla="*/ 168 h 993"/>
                      <a:gd name="T78" fmla="*/ 282 w 294"/>
                      <a:gd name="T79" fmla="*/ 132 h 993"/>
                      <a:gd name="T80" fmla="*/ 294 w 294"/>
                      <a:gd name="T81" fmla="*/ 105 h 993"/>
                      <a:gd name="T82" fmla="*/ 279 w 294"/>
                      <a:gd name="T83" fmla="*/ 75 h 993"/>
                      <a:gd name="T84" fmla="*/ 288 w 294"/>
                      <a:gd name="T85" fmla="*/ 0 h 99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294"/>
                      <a:gd name="T130" fmla="*/ 0 h 993"/>
                      <a:gd name="T131" fmla="*/ 294 w 294"/>
                      <a:gd name="T132" fmla="*/ 993 h 993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294" h="993">
                        <a:moveTo>
                          <a:pt x="0" y="993"/>
                        </a:moveTo>
                        <a:cubicBezTo>
                          <a:pt x="5" y="973"/>
                          <a:pt x="0" y="957"/>
                          <a:pt x="15" y="942"/>
                        </a:cubicBezTo>
                        <a:cubicBezTo>
                          <a:pt x="22" y="921"/>
                          <a:pt x="15" y="926"/>
                          <a:pt x="30" y="921"/>
                        </a:cubicBezTo>
                        <a:cubicBezTo>
                          <a:pt x="34" y="908"/>
                          <a:pt x="43" y="907"/>
                          <a:pt x="51" y="897"/>
                        </a:cubicBezTo>
                        <a:cubicBezTo>
                          <a:pt x="61" y="885"/>
                          <a:pt x="62" y="869"/>
                          <a:pt x="66" y="855"/>
                        </a:cubicBezTo>
                        <a:cubicBezTo>
                          <a:pt x="68" y="848"/>
                          <a:pt x="74" y="843"/>
                          <a:pt x="78" y="837"/>
                        </a:cubicBezTo>
                        <a:cubicBezTo>
                          <a:pt x="80" y="834"/>
                          <a:pt x="84" y="828"/>
                          <a:pt x="84" y="828"/>
                        </a:cubicBezTo>
                        <a:cubicBezTo>
                          <a:pt x="88" y="811"/>
                          <a:pt x="90" y="801"/>
                          <a:pt x="108" y="795"/>
                        </a:cubicBezTo>
                        <a:cubicBezTo>
                          <a:pt x="117" y="769"/>
                          <a:pt x="122" y="741"/>
                          <a:pt x="129" y="714"/>
                        </a:cubicBezTo>
                        <a:cubicBezTo>
                          <a:pt x="134" y="696"/>
                          <a:pt x="132" y="685"/>
                          <a:pt x="147" y="675"/>
                        </a:cubicBezTo>
                        <a:cubicBezTo>
                          <a:pt x="152" y="659"/>
                          <a:pt x="158" y="643"/>
                          <a:pt x="162" y="627"/>
                        </a:cubicBezTo>
                        <a:cubicBezTo>
                          <a:pt x="164" y="594"/>
                          <a:pt x="162" y="526"/>
                          <a:pt x="204" y="519"/>
                        </a:cubicBezTo>
                        <a:cubicBezTo>
                          <a:pt x="176" y="513"/>
                          <a:pt x="163" y="528"/>
                          <a:pt x="141" y="543"/>
                        </a:cubicBezTo>
                        <a:cubicBezTo>
                          <a:pt x="128" y="562"/>
                          <a:pt x="112" y="578"/>
                          <a:pt x="99" y="597"/>
                        </a:cubicBezTo>
                        <a:cubicBezTo>
                          <a:pt x="97" y="634"/>
                          <a:pt x="96" y="645"/>
                          <a:pt x="81" y="672"/>
                        </a:cubicBezTo>
                        <a:cubicBezTo>
                          <a:pt x="77" y="678"/>
                          <a:pt x="71" y="683"/>
                          <a:pt x="69" y="690"/>
                        </a:cubicBezTo>
                        <a:cubicBezTo>
                          <a:pt x="67" y="696"/>
                          <a:pt x="78" y="708"/>
                          <a:pt x="78" y="708"/>
                        </a:cubicBezTo>
                        <a:cubicBezTo>
                          <a:pt x="75" y="732"/>
                          <a:pt x="58" y="745"/>
                          <a:pt x="45" y="765"/>
                        </a:cubicBezTo>
                        <a:cubicBezTo>
                          <a:pt x="44" y="773"/>
                          <a:pt x="43" y="781"/>
                          <a:pt x="42" y="789"/>
                        </a:cubicBezTo>
                        <a:cubicBezTo>
                          <a:pt x="41" y="793"/>
                          <a:pt x="41" y="805"/>
                          <a:pt x="39" y="801"/>
                        </a:cubicBezTo>
                        <a:cubicBezTo>
                          <a:pt x="34" y="789"/>
                          <a:pt x="18" y="766"/>
                          <a:pt x="15" y="753"/>
                        </a:cubicBezTo>
                        <a:cubicBezTo>
                          <a:pt x="17" y="731"/>
                          <a:pt x="36" y="713"/>
                          <a:pt x="51" y="696"/>
                        </a:cubicBezTo>
                        <a:cubicBezTo>
                          <a:pt x="60" y="686"/>
                          <a:pt x="63" y="687"/>
                          <a:pt x="69" y="675"/>
                        </a:cubicBezTo>
                        <a:cubicBezTo>
                          <a:pt x="80" y="653"/>
                          <a:pt x="93" y="626"/>
                          <a:pt x="114" y="612"/>
                        </a:cubicBezTo>
                        <a:cubicBezTo>
                          <a:pt x="118" y="606"/>
                          <a:pt x="125" y="603"/>
                          <a:pt x="129" y="597"/>
                        </a:cubicBezTo>
                        <a:cubicBezTo>
                          <a:pt x="135" y="589"/>
                          <a:pt x="135" y="576"/>
                          <a:pt x="141" y="567"/>
                        </a:cubicBezTo>
                        <a:cubicBezTo>
                          <a:pt x="143" y="556"/>
                          <a:pt x="145" y="533"/>
                          <a:pt x="153" y="525"/>
                        </a:cubicBezTo>
                        <a:cubicBezTo>
                          <a:pt x="159" y="519"/>
                          <a:pt x="165" y="515"/>
                          <a:pt x="168" y="507"/>
                        </a:cubicBezTo>
                        <a:cubicBezTo>
                          <a:pt x="171" y="501"/>
                          <a:pt x="171" y="495"/>
                          <a:pt x="174" y="489"/>
                        </a:cubicBezTo>
                        <a:cubicBezTo>
                          <a:pt x="176" y="485"/>
                          <a:pt x="178" y="481"/>
                          <a:pt x="180" y="477"/>
                        </a:cubicBezTo>
                        <a:cubicBezTo>
                          <a:pt x="183" y="444"/>
                          <a:pt x="199" y="449"/>
                          <a:pt x="210" y="417"/>
                        </a:cubicBezTo>
                        <a:cubicBezTo>
                          <a:pt x="216" y="419"/>
                          <a:pt x="221" y="389"/>
                          <a:pt x="225" y="387"/>
                        </a:cubicBezTo>
                        <a:cubicBezTo>
                          <a:pt x="230" y="384"/>
                          <a:pt x="231" y="369"/>
                          <a:pt x="231" y="369"/>
                        </a:cubicBezTo>
                        <a:cubicBezTo>
                          <a:pt x="232" y="354"/>
                          <a:pt x="231" y="339"/>
                          <a:pt x="234" y="324"/>
                        </a:cubicBezTo>
                        <a:cubicBezTo>
                          <a:pt x="236" y="317"/>
                          <a:pt x="244" y="313"/>
                          <a:pt x="246" y="306"/>
                        </a:cubicBezTo>
                        <a:cubicBezTo>
                          <a:pt x="248" y="300"/>
                          <a:pt x="252" y="288"/>
                          <a:pt x="252" y="288"/>
                        </a:cubicBezTo>
                        <a:cubicBezTo>
                          <a:pt x="245" y="268"/>
                          <a:pt x="250" y="235"/>
                          <a:pt x="261" y="216"/>
                        </a:cubicBezTo>
                        <a:cubicBezTo>
                          <a:pt x="266" y="207"/>
                          <a:pt x="279" y="189"/>
                          <a:pt x="279" y="189"/>
                        </a:cubicBezTo>
                        <a:cubicBezTo>
                          <a:pt x="274" y="174"/>
                          <a:pt x="266" y="183"/>
                          <a:pt x="261" y="168"/>
                        </a:cubicBezTo>
                        <a:cubicBezTo>
                          <a:pt x="265" y="152"/>
                          <a:pt x="268" y="142"/>
                          <a:pt x="282" y="132"/>
                        </a:cubicBezTo>
                        <a:cubicBezTo>
                          <a:pt x="289" y="111"/>
                          <a:pt x="284" y="119"/>
                          <a:pt x="294" y="105"/>
                        </a:cubicBezTo>
                        <a:cubicBezTo>
                          <a:pt x="282" y="97"/>
                          <a:pt x="283" y="88"/>
                          <a:pt x="279" y="75"/>
                        </a:cubicBezTo>
                        <a:cubicBezTo>
                          <a:pt x="285" y="6"/>
                          <a:pt x="278" y="30"/>
                          <a:pt x="288" y="0"/>
                        </a:cubicBezTo>
                      </a:path>
                    </a:pathLst>
                  </a:custGeom>
                  <a:solidFill>
                    <a:srgbClr val="ECD846"/>
                  </a:solidFill>
                  <a:ln w="1905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1" name="Freeform 1286"/>
                  <p:cNvSpPr>
                    <a:spLocks/>
                  </p:cNvSpPr>
                  <p:nvPr/>
                </p:nvSpPr>
                <p:spPr bwMode="auto">
                  <a:xfrm>
                    <a:off x="2431" y="1066"/>
                    <a:ext cx="432" cy="1986"/>
                  </a:xfrm>
                  <a:custGeom>
                    <a:avLst/>
                    <a:gdLst>
                      <a:gd name="T0" fmla="*/ 427 w 432"/>
                      <a:gd name="T1" fmla="*/ 1986 h 1986"/>
                      <a:gd name="T2" fmla="*/ 412 w 432"/>
                      <a:gd name="T3" fmla="*/ 1950 h 1986"/>
                      <a:gd name="T4" fmla="*/ 325 w 432"/>
                      <a:gd name="T5" fmla="*/ 1866 h 1986"/>
                      <a:gd name="T6" fmla="*/ 343 w 432"/>
                      <a:gd name="T7" fmla="*/ 1863 h 1986"/>
                      <a:gd name="T8" fmla="*/ 325 w 432"/>
                      <a:gd name="T9" fmla="*/ 1836 h 1986"/>
                      <a:gd name="T10" fmla="*/ 307 w 432"/>
                      <a:gd name="T11" fmla="*/ 1809 h 1986"/>
                      <a:gd name="T12" fmla="*/ 262 w 432"/>
                      <a:gd name="T13" fmla="*/ 1761 h 1986"/>
                      <a:gd name="T14" fmla="*/ 193 w 432"/>
                      <a:gd name="T15" fmla="*/ 1710 h 1986"/>
                      <a:gd name="T16" fmla="*/ 163 w 432"/>
                      <a:gd name="T17" fmla="*/ 1647 h 1986"/>
                      <a:gd name="T18" fmla="*/ 151 w 432"/>
                      <a:gd name="T19" fmla="*/ 1608 h 1986"/>
                      <a:gd name="T20" fmla="*/ 133 w 432"/>
                      <a:gd name="T21" fmla="*/ 1590 h 1986"/>
                      <a:gd name="T22" fmla="*/ 112 w 432"/>
                      <a:gd name="T23" fmla="*/ 1524 h 1986"/>
                      <a:gd name="T24" fmla="*/ 142 w 432"/>
                      <a:gd name="T25" fmla="*/ 1530 h 1986"/>
                      <a:gd name="T26" fmla="*/ 163 w 432"/>
                      <a:gd name="T27" fmla="*/ 1575 h 1986"/>
                      <a:gd name="T28" fmla="*/ 190 w 432"/>
                      <a:gd name="T29" fmla="*/ 1593 h 1986"/>
                      <a:gd name="T30" fmla="*/ 199 w 432"/>
                      <a:gd name="T31" fmla="*/ 1599 h 1986"/>
                      <a:gd name="T32" fmla="*/ 217 w 432"/>
                      <a:gd name="T33" fmla="*/ 1623 h 1986"/>
                      <a:gd name="T34" fmla="*/ 247 w 432"/>
                      <a:gd name="T35" fmla="*/ 1671 h 1986"/>
                      <a:gd name="T36" fmla="*/ 274 w 432"/>
                      <a:gd name="T37" fmla="*/ 1719 h 1986"/>
                      <a:gd name="T38" fmla="*/ 304 w 432"/>
                      <a:gd name="T39" fmla="*/ 1755 h 1986"/>
                      <a:gd name="T40" fmla="*/ 316 w 432"/>
                      <a:gd name="T41" fmla="*/ 1734 h 1986"/>
                      <a:gd name="T42" fmla="*/ 286 w 432"/>
                      <a:gd name="T43" fmla="*/ 1704 h 1986"/>
                      <a:gd name="T44" fmla="*/ 253 w 432"/>
                      <a:gd name="T45" fmla="*/ 1659 h 1986"/>
                      <a:gd name="T46" fmla="*/ 223 w 432"/>
                      <a:gd name="T47" fmla="*/ 1620 h 1986"/>
                      <a:gd name="T48" fmla="*/ 193 w 432"/>
                      <a:gd name="T49" fmla="*/ 1581 h 1986"/>
                      <a:gd name="T50" fmla="*/ 145 w 432"/>
                      <a:gd name="T51" fmla="*/ 1530 h 1986"/>
                      <a:gd name="T52" fmla="*/ 130 w 432"/>
                      <a:gd name="T53" fmla="*/ 1500 h 1986"/>
                      <a:gd name="T54" fmla="*/ 103 w 432"/>
                      <a:gd name="T55" fmla="*/ 1470 h 1986"/>
                      <a:gd name="T56" fmla="*/ 82 w 432"/>
                      <a:gd name="T57" fmla="*/ 1425 h 1986"/>
                      <a:gd name="T58" fmla="*/ 71 w 432"/>
                      <a:gd name="T59" fmla="*/ 1330 h 1986"/>
                      <a:gd name="T60" fmla="*/ 46 w 432"/>
                      <a:gd name="T61" fmla="*/ 1239 h 1986"/>
                      <a:gd name="T62" fmla="*/ 22 w 432"/>
                      <a:gd name="T63" fmla="*/ 1182 h 1986"/>
                      <a:gd name="T64" fmla="*/ 25 w 432"/>
                      <a:gd name="T65" fmla="*/ 1104 h 1986"/>
                      <a:gd name="T66" fmla="*/ 16 w 432"/>
                      <a:gd name="T67" fmla="*/ 1062 h 1986"/>
                      <a:gd name="T68" fmla="*/ 16 w 432"/>
                      <a:gd name="T69" fmla="*/ 1014 h 1986"/>
                      <a:gd name="T70" fmla="*/ 31 w 432"/>
                      <a:gd name="T71" fmla="*/ 951 h 1986"/>
                      <a:gd name="T72" fmla="*/ 1 w 432"/>
                      <a:gd name="T73" fmla="*/ 837 h 1986"/>
                      <a:gd name="T74" fmla="*/ 22 w 432"/>
                      <a:gd name="T75" fmla="*/ 777 h 1986"/>
                      <a:gd name="T76" fmla="*/ 25 w 432"/>
                      <a:gd name="T77" fmla="*/ 723 h 1986"/>
                      <a:gd name="T78" fmla="*/ 22 w 432"/>
                      <a:gd name="T79" fmla="*/ 621 h 1986"/>
                      <a:gd name="T80" fmla="*/ 40 w 432"/>
                      <a:gd name="T81" fmla="*/ 540 h 1986"/>
                      <a:gd name="T82" fmla="*/ 58 w 432"/>
                      <a:gd name="T83" fmla="*/ 447 h 1986"/>
                      <a:gd name="T84" fmla="*/ 82 w 432"/>
                      <a:gd name="T85" fmla="*/ 363 h 1986"/>
                      <a:gd name="T86" fmla="*/ 94 w 432"/>
                      <a:gd name="T87" fmla="*/ 336 h 1986"/>
                      <a:gd name="T88" fmla="*/ 97 w 432"/>
                      <a:gd name="T89" fmla="*/ 327 h 1986"/>
                      <a:gd name="T90" fmla="*/ 100 w 432"/>
                      <a:gd name="T91" fmla="*/ 291 h 1986"/>
                      <a:gd name="T92" fmla="*/ 148 w 432"/>
                      <a:gd name="T93" fmla="*/ 279 h 1986"/>
                      <a:gd name="T94" fmla="*/ 139 w 432"/>
                      <a:gd name="T95" fmla="*/ 222 h 1986"/>
                      <a:gd name="T96" fmla="*/ 136 w 432"/>
                      <a:gd name="T97" fmla="*/ 213 h 1986"/>
                      <a:gd name="T98" fmla="*/ 172 w 432"/>
                      <a:gd name="T99" fmla="*/ 195 h 1986"/>
                      <a:gd name="T100" fmla="*/ 211 w 432"/>
                      <a:gd name="T101" fmla="*/ 120 h 1986"/>
                      <a:gd name="T102" fmla="*/ 229 w 432"/>
                      <a:gd name="T103" fmla="*/ 129 h 1986"/>
                      <a:gd name="T104" fmla="*/ 235 w 432"/>
                      <a:gd name="T105" fmla="*/ 81 h 1986"/>
                      <a:gd name="T106" fmla="*/ 265 w 432"/>
                      <a:gd name="T107" fmla="*/ 0 h 1986"/>
                      <a:gd name="T108" fmla="*/ 280 w 432"/>
                      <a:gd name="T109" fmla="*/ 39 h 1986"/>
                      <a:gd name="T110" fmla="*/ 292 w 432"/>
                      <a:gd name="T111" fmla="*/ 123 h 198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432"/>
                      <a:gd name="T169" fmla="*/ 0 h 1986"/>
                      <a:gd name="T170" fmla="*/ 432 w 432"/>
                      <a:gd name="T171" fmla="*/ 1986 h 198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432" h="1986">
                        <a:moveTo>
                          <a:pt x="427" y="1986"/>
                        </a:moveTo>
                        <a:cubicBezTo>
                          <a:pt x="432" y="1970"/>
                          <a:pt x="423" y="1961"/>
                          <a:pt x="412" y="1950"/>
                        </a:cubicBezTo>
                        <a:cubicBezTo>
                          <a:pt x="405" y="1899"/>
                          <a:pt x="355" y="1896"/>
                          <a:pt x="325" y="1866"/>
                        </a:cubicBezTo>
                        <a:cubicBezTo>
                          <a:pt x="331" y="1865"/>
                          <a:pt x="339" y="1867"/>
                          <a:pt x="343" y="1863"/>
                        </a:cubicBezTo>
                        <a:cubicBezTo>
                          <a:pt x="352" y="1854"/>
                          <a:pt x="328" y="1838"/>
                          <a:pt x="325" y="1836"/>
                        </a:cubicBezTo>
                        <a:cubicBezTo>
                          <a:pt x="319" y="1824"/>
                          <a:pt x="320" y="1813"/>
                          <a:pt x="307" y="1809"/>
                        </a:cubicBezTo>
                        <a:cubicBezTo>
                          <a:pt x="287" y="1789"/>
                          <a:pt x="297" y="1773"/>
                          <a:pt x="262" y="1761"/>
                        </a:cubicBezTo>
                        <a:cubicBezTo>
                          <a:pt x="234" y="1740"/>
                          <a:pt x="229" y="1716"/>
                          <a:pt x="193" y="1710"/>
                        </a:cubicBezTo>
                        <a:cubicBezTo>
                          <a:pt x="188" y="1691"/>
                          <a:pt x="174" y="1663"/>
                          <a:pt x="163" y="1647"/>
                        </a:cubicBezTo>
                        <a:cubicBezTo>
                          <a:pt x="161" y="1635"/>
                          <a:pt x="159" y="1618"/>
                          <a:pt x="151" y="1608"/>
                        </a:cubicBezTo>
                        <a:cubicBezTo>
                          <a:pt x="146" y="1601"/>
                          <a:pt x="133" y="1590"/>
                          <a:pt x="133" y="1590"/>
                        </a:cubicBezTo>
                        <a:cubicBezTo>
                          <a:pt x="138" y="1565"/>
                          <a:pt x="130" y="1542"/>
                          <a:pt x="112" y="1524"/>
                        </a:cubicBezTo>
                        <a:cubicBezTo>
                          <a:pt x="125" y="1520"/>
                          <a:pt x="131" y="1523"/>
                          <a:pt x="142" y="1530"/>
                        </a:cubicBezTo>
                        <a:cubicBezTo>
                          <a:pt x="151" y="1543"/>
                          <a:pt x="151" y="1564"/>
                          <a:pt x="163" y="1575"/>
                        </a:cubicBezTo>
                        <a:cubicBezTo>
                          <a:pt x="171" y="1582"/>
                          <a:pt x="181" y="1587"/>
                          <a:pt x="190" y="1593"/>
                        </a:cubicBezTo>
                        <a:cubicBezTo>
                          <a:pt x="193" y="1595"/>
                          <a:pt x="199" y="1599"/>
                          <a:pt x="199" y="1599"/>
                        </a:cubicBezTo>
                        <a:cubicBezTo>
                          <a:pt x="203" y="1616"/>
                          <a:pt x="209" y="1609"/>
                          <a:pt x="217" y="1623"/>
                        </a:cubicBezTo>
                        <a:cubicBezTo>
                          <a:pt x="228" y="1642"/>
                          <a:pt x="224" y="1663"/>
                          <a:pt x="247" y="1671"/>
                        </a:cubicBezTo>
                        <a:cubicBezTo>
                          <a:pt x="252" y="1687"/>
                          <a:pt x="264" y="1705"/>
                          <a:pt x="274" y="1719"/>
                        </a:cubicBezTo>
                        <a:cubicBezTo>
                          <a:pt x="279" y="1742"/>
                          <a:pt x="286" y="1743"/>
                          <a:pt x="304" y="1755"/>
                        </a:cubicBezTo>
                        <a:cubicBezTo>
                          <a:pt x="339" y="1751"/>
                          <a:pt x="334" y="1752"/>
                          <a:pt x="316" y="1734"/>
                        </a:cubicBezTo>
                        <a:cubicBezTo>
                          <a:pt x="311" y="1718"/>
                          <a:pt x="295" y="1717"/>
                          <a:pt x="286" y="1704"/>
                        </a:cubicBezTo>
                        <a:cubicBezTo>
                          <a:pt x="275" y="1689"/>
                          <a:pt x="266" y="1672"/>
                          <a:pt x="253" y="1659"/>
                        </a:cubicBezTo>
                        <a:cubicBezTo>
                          <a:pt x="250" y="1650"/>
                          <a:pt x="231" y="1625"/>
                          <a:pt x="223" y="1620"/>
                        </a:cubicBezTo>
                        <a:cubicBezTo>
                          <a:pt x="216" y="1609"/>
                          <a:pt x="205" y="1585"/>
                          <a:pt x="193" y="1581"/>
                        </a:cubicBezTo>
                        <a:cubicBezTo>
                          <a:pt x="178" y="1566"/>
                          <a:pt x="163" y="1542"/>
                          <a:pt x="145" y="1530"/>
                        </a:cubicBezTo>
                        <a:cubicBezTo>
                          <a:pt x="137" y="1507"/>
                          <a:pt x="143" y="1517"/>
                          <a:pt x="130" y="1500"/>
                        </a:cubicBezTo>
                        <a:cubicBezTo>
                          <a:pt x="126" y="1488"/>
                          <a:pt x="114" y="1477"/>
                          <a:pt x="103" y="1470"/>
                        </a:cubicBezTo>
                        <a:cubicBezTo>
                          <a:pt x="98" y="1454"/>
                          <a:pt x="87" y="1441"/>
                          <a:pt x="82" y="1425"/>
                        </a:cubicBezTo>
                        <a:cubicBezTo>
                          <a:pt x="92" y="1354"/>
                          <a:pt x="60" y="1401"/>
                          <a:pt x="71" y="1330"/>
                        </a:cubicBezTo>
                        <a:cubicBezTo>
                          <a:pt x="65" y="1299"/>
                          <a:pt x="56" y="1263"/>
                          <a:pt x="46" y="1239"/>
                        </a:cubicBezTo>
                        <a:cubicBezTo>
                          <a:pt x="43" y="1232"/>
                          <a:pt x="25" y="1204"/>
                          <a:pt x="22" y="1182"/>
                        </a:cubicBezTo>
                        <a:cubicBezTo>
                          <a:pt x="19" y="1160"/>
                          <a:pt x="26" y="1124"/>
                          <a:pt x="25" y="1104"/>
                        </a:cubicBezTo>
                        <a:cubicBezTo>
                          <a:pt x="20" y="1086"/>
                          <a:pt x="23" y="1084"/>
                          <a:pt x="16" y="1062"/>
                        </a:cubicBezTo>
                        <a:cubicBezTo>
                          <a:pt x="15" y="1059"/>
                          <a:pt x="16" y="1014"/>
                          <a:pt x="16" y="1014"/>
                        </a:cubicBezTo>
                        <a:cubicBezTo>
                          <a:pt x="23" y="986"/>
                          <a:pt x="38" y="978"/>
                          <a:pt x="31" y="951"/>
                        </a:cubicBezTo>
                        <a:cubicBezTo>
                          <a:pt x="21" y="913"/>
                          <a:pt x="11" y="875"/>
                          <a:pt x="1" y="837"/>
                        </a:cubicBezTo>
                        <a:cubicBezTo>
                          <a:pt x="0" y="808"/>
                          <a:pt x="18" y="796"/>
                          <a:pt x="22" y="777"/>
                        </a:cubicBezTo>
                        <a:cubicBezTo>
                          <a:pt x="19" y="758"/>
                          <a:pt x="20" y="742"/>
                          <a:pt x="25" y="723"/>
                        </a:cubicBezTo>
                        <a:cubicBezTo>
                          <a:pt x="24" y="689"/>
                          <a:pt x="22" y="655"/>
                          <a:pt x="22" y="621"/>
                        </a:cubicBezTo>
                        <a:cubicBezTo>
                          <a:pt x="22" y="594"/>
                          <a:pt x="34" y="566"/>
                          <a:pt x="40" y="540"/>
                        </a:cubicBezTo>
                        <a:cubicBezTo>
                          <a:pt x="48" y="509"/>
                          <a:pt x="51" y="478"/>
                          <a:pt x="58" y="447"/>
                        </a:cubicBezTo>
                        <a:cubicBezTo>
                          <a:pt x="64" y="419"/>
                          <a:pt x="73" y="391"/>
                          <a:pt x="82" y="363"/>
                        </a:cubicBezTo>
                        <a:cubicBezTo>
                          <a:pt x="85" y="354"/>
                          <a:pt x="91" y="345"/>
                          <a:pt x="94" y="336"/>
                        </a:cubicBezTo>
                        <a:cubicBezTo>
                          <a:pt x="95" y="333"/>
                          <a:pt x="97" y="327"/>
                          <a:pt x="97" y="327"/>
                        </a:cubicBezTo>
                        <a:cubicBezTo>
                          <a:pt x="98" y="315"/>
                          <a:pt x="91" y="299"/>
                          <a:pt x="100" y="291"/>
                        </a:cubicBezTo>
                        <a:cubicBezTo>
                          <a:pt x="165" y="239"/>
                          <a:pt x="137" y="313"/>
                          <a:pt x="148" y="279"/>
                        </a:cubicBezTo>
                        <a:cubicBezTo>
                          <a:pt x="151" y="258"/>
                          <a:pt x="155" y="238"/>
                          <a:pt x="139" y="222"/>
                        </a:cubicBezTo>
                        <a:cubicBezTo>
                          <a:pt x="138" y="219"/>
                          <a:pt x="135" y="216"/>
                          <a:pt x="136" y="213"/>
                        </a:cubicBezTo>
                        <a:cubicBezTo>
                          <a:pt x="139" y="206"/>
                          <a:pt x="165" y="197"/>
                          <a:pt x="172" y="195"/>
                        </a:cubicBezTo>
                        <a:cubicBezTo>
                          <a:pt x="178" y="177"/>
                          <a:pt x="194" y="126"/>
                          <a:pt x="211" y="120"/>
                        </a:cubicBezTo>
                        <a:cubicBezTo>
                          <a:pt x="217" y="122"/>
                          <a:pt x="226" y="135"/>
                          <a:pt x="229" y="129"/>
                        </a:cubicBezTo>
                        <a:cubicBezTo>
                          <a:pt x="236" y="115"/>
                          <a:pt x="230" y="96"/>
                          <a:pt x="235" y="81"/>
                        </a:cubicBezTo>
                        <a:cubicBezTo>
                          <a:pt x="243" y="54"/>
                          <a:pt x="249" y="24"/>
                          <a:pt x="265" y="0"/>
                        </a:cubicBezTo>
                        <a:cubicBezTo>
                          <a:pt x="280" y="10"/>
                          <a:pt x="278" y="19"/>
                          <a:pt x="280" y="39"/>
                        </a:cubicBezTo>
                        <a:cubicBezTo>
                          <a:pt x="283" y="66"/>
                          <a:pt x="292" y="97"/>
                          <a:pt x="292" y="123"/>
                        </a:cubicBezTo>
                      </a:path>
                    </a:pathLst>
                  </a:cu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2" name="AutoShape 1287"/>
                  <p:cNvSpPr>
                    <a:spLocks noChangeArrowheads="1"/>
                  </p:cNvSpPr>
                  <p:nvPr/>
                </p:nvSpPr>
                <p:spPr bwMode="auto">
                  <a:xfrm rot="9600000" flipH="1">
                    <a:off x="2726" y="885"/>
                    <a:ext cx="45" cy="181"/>
                  </a:xfrm>
                  <a:prstGeom prst="lightningBolt">
                    <a:avLst/>
                  </a:prstGeom>
                  <a:solidFill>
                    <a:srgbClr val="ECD846"/>
                  </a:solidFill>
                  <a:ln w="9525">
                    <a:solidFill>
                      <a:srgbClr val="CC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46" name="Freeform 1289"/>
              <p:cNvSpPr>
                <a:spLocks/>
              </p:cNvSpPr>
              <p:nvPr/>
            </p:nvSpPr>
            <p:spPr bwMode="auto">
              <a:xfrm>
                <a:off x="2860" y="2504"/>
                <a:ext cx="185" cy="280"/>
              </a:xfrm>
              <a:custGeom>
                <a:avLst/>
                <a:gdLst>
                  <a:gd name="T0" fmla="*/ 180 w 185"/>
                  <a:gd name="T1" fmla="*/ 0 h 280"/>
                  <a:gd name="T2" fmla="*/ 172 w 185"/>
                  <a:gd name="T3" fmla="*/ 24 h 280"/>
                  <a:gd name="T4" fmla="*/ 148 w 185"/>
                  <a:gd name="T5" fmla="*/ 32 h 280"/>
                  <a:gd name="T6" fmla="*/ 100 w 185"/>
                  <a:gd name="T7" fmla="*/ 120 h 280"/>
                  <a:gd name="T8" fmla="*/ 44 w 185"/>
                  <a:gd name="T9" fmla="*/ 192 h 280"/>
                  <a:gd name="T10" fmla="*/ 36 w 185"/>
                  <a:gd name="T11" fmla="*/ 216 h 280"/>
                  <a:gd name="T12" fmla="*/ 12 w 185"/>
                  <a:gd name="T13" fmla="*/ 224 h 280"/>
                  <a:gd name="T14" fmla="*/ 44 w 185"/>
                  <a:gd name="T15" fmla="*/ 280 h 280"/>
                  <a:gd name="T16" fmla="*/ 108 w 185"/>
                  <a:gd name="T17" fmla="*/ 200 h 280"/>
                  <a:gd name="T18" fmla="*/ 140 w 185"/>
                  <a:gd name="T19" fmla="*/ 176 h 280"/>
                  <a:gd name="T20" fmla="*/ 164 w 185"/>
                  <a:gd name="T21" fmla="*/ 152 h 280"/>
                  <a:gd name="T22" fmla="*/ 164 w 185"/>
                  <a:gd name="T23" fmla="*/ 56 h 280"/>
                  <a:gd name="T24" fmla="*/ 164 w 185"/>
                  <a:gd name="T25" fmla="*/ 56 h 280"/>
                  <a:gd name="T26" fmla="*/ 180 w 185"/>
                  <a:gd name="T27" fmla="*/ 0 h 2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5"/>
                  <a:gd name="T43" fmla="*/ 0 h 280"/>
                  <a:gd name="T44" fmla="*/ 185 w 185"/>
                  <a:gd name="T45" fmla="*/ 280 h 2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5" h="280">
                    <a:moveTo>
                      <a:pt x="180" y="0"/>
                    </a:moveTo>
                    <a:cubicBezTo>
                      <a:pt x="177" y="8"/>
                      <a:pt x="178" y="18"/>
                      <a:pt x="172" y="24"/>
                    </a:cubicBezTo>
                    <a:cubicBezTo>
                      <a:pt x="166" y="30"/>
                      <a:pt x="153" y="25"/>
                      <a:pt x="148" y="32"/>
                    </a:cubicBezTo>
                    <a:cubicBezTo>
                      <a:pt x="112" y="82"/>
                      <a:pt x="150" y="87"/>
                      <a:pt x="100" y="120"/>
                    </a:cubicBezTo>
                    <a:cubicBezTo>
                      <a:pt x="90" y="149"/>
                      <a:pt x="44" y="192"/>
                      <a:pt x="44" y="192"/>
                    </a:cubicBezTo>
                    <a:cubicBezTo>
                      <a:pt x="41" y="200"/>
                      <a:pt x="42" y="210"/>
                      <a:pt x="36" y="216"/>
                    </a:cubicBezTo>
                    <a:cubicBezTo>
                      <a:pt x="30" y="222"/>
                      <a:pt x="15" y="216"/>
                      <a:pt x="12" y="224"/>
                    </a:cubicBezTo>
                    <a:cubicBezTo>
                      <a:pt x="0" y="259"/>
                      <a:pt x="24" y="267"/>
                      <a:pt x="44" y="280"/>
                    </a:cubicBezTo>
                    <a:cubicBezTo>
                      <a:pt x="89" y="265"/>
                      <a:pt x="93" y="245"/>
                      <a:pt x="108" y="200"/>
                    </a:cubicBezTo>
                    <a:cubicBezTo>
                      <a:pt x="112" y="187"/>
                      <a:pt x="130" y="185"/>
                      <a:pt x="140" y="176"/>
                    </a:cubicBezTo>
                    <a:cubicBezTo>
                      <a:pt x="149" y="169"/>
                      <a:pt x="156" y="160"/>
                      <a:pt x="164" y="152"/>
                    </a:cubicBezTo>
                    <a:cubicBezTo>
                      <a:pt x="185" y="88"/>
                      <a:pt x="185" y="120"/>
                      <a:pt x="164" y="56"/>
                    </a:cubicBezTo>
                    <a:cubicBezTo>
                      <a:pt x="169" y="37"/>
                      <a:pt x="175" y="19"/>
                      <a:pt x="180" y="0"/>
                    </a:cubicBezTo>
                    <a:close/>
                  </a:path>
                </a:pathLst>
              </a:custGeom>
              <a:solidFill>
                <a:srgbClr val="ECD846"/>
              </a:solidFill>
              <a:ln w="9525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3622876" y="1608881"/>
              <a:ext cx="476041" cy="544010"/>
            </a:xfrm>
            <a:custGeom>
              <a:avLst/>
              <a:gdLst>
                <a:gd name="connsiteX0" fmla="*/ 335666 w 476041"/>
                <a:gd name="connsiteY0" fmla="*/ 416689 h 544010"/>
                <a:gd name="connsiteX1" fmla="*/ 335666 w 476041"/>
                <a:gd name="connsiteY1" fmla="*/ 416689 h 544010"/>
                <a:gd name="connsiteX2" fmla="*/ 416689 w 476041"/>
                <a:gd name="connsiteY2" fmla="*/ 532435 h 544010"/>
                <a:gd name="connsiteX3" fmla="*/ 451413 w 476041"/>
                <a:gd name="connsiteY3" fmla="*/ 544010 h 544010"/>
                <a:gd name="connsiteX4" fmla="*/ 451413 w 476041"/>
                <a:gd name="connsiteY4" fmla="*/ 370390 h 544010"/>
                <a:gd name="connsiteX5" fmla="*/ 428263 w 476041"/>
                <a:gd name="connsiteY5" fmla="*/ 347241 h 544010"/>
                <a:gd name="connsiteX6" fmla="*/ 393539 w 476041"/>
                <a:gd name="connsiteY6" fmla="*/ 335666 h 544010"/>
                <a:gd name="connsiteX7" fmla="*/ 347240 w 476041"/>
                <a:gd name="connsiteY7" fmla="*/ 289367 h 544010"/>
                <a:gd name="connsiteX8" fmla="*/ 289367 w 476041"/>
                <a:gd name="connsiteY8" fmla="*/ 243068 h 544010"/>
                <a:gd name="connsiteX9" fmla="*/ 266218 w 476041"/>
                <a:gd name="connsiteY9" fmla="*/ 208344 h 544010"/>
                <a:gd name="connsiteX10" fmla="*/ 208344 w 476041"/>
                <a:gd name="connsiteY10" fmla="*/ 162046 h 544010"/>
                <a:gd name="connsiteX11" fmla="*/ 138896 w 476041"/>
                <a:gd name="connsiteY11" fmla="*/ 115747 h 544010"/>
                <a:gd name="connsiteX12" fmla="*/ 115747 w 476041"/>
                <a:gd name="connsiteY12" fmla="*/ 81023 h 544010"/>
                <a:gd name="connsiteX13" fmla="*/ 81023 w 476041"/>
                <a:gd name="connsiteY13" fmla="*/ 69448 h 544010"/>
                <a:gd name="connsiteX14" fmla="*/ 69448 w 476041"/>
                <a:gd name="connsiteY14" fmla="*/ 34724 h 544010"/>
                <a:gd name="connsiteX15" fmla="*/ 34724 w 476041"/>
                <a:gd name="connsiteY15" fmla="*/ 23149 h 544010"/>
                <a:gd name="connsiteX16" fmla="*/ 0 w 476041"/>
                <a:gd name="connsiteY16" fmla="*/ 0 h 544010"/>
                <a:gd name="connsiteX17" fmla="*/ 11575 w 476041"/>
                <a:gd name="connsiteY17" fmla="*/ 92597 h 544010"/>
                <a:gd name="connsiteX18" fmla="*/ 34724 w 476041"/>
                <a:gd name="connsiteY18" fmla="*/ 115747 h 544010"/>
                <a:gd name="connsiteX19" fmla="*/ 57873 w 476041"/>
                <a:gd name="connsiteY19" fmla="*/ 196770 h 544010"/>
                <a:gd name="connsiteX20" fmla="*/ 81023 w 476041"/>
                <a:gd name="connsiteY20" fmla="*/ 231494 h 544010"/>
                <a:gd name="connsiteX21" fmla="*/ 115747 w 476041"/>
                <a:gd name="connsiteY21" fmla="*/ 300942 h 544010"/>
                <a:gd name="connsiteX22" fmla="*/ 185195 w 476041"/>
                <a:gd name="connsiteY22" fmla="*/ 324091 h 544010"/>
                <a:gd name="connsiteX23" fmla="*/ 254643 w 476041"/>
                <a:gd name="connsiteY23" fmla="*/ 358815 h 544010"/>
                <a:gd name="connsiteX24" fmla="*/ 289367 w 476041"/>
                <a:gd name="connsiteY24" fmla="*/ 370390 h 544010"/>
                <a:gd name="connsiteX25" fmla="*/ 324091 w 476041"/>
                <a:gd name="connsiteY25" fmla="*/ 393539 h 544010"/>
                <a:gd name="connsiteX26" fmla="*/ 335666 w 476041"/>
                <a:gd name="connsiteY26" fmla="*/ 416689 h 5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041" h="544010">
                  <a:moveTo>
                    <a:pt x="335666" y="416689"/>
                  </a:moveTo>
                  <a:lnTo>
                    <a:pt x="335666" y="416689"/>
                  </a:lnTo>
                  <a:cubicBezTo>
                    <a:pt x="370702" y="486759"/>
                    <a:pt x="360300" y="504240"/>
                    <a:pt x="416689" y="532435"/>
                  </a:cubicBezTo>
                  <a:cubicBezTo>
                    <a:pt x="427602" y="537891"/>
                    <a:pt x="439838" y="540152"/>
                    <a:pt x="451413" y="544010"/>
                  </a:cubicBezTo>
                  <a:cubicBezTo>
                    <a:pt x="474516" y="474697"/>
                    <a:pt x="476041" y="485320"/>
                    <a:pt x="451413" y="370390"/>
                  </a:cubicBezTo>
                  <a:cubicBezTo>
                    <a:pt x="449126" y="359719"/>
                    <a:pt x="437621" y="352856"/>
                    <a:pt x="428263" y="347241"/>
                  </a:cubicBezTo>
                  <a:cubicBezTo>
                    <a:pt x="417801" y="340964"/>
                    <a:pt x="405114" y="339524"/>
                    <a:pt x="393539" y="335666"/>
                  </a:cubicBezTo>
                  <a:cubicBezTo>
                    <a:pt x="378106" y="320233"/>
                    <a:pt x="365400" y="301474"/>
                    <a:pt x="347240" y="289367"/>
                  </a:cubicBezTo>
                  <a:cubicBezTo>
                    <a:pt x="321454" y="272177"/>
                    <a:pt x="308217" y="266632"/>
                    <a:pt x="289367" y="243068"/>
                  </a:cubicBezTo>
                  <a:cubicBezTo>
                    <a:pt x="280677" y="232205"/>
                    <a:pt x="274908" y="219207"/>
                    <a:pt x="266218" y="208344"/>
                  </a:cubicBezTo>
                  <a:cubicBezTo>
                    <a:pt x="241377" y="177293"/>
                    <a:pt x="241765" y="188783"/>
                    <a:pt x="208344" y="162046"/>
                  </a:cubicBezTo>
                  <a:cubicBezTo>
                    <a:pt x="149426" y="114911"/>
                    <a:pt x="232221" y="162408"/>
                    <a:pt x="138896" y="115747"/>
                  </a:cubicBezTo>
                  <a:cubicBezTo>
                    <a:pt x="131180" y="104172"/>
                    <a:pt x="126610" y="89713"/>
                    <a:pt x="115747" y="81023"/>
                  </a:cubicBezTo>
                  <a:cubicBezTo>
                    <a:pt x="106220" y="73401"/>
                    <a:pt x="89650" y="78075"/>
                    <a:pt x="81023" y="69448"/>
                  </a:cubicBezTo>
                  <a:cubicBezTo>
                    <a:pt x="72396" y="60821"/>
                    <a:pt x="78075" y="43351"/>
                    <a:pt x="69448" y="34724"/>
                  </a:cubicBezTo>
                  <a:cubicBezTo>
                    <a:pt x="60821" y="26097"/>
                    <a:pt x="45637" y="28605"/>
                    <a:pt x="34724" y="23149"/>
                  </a:cubicBezTo>
                  <a:cubicBezTo>
                    <a:pt x="22282" y="16928"/>
                    <a:pt x="11575" y="7716"/>
                    <a:pt x="0" y="0"/>
                  </a:cubicBezTo>
                  <a:cubicBezTo>
                    <a:pt x="3858" y="30866"/>
                    <a:pt x="2637" y="62803"/>
                    <a:pt x="11575" y="92597"/>
                  </a:cubicBezTo>
                  <a:cubicBezTo>
                    <a:pt x="14711" y="103050"/>
                    <a:pt x="29109" y="106389"/>
                    <a:pt x="34724" y="115747"/>
                  </a:cubicBezTo>
                  <a:cubicBezTo>
                    <a:pt x="45991" y="134525"/>
                    <a:pt x="50301" y="179102"/>
                    <a:pt x="57873" y="196770"/>
                  </a:cubicBezTo>
                  <a:cubicBezTo>
                    <a:pt x="63353" y="209556"/>
                    <a:pt x="73306" y="219919"/>
                    <a:pt x="81023" y="231494"/>
                  </a:cubicBezTo>
                  <a:cubicBezTo>
                    <a:pt x="87330" y="250416"/>
                    <a:pt x="96850" y="289132"/>
                    <a:pt x="115747" y="300942"/>
                  </a:cubicBezTo>
                  <a:cubicBezTo>
                    <a:pt x="136440" y="313875"/>
                    <a:pt x="162046" y="316375"/>
                    <a:pt x="185195" y="324091"/>
                  </a:cubicBezTo>
                  <a:cubicBezTo>
                    <a:pt x="272470" y="353183"/>
                    <a:pt x="164897" y="313942"/>
                    <a:pt x="254643" y="358815"/>
                  </a:cubicBezTo>
                  <a:cubicBezTo>
                    <a:pt x="265556" y="364271"/>
                    <a:pt x="278454" y="364934"/>
                    <a:pt x="289367" y="370390"/>
                  </a:cubicBezTo>
                  <a:cubicBezTo>
                    <a:pt x="301809" y="376611"/>
                    <a:pt x="313228" y="384849"/>
                    <a:pt x="324091" y="393539"/>
                  </a:cubicBezTo>
                  <a:cubicBezTo>
                    <a:pt x="356438" y="419417"/>
                    <a:pt x="333737" y="412831"/>
                    <a:pt x="335666" y="416689"/>
                  </a:cubicBezTo>
                  <a:close/>
                </a:path>
              </a:pathLst>
            </a:custGeom>
            <a:solidFill>
              <a:srgbClr val="ECD846"/>
            </a:solidFill>
            <a:ln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15" name="Group 52"/>
          <p:cNvGrpSpPr/>
          <p:nvPr/>
        </p:nvGrpSpPr>
        <p:grpSpPr>
          <a:xfrm>
            <a:off x="323528" y="2924944"/>
            <a:ext cx="304572" cy="648072"/>
            <a:chOff x="3622876" y="1044283"/>
            <a:chExt cx="1960756" cy="3563452"/>
          </a:xfrm>
        </p:grpSpPr>
        <p:grpSp>
          <p:nvGrpSpPr>
            <p:cNvPr id="1320" name="Group 1280"/>
            <p:cNvGrpSpPr>
              <a:grpSpLocks/>
            </p:cNvGrpSpPr>
            <p:nvPr/>
          </p:nvGrpSpPr>
          <p:grpSpPr bwMode="auto">
            <a:xfrm rot="18992529" flipH="1" flipV="1">
              <a:off x="4245701" y="1044283"/>
              <a:ext cx="1337931" cy="3563452"/>
              <a:chOff x="2440" y="885"/>
              <a:chExt cx="758" cy="2167"/>
            </a:xfrm>
          </p:grpSpPr>
          <p:grpSp>
            <p:nvGrpSpPr>
              <p:cNvPr id="1322" name="Group 1281"/>
              <p:cNvGrpSpPr>
                <a:grpSpLocks/>
              </p:cNvGrpSpPr>
              <p:nvPr/>
            </p:nvGrpSpPr>
            <p:grpSpPr bwMode="auto">
              <a:xfrm>
                <a:off x="2440" y="885"/>
                <a:ext cx="758" cy="2167"/>
                <a:chOff x="2431" y="885"/>
                <a:chExt cx="758" cy="2167"/>
              </a:xfrm>
            </p:grpSpPr>
            <p:sp>
              <p:nvSpPr>
                <p:cNvPr id="58" name="Freeform 1282"/>
                <p:cNvSpPr>
                  <a:spLocks/>
                </p:cNvSpPr>
                <p:nvPr/>
              </p:nvSpPr>
              <p:spPr bwMode="auto">
                <a:xfrm>
                  <a:off x="2709" y="1037"/>
                  <a:ext cx="480" cy="1028"/>
                </a:xfrm>
                <a:custGeom>
                  <a:avLst/>
                  <a:gdLst>
                    <a:gd name="T0" fmla="*/ 471 w 480"/>
                    <a:gd name="T1" fmla="*/ 1017 h 1028"/>
                    <a:gd name="T2" fmla="*/ 468 w 480"/>
                    <a:gd name="T3" fmla="*/ 993 h 1028"/>
                    <a:gd name="T4" fmla="*/ 474 w 480"/>
                    <a:gd name="T5" fmla="*/ 957 h 1028"/>
                    <a:gd name="T6" fmla="*/ 468 w 480"/>
                    <a:gd name="T7" fmla="*/ 882 h 1028"/>
                    <a:gd name="T8" fmla="*/ 477 w 480"/>
                    <a:gd name="T9" fmla="*/ 816 h 1028"/>
                    <a:gd name="T10" fmla="*/ 474 w 480"/>
                    <a:gd name="T11" fmla="*/ 807 h 1028"/>
                    <a:gd name="T12" fmla="*/ 459 w 480"/>
                    <a:gd name="T13" fmla="*/ 750 h 1028"/>
                    <a:gd name="T14" fmla="*/ 459 w 480"/>
                    <a:gd name="T15" fmla="*/ 705 h 1028"/>
                    <a:gd name="T16" fmla="*/ 450 w 480"/>
                    <a:gd name="T17" fmla="*/ 708 h 1028"/>
                    <a:gd name="T18" fmla="*/ 456 w 480"/>
                    <a:gd name="T19" fmla="*/ 699 h 1028"/>
                    <a:gd name="T20" fmla="*/ 450 w 480"/>
                    <a:gd name="T21" fmla="*/ 669 h 1028"/>
                    <a:gd name="T22" fmla="*/ 444 w 480"/>
                    <a:gd name="T23" fmla="*/ 591 h 1028"/>
                    <a:gd name="T24" fmla="*/ 429 w 480"/>
                    <a:gd name="T25" fmla="*/ 510 h 1028"/>
                    <a:gd name="T26" fmla="*/ 432 w 480"/>
                    <a:gd name="T27" fmla="*/ 480 h 1028"/>
                    <a:gd name="T28" fmla="*/ 423 w 480"/>
                    <a:gd name="T29" fmla="*/ 483 h 1028"/>
                    <a:gd name="T30" fmla="*/ 408 w 480"/>
                    <a:gd name="T31" fmla="*/ 438 h 1028"/>
                    <a:gd name="T32" fmla="*/ 384 w 480"/>
                    <a:gd name="T33" fmla="*/ 408 h 1028"/>
                    <a:gd name="T34" fmla="*/ 372 w 480"/>
                    <a:gd name="T35" fmla="*/ 336 h 1028"/>
                    <a:gd name="T36" fmla="*/ 351 w 480"/>
                    <a:gd name="T37" fmla="*/ 330 h 1028"/>
                    <a:gd name="T38" fmla="*/ 345 w 480"/>
                    <a:gd name="T39" fmla="*/ 294 h 1028"/>
                    <a:gd name="T40" fmla="*/ 312 w 480"/>
                    <a:gd name="T41" fmla="*/ 222 h 1028"/>
                    <a:gd name="T42" fmla="*/ 306 w 480"/>
                    <a:gd name="T43" fmla="*/ 174 h 1028"/>
                    <a:gd name="T44" fmla="*/ 297 w 480"/>
                    <a:gd name="T45" fmla="*/ 177 h 1028"/>
                    <a:gd name="T46" fmla="*/ 291 w 480"/>
                    <a:gd name="T47" fmla="*/ 186 h 1028"/>
                    <a:gd name="T48" fmla="*/ 279 w 480"/>
                    <a:gd name="T49" fmla="*/ 156 h 1028"/>
                    <a:gd name="T50" fmla="*/ 246 w 480"/>
                    <a:gd name="T51" fmla="*/ 147 h 1028"/>
                    <a:gd name="T52" fmla="*/ 225 w 480"/>
                    <a:gd name="T53" fmla="*/ 132 h 1028"/>
                    <a:gd name="T54" fmla="*/ 201 w 480"/>
                    <a:gd name="T55" fmla="*/ 105 h 1028"/>
                    <a:gd name="T56" fmla="*/ 159 w 480"/>
                    <a:gd name="T57" fmla="*/ 96 h 1028"/>
                    <a:gd name="T58" fmla="*/ 102 w 480"/>
                    <a:gd name="T59" fmla="*/ 63 h 1028"/>
                    <a:gd name="T60" fmla="*/ 78 w 480"/>
                    <a:gd name="T61" fmla="*/ 33 h 1028"/>
                    <a:gd name="T62" fmla="*/ 51 w 480"/>
                    <a:gd name="T63" fmla="*/ 12 h 1028"/>
                    <a:gd name="T64" fmla="*/ 33 w 480"/>
                    <a:gd name="T65" fmla="*/ 0 h 1028"/>
                    <a:gd name="T66" fmla="*/ 21 w 480"/>
                    <a:gd name="T67" fmla="*/ 48 h 1028"/>
                    <a:gd name="T68" fmla="*/ 48 w 480"/>
                    <a:gd name="T69" fmla="*/ 132 h 1028"/>
                    <a:gd name="T70" fmla="*/ 117 w 480"/>
                    <a:gd name="T71" fmla="*/ 108 h 1028"/>
                    <a:gd name="T72" fmla="*/ 126 w 480"/>
                    <a:gd name="T73" fmla="*/ 120 h 102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80"/>
                    <a:gd name="T112" fmla="*/ 0 h 1028"/>
                    <a:gd name="T113" fmla="*/ 480 w 480"/>
                    <a:gd name="T114" fmla="*/ 1028 h 102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80" h="1028">
                      <a:moveTo>
                        <a:pt x="471" y="1017"/>
                      </a:moveTo>
                      <a:cubicBezTo>
                        <a:pt x="480" y="983"/>
                        <a:pt x="471" y="1028"/>
                        <a:pt x="468" y="993"/>
                      </a:cubicBezTo>
                      <a:cubicBezTo>
                        <a:pt x="467" y="982"/>
                        <a:pt x="471" y="968"/>
                        <a:pt x="474" y="957"/>
                      </a:cubicBezTo>
                      <a:cubicBezTo>
                        <a:pt x="470" y="931"/>
                        <a:pt x="476" y="907"/>
                        <a:pt x="468" y="882"/>
                      </a:cubicBezTo>
                      <a:cubicBezTo>
                        <a:pt x="470" y="860"/>
                        <a:pt x="474" y="838"/>
                        <a:pt x="477" y="816"/>
                      </a:cubicBezTo>
                      <a:cubicBezTo>
                        <a:pt x="476" y="813"/>
                        <a:pt x="474" y="810"/>
                        <a:pt x="474" y="807"/>
                      </a:cubicBezTo>
                      <a:cubicBezTo>
                        <a:pt x="474" y="782"/>
                        <a:pt x="461" y="775"/>
                        <a:pt x="459" y="750"/>
                      </a:cubicBezTo>
                      <a:cubicBezTo>
                        <a:pt x="458" y="739"/>
                        <a:pt x="459" y="705"/>
                        <a:pt x="459" y="705"/>
                      </a:cubicBezTo>
                      <a:cubicBezTo>
                        <a:pt x="456" y="706"/>
                        <a:pt x="451" y="711"/>
                        <a:pt x="450" y="708"/>
                      </a:cubicBezTo>
                      <a:cubicBezTo>
                        <a:pt x="448" y="705"/>
                        <a:pt x="456" y="703"/>
                        <a:pt x="456" y="699"/>
                      </a:cubicBezTo>
                      <a:cubicBezTo>
                        <a:pt x="457" y="688"/>
                        <a:pt x="453" y="679"/>
                        <a:pt x="450" y="669"/>
                      </a:cubicBezTo>
                      <a:cubicBezTo>
                        <a:pt x="453" y="642"/>
                        <a:pt x="453" y="617"/>
                        <a:pt x="444" y="591"/>
                      </a:cubicBezTo>
                      <a:cubicBezTo>
                        <a:pt x="459" y="547"/>
                        <a:pt x="462" y="546"/>
                        <a:pt x="429" y="510"/>
                      </a:cubicBezTo>
                      <a:cubicBezTo>
                        <a:pt x="428" y="519"/>
                        <a:pt x="435" y="472"/>
                        <a:pt x="432" y="480"/>
                      </a:cubicBezTo>
                      <a:cubicBezTo>
                        <a:pt x="431" y="483"/>
                        <a:pt x="424" y="486"/>
                        <a:pt x="423" y="483"/>
                      </a:cubicBezTo>
                      <a:cubicBezTo>
                        <a:pt x="408" y="434"/>
                        <a:pt x="437" y="445"/>
                        <a:pt x="408" y="438"/>
                      </a:cubicBezTo>
                      <a:cubicBezTo>
                        <a:pt x="400" y="428"/>
                        <a:pt x="391" y="419"/>
                        <a:pt x="384" y="408"/>
                      </a:cubicBezTo>
                      <a:cubicBezTo>
                        <a:pt x="382" y="394"/>
                        <a:pt x="382" y="346"/>
                        <a:pt x="372" y="336"/>
                      </a:cubicBezTo>
                      <a:cubicBezTo>
                        <a:pt x="367" y="331"/>
                        <a:pt x="358" y="332"/>
                        <a:pt x="351" y="330"/>
                      </a:cubicBezTo>
                      <a:cubicBezTo>
                        <a:pt x="347" y="315"/>
                        <a:pt x="353" y="307"/>
                        <a:pt x="345" y="294"/>
                      </a:cubicBezTo>
                      <a:cubicBezTo>
                        <a:pt x="345" y="291"/>
                        <a:pt x="341" y="212"/>
                        <a:pt x="312" y="222"/>
                      </a:cubicBezTo>
                      <a:cubicBezTo>
                        <a:pt x="305" y="202"/>
                        <a:pt x="312" y="168"/>
                        <a:pt x="306" y="174"/>
                      </a:cubicBezTo>
                      <a:cubicBezTo>
                        <a:pt x="304" y="176"/>
                        <a:pt x="299" y="175"/>
                        <a:pt x="297" y="177"/>
                      </a:cubicBezTo>
                      <a:cubicBezTo>
                        <a:pt x="295" y="179"/>
                        <a:pt x="283" y="211"/>
                        <a:pt x="291" y="186"/>
                      </a:cubicBezTo>
                      <a:cubicBezTo>
                        <a:pt x="289" y="177"/>
                        <a:pt x="287" y="162"/>
                        <a:pt x="279" y="156"/>
                      </a:cubicBezTo>
                      <a:cubicBezTo>
                        <a:pt x="270" y="149"/>
                        <a:pt x="246" y="147"/>
                        <a:pt x="246" y="147"/>
                      </a:cubicBezTo>
                      <a:cubicBezTo>
                        <a:pt x="240" y="141"/>
                        <a:pt x="231" y="138"/>
                        <a:pt x="225" y="132"/>
                      </a:cubicBezTo>
                      <a:cubicBezTo>
                        <a:pt x="213" y="120"/>
                        <a:pt x="218" y="114"/>
                        <a:pt x="201" y="105"/>
                      </a:cubicBezTo>
                      <a:cubicBezTo>
                        <a:pt x="182" y="110"/>
                        <a:pt x="176" y="102"/>
                        <a:pt x="159" y="96"/>
                      </a:cubicBezTo>
                      <a:cubicBezTo>
                        <a:pt x="143" y="80"/>
                        <a:pt x="119" y="78"/>
                        <a:pt x="102" y="63"/>
                      </a:cubicBezTo>
                      <a:cubicBezTo>
                        <a:pt x="64" y="29"/>
                        <a:pt x="97" y="59"/>
                        <a:pt x="78" y="33"/>
                      </a:cubicBezTo>
                      <a:cubicBezTo>
                        <a:pt x="72" y="24"/>
                        <a:pt x="59" y="18"/>
                        <a:pt x="51" y="12"/>
                      </a:cubicBezTo>
                      <a:cubicBezTo>
                        <a:pt x="45" y="8"/>
                        <a:pt x="33" y="0"/>
                        <a:pt x="33" y="0"/>
                      </a:cubicBezTo>
                      <a:cubicBezTo>
                        <a:pt x="0" y="11"/>
                        <a:pt x="11" y="11"/>
                        <a:pt x="21" y="48"/>
                      </a:cubicBezTo>
                      <a:cubicBezTo>
                        <a:pt x="23" y="55"/>
                        <a:pt x="41" y="129"/>
                        <a:pt x="48" y="132"/>
                      </a:cubicBezTo>
                      <a:cubicBezTo>
                        <a:pt x="78" y="126"/>
                        <a:pt x="90" y="103"/>
                        <a:pt x="117" y="108"/>
                      </a:cubicBezTo>
                      <a:cubicBezTo>
                        <a:pt x="124" y="118"/>
                        <a:pt x="120" y="114"/>
                        <a:pt x="126" y="120"/>
                      </a:cubicBezTo>
                    </a:path>
                  </a:pathLst>
                </a:custGeom>
                <a:solidFill>
                  <a:srgbClr val="ECD846"/>
                </a:solidFill>
                <a:ln w="25400">
                  <a:solidFill>
                    <a:srgbClr val="CC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1325" name="Group 1283"/>
                <p:cNvGrpSpPr>
                  <a:grpSpLocks/>
                </p:cNvGrpSpPr>
                <p:nvPr/>
              </p:nvGrpSpPr>
              <p:grpSpPr bwMode="auto">
                <a:xfrm>
                  <a:off x="2431" y="885"/>
                  <a:ext cx="758" cy="2167"/>
                  <a:chOff x="2431" y="885"/>
                  <a:chExt cx="758" cy="2167"/>
                </a:xfrm>
              </p:grpSpPr>
              <p:sp>
                <p:nvSpPr>
                  <p:cNvPr id="60" name="Oval 1284"/>
                  <p:cNvSpPr>
                    <a:spLocks noChangeArrowheads="1"/>
                  </p:cNvSpPr>
                  <p:nvPr/>
                </p:nvSpPr>
                <p:spPr bwMode="auto">
                  <a:xfrm>
                    <a:off x="2476" y="1157"/>
                    <a:ext cx="681" cy="1542"/>
                  </a:xfrm>
                  <a:prstGeom prst="ellipse">
                    <a:avLst/>
                  </a:pr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1" name="Freeform 1285"/>
                  <p:cNvSpPr>
                    <a:spLocks/>
                  </p:cNvSpPr>
                  <p:nvPr/>
                </p:nvSpPr>
                <p:spPr bwMode="auto">
                  <a:xfrm>
                    <a:off x="2895" y="2048"/>
                    <a:ext cx="294" cy="993"/>
                  </a:xfrm>
                  <a:custGeom>
                    <a:avLst/>
                    <a:gdLst>
                      <a:gd name="T0" fmla="*/ 0 w 294"/>
                      <a:gd name="T1" fmla="*/ 993 h 993"/>
                      <a:gd name="T2" fmla="*/ 15 w 294"/>
                      <a:gd name="T3" fmla="*/ 942 h 993"/>
                      <a:gd name="T4" fmla="*/ 30 w 294"/>
                      <a:gd name="T5" fmla="*/ 921 h 993"/>
                      <a:gd name="T6" fmla="*/ 51 w 294"/>
                      <a:gd name="T7" fmla="*/ 897 h 993"/>
                      <a:gd name="T8" fmla="*/ 66 w 294"/>
                      <a:gd name="T9" fmla="*/ 855 h 993"/>
                      <a:gd name="T10" fmla="*/ 78 w 294"/>
                      <a:gd name="T11" fmla="*/ 837 h 993"/>
                      <a:gd name="T12" fmla="*/ 84 w 294"/>
                      <a:gd name="T13" fmla="*/ 828 h 993"/>
                      <a:gd name="T14" fmla="*/ 108 w 294"/>
                      <a:gd name="T15" fmla="*/ 795 h 993"/>
                      <a:gd name="T16" fmla="*/ 129 w 294"/>
                      <a:gd name="T17" fmla="*/ 714 h 993"/>
                      <a:gd name="T18" fmla="*/ 147 w 294"/>
                      <a:gd name="T19" fmla="*/ 675 h 993"/>
                      <a:gd name="T20" fmla="*/ 162 w 294"/>
                      <a:gd name="T21" fmla="*/ 627 h 993"/>
                      <a:gd name="T22" fmla="*/ 204 w 294"/>
                      <a:gd name="T23" fmla="*/ 519 h 993"/>
                      <a:gd name="T24" fmla="*/ 141 w 294"/>
                      <a:gd name="T25" fmla="*/ 543 h 993"/>
                      <a:gd name="T26" fmla="*/ 99 w 294"/>
                      <a:gd name="T27" fmla="*/ 597 h 993"/>
                      <a:gd name="T28" fmla="*/ 81 w 294"/>
                      <a:gd name="T29" fmla="*/ 672 h 993"/>
                      <a:gd name="T30" fmla="*/ 69 w 294"/>
                      <a:gd name="T31" fmla="*/ 690 h 993"/>
                      <a:gd name="T32" fmla="*/ 78 w 294"/>
                      <a:gd name="T33" fmla="*/ 708 h 993"/>
                      <a:gd name="T34" fmla="*/ 45 w 294"/>
                      <a:gd name="T35" fmla="*/ 765 h 993"/>
                      <a:gd name="T36" fmla="*/ 42 w 294"/>
                      <a:gd name="T37" fmla="*/ 789 h 993"/>
                      <a:gd name="T38" fmla="*/ 39 w 294"/>
                      <a:gd name="T39" fmla="*/ 801 h 993"/>
                      <a:gd name="T40" fmla="*/ 15 w 294"/>
                      <a:gd name="T41" fmla="*/ 753 h 993"/>
                      <a:gd name="T42" fmla="*/ 51 w 294"/>
                      <a:gd name="T43" fmla="*/ 696 h 993"/>
                      <a:gd name="T44" fmla="*/ 69 w 294"/>
                      <a:gd name="T45" fmla="*/ 675 h 993"/>
                      <a:gd name="T46" fmla="*/ 114 w 294"/>
                      <a:gd name="T47" fmla="*/ 612 h 993"/>
                      <a:gd name="T48" fmla="*/ 129 w 294"/>
                      <a:gd name="T49" fmla="*/ 597 h 993"/>
                      <a:gd name="T50" fmla="*/ 141 w 294"/>
                      <a:gd name="T51" fmla="*/ 567 h 993"/>
                      <a:gd name="T52" fmla="*/ 153 w 294"/>
                      <a:gd name="T53" fmla="*/ 525 h 993"/>
                      <a:gd name="T54" fmla="*/ 168 w 294"/>
                      <a:gd name="T55" fmla="*/ 507 h 993"/>
                      <a:gd name="T56" fmla="*/ 174 w 294"/>
                      <a:gd name="T57" fmla="*/ 489 h 993"/>
                      <a:gd name="T58" fmla="*/ 180 w 294"/>
                      <a:gd name="T59" fmla="*/ 477 h 993"/>
                      <a:gd name="T60" fmla="*/ 210 w 294"/>
                      <a:gd name="T61" fmla="*/ 417 h 993"/>
                      <a:gd name="T62" fmla="*/ 225 w 294"/>
                      <a:gd name="T63" fmla="*/ 387 h 993"/>
                      <a:gd name="T64" fmla="*/ 231 w 294"/>
                      <a:gd name="T65" fmla="*/ 369 h 993"/>
                      <a:gd name="T66" fmla="*/ 234 w 294"/>
                      <a:gd name="T67" fmla="*/ 324 h 993"/>
                      <a:gd name="T68" fmla="*/ 246 w 294"/>
                      <a:gd name="T69" fmla="*/ 306 h 993"/>
                      <a:gd name="T70" fmla="*/ 252 w 294"/>
                      <a:gd name="T71" fmla="*/ 288 h 993"/>
                      <a:gd name="T72" fmla="*/ 261 w 294"/>
                      <a:gd name="T73" fmla="*/ 216 h 993"/>
                      <a:gd name="T74" fmla="*/ 279 w 294"/>
                      <a:gd name="T75" fmla="*/ 189 h 993"/>
                      <a:gd name="T76" fmla="*/ 261 w 294"/>
                      <a:gd name="T77" fmla="*/ 168 h 993"/>
                      <a:gd name="T78" fmla="*/ 282 w 294"/>
                      <a:gd name="T79" fmla="*/ 132 h 993"/>
                      <a:gd name="T80" fmla="*/ 294 w 294"/>
                      <a:gd name="T81" fmla="*/ 105 h 993"/>
                      <a:gd name="T82" fmla="*/ 279 w 294"/>
                      <a:gd name="T83" fmla="*/ 75 h 993"/>
                      <a:gd name="T84" fmla="*/ 288 w 294"/>
                      <a:gd name="T85" fmla="*/ 0 h 99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294"/>
                      <a:gd name="T130" fmla="*/ 0 h 993"/>
                      <a:gd name="T131" fmla="*/ 294 w 294"/>
                      <a:gd name="T132" fmla="*/ 993 h 993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294" h="993">
                        <a:moveTo>
                          <a:pt x="0" y="993"/>
                        </a:moveTo>
                        <a:cubicBezTo>
                          <a:pt x="5" y="973"/>
                          <a:pt x="0" y="957"/>
                          <a:pt x="15" y="942"/>
                        </a:cubicBezTo>
                        <a:cubicBezTo>
                          <a:pt x="22" y="921"/>
                          <a:pt x="15" y="926"/>
                          <a:pt x="30" y="921"/>
                        </a:cubicBezTo>
                        <a:cubicBezTo>
                          <a:pt x="34" y="908"/>
                          <a:pt x="43" y="907"/>
                          <a:pt x="51" y="897"/>
                        </a:cubicBezTo>
                        <a:cubicBezTo>
                          <a:pt x="61" y="885"/>
                          <a:pt x="62" y="869"/>
                          <a:pt x="66" y="855"/>
                        </a:cubicBezTo>
                        <a:cubicBezTo>
                          <a:pt x="68" y="848"/>
                          <a:pt x="74" y="843"/>
                          <a:pt x="78" y="837"/>
                        </a:cubicBezTo>
                        <a:cubicBezTo>
                          <a:pt x="80" y="834"/>
                          <a:pt x="84" y="828"/>
                          <a:pt x="84" y="828"/>
                        </a:cubicBezTo>
                        <a:cubicBezTo>
                          <a:pt x="88" y="811"/>
                          <a:pt x="90" y="801"/>
                          <a:pt x="108" y="795"/>
                        </a:cubicBezTo>
                        <a:cubicBezTo>
                          <a:pt x="117" y="769"/>
                          <a:pt x="122" y="741"/>
                          <a:pt x="129" y="714"/>
                        </a:cubicBezTo>
                        <a:cubicBezTo>
                          <a:pt x="134" y="696"/>
                          <a:pt x="132" y="685"/>
                          <a:pt x="147" y="675"/>
                        </a:cubicBezTo>
                        <a:cubicBezTo>
                          <a:pt x="152" y="659"/>
                          <a:pt x="158" y="643"/>
                          <a:pt x="162" y="627"/>
                        </a:cubicBezTo>
                        <a:cubicBezTo>
                          <a:pt x="164" y="594"/>
                          <a:pt x="162" y="526"/>
                          <a:pt x="204" y="519"/>
                        </a:cubicBezTo>
                        <a:cubicBezTo>
                          <a:pt x="176" y="513"/>
                          <a:pt x="163" y="528"/>
                          <a:pt x="141" y="543"/>
                        </a:cubicBezTo>
                        <a:cubicBezTo>
                          <a:pt x="128" y="562"/>
                          <a:pt x="112" y="578"/>
                          <a:pt x="99" y="597"/>
                        </a:cubicBezTo>
                        <a:cubicBezTo>
                          <a:pt x="97" y="634"/>
                          <a:pt x="96" y="645"/>
                          <a:pt x="81" y="672"/>
                        </a:cubicBezTo>
                        <a:cubicBezTo>
                          <a:pt x="77" y="678"/>
                          <a:pt x="71" y="683"/>
                          <a:pt x="69" y="690"/>
                        </a:cubicBezTo>
                        <a:cubicBezTo>
                          <a:pt x="67" y="696"/>
                          <a:pt x="78" y="708"/>
                          <a:pt x="78" y="708"/>
                        </a:cubicBezTo>
                        <a:cubicBezTo>
                          <a:pt x="75" y="732"/>
                          <a:pt x="58" y="745"/>
                          <a:pt x="45" y="765"/>
                        </a:cubicBezTo>
                        <a:cubicBezTo>
                          <a:pt x="44" y="773"/>
                          <a:pt x="43" y="781"/>
                          <a:pt x="42" y="789"/>
                        </a:cubicBezTo>
                        <a:cubicBezTo>
                          <a:pt x="41" y="793"/>
                          <a:pt x="41" y="805"/>
                          <a:pt x="39" y="801"/>
                        </a:cubicBezTo>
                        <a:cubicBezTo>
                          <a:pt x="34" y="789"/>
                          <a:pt x="18" y="766"/>
                          <a:pt x="15" y="753"/>
                        </a:cubicBezTo>
                        <a:cubicBezTo>
                          <a:pt x="17" y="731"/>
                          <a:pt x="36" y="713"/>
                          <a:pt x="51" y="696"/>
                        </a:cubicBezTo>
                        <a:cubicBezTo>
                          <a:pt x="60" y="686"/>
                          <a:pt x="63" y="687"/>
                          <a:pt x="69" y="675"/>
                        </a:cubicBezTo>
                        <a:cubicBezTo>
                          <a:pt x="80" y="653"/>
                          <a:pt x="93" y="626"/>
                          <a:pt x="114" y="612"/>
                        </a:cubicBezTo>
                        <a:cubicBezTo>
                          <a:pt x="118" y="606"/>
                          <a:pt x="125" y="603"/>
                          <a:pt x="129" y="597"/>
                        </a:cubicBezTo>
                        <a:cubicBezTo>
                          <a:pt x="135" y="589"/>
                          <a:pt x="135" y="576"/>
                          <a:pt x="141" y="567"/>
                        </a:cubicBezTo>
                        <a:cubicBezTo>
                          <a:pt x="143" y="556"/>
                          <a:pt x="145" y="533"/>
                          <a:pt x="153" y="525"/>
                        </a:cubicBezTo>
                        <a:cubicBezTo>
                          <a:pt x="159" y="519"/>
                          <a:pt x="165" y="515"/>
                          <a:pt x="168" y="507"/>
                        </a:cubicBezTo>
                        <a:cubicBezTo>
                          <a:pt x="171" y="501"/>
                          <a:pt x="171" y="495"/>
                          <a:pt x="174" y="489"/>
                        </a:cubicBezTo>
                        <a:cubicBezTo>
                          <a:pt x="176" y="485"/>
                          <a:pt x="178" y="481"/>
                          <a:pt x="180" y="477"/>
                        </a:cubicBezTo>
                        <a:cubicBezTo>
                          <a:pt x="183" y="444"/>
                          <a:pt x="199" y="449"/>
                          <a:pt x="210" y="417"/>
                        </a:cubicBezTo>
                        <a:cubicBezTo>
                          <a:pt x="216" y="419"/>
                          <a:pt x="221" y="389"/>
                          <a:pt x="225" y="387"/>
                        </a:cubicBezTo>
                        <a:cubicBezTo>
                          <a:pt x="230" y="384"/>
                          <a:pt x="231" y="369"/>
                          <a:pt x="231" y="369"/>
                        </a:cubicBezTo>
                        <a:cubicBezTo>
                          <a:pt x="232" y="354"/>
                          <a:pt x="231" y="339"/>
                          <a:pt x="234" y="324"/>
                        </a:cubicBezTo>
                        <a:cubicBezTo>
                          <a:pt x="236" y="317"/>
                          <a:pt x="244" y="313"/>
                          <a:pt x="246" y="306"/>
                        </a:cubicBezTo>
                        <a:cubicBezTo>
                          <a:pt x="248" y="300"/>
                          <a:pt x="252" y="288"/>
                          <a:pt x="252" y="288"/>
                        </a:cubicBezTo>
                        <a:cubicBezTo>
                          <a:pt x="245" y="268"/>
                          <a:pt x="250" y="235"/>
                          <a:pt x="261" y="216"/>
                        </a:cubicBezTo>
                        <a:cubicBezTo>
                          <a:pt x="266" y="207"/>
                          <a:pt x="279" y="189"/>
                          <a:pt x="279" y="189"/>
                        </a:cubicBezTo>
                        <a:cubicBezTo>
                          <a:pt x="274" y="174"/>
                          <a:pt x="266" y="183"/>
                          <a:pt x="261" y="168"/>
                        </a:cubicBezTo>
                        <a:cubicBezTo>
                          <a:pt x="265" y="152"/>
                          <a:pt x="268" y="142"/>
                          <a:pt x="282" y="132"/>
                        </a:cubicBezTo>
                        <a:cubicBezTo>
                          <a:pt x="289" y="111"/>
                          <a:pt x="284" y="119"/>
                          <a:pt x="294" y="105"/>
                        </a:cubicBezTo>
                        <a:cubicBezTo>
                          <a:pt x="282" y="97"/>
                          <a:pt x="283" y="88"/>
                          <a:pt x="279" y="75"/>
                        </a:cubicBezTo>
                        <a:cubicBezTo>
                          <a:pt x="285" y="6"/>
                          <a:pt x="278" y="30"/>
                          <a:pt x="288" y="0"/>
                        </a:cubicBezTo>
                      </a:path>
                    </a:pathLst>
                  </a:custGeom>
                  <a:solidFill>
                    <a:srgbClr val="ECD846"/>
                  </a:solidFill>
                  <a:ln w="1905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2" name="Freeform 1286"/>
                  <p:cNvSpPr>
                    <a:spLocks/>
                  </p:cNvSpPr>
                  <p:nvPr/>
                </p:nvSpPr>
                <p:spPr bwMode="auto">
                  <a:xfrm>
                    <a:off x="2431" y="1066"/>
                    <a:ext cx="432" cy="1986"/>
                  </a:xfrm>
                  <a:custGeom>
                    <a:avLst/>
                    <a:gdLst>
                      <a:gd name="T0" fmla="*/ 427 w 432"/>
                      <a:gd name="T1" fmla="*/ 1986 h 1986"/>
                      <a:gd name="T2" fmla="*/ 412 w 432"/>
                      <a:gd name="T3" fmla="*/ 1950 h 1986"/>
                      <a:gd name="T4" fmla="*/ 325 w 432"/>
                      <a:gd name="T5" fmla="*/ 1866 h 1986"/>
                      <a:gd name="T6" fmla="*/ 343 w 432"/>
                      <a:gd name="T7" fmla="*/ 1863 h 1986"/>
                      <a:gd name="T8" fmla="*/ 325 w 432"/>
                      <a:gd name="T9" fmla="*/ 1836 h 1986"/>
                      <a:gd name="T10" fmla="*/ 307 w 432"/>
                      <a:gd name="T11" fmla="*/ 1809 h 1986"/>
                      <a:gd name="T12" fmla="*/ 262 w 432"/>
                      <a:gd name="T13" fmla="*/ 1761 h 1986"/>
                      <a:gd name="T14" fmla="*/ 193 w 432"/>
                      <a:gd name="T15" fmla="*/ 1710 h 1986"/>
                      <a:gd name="T16" fmla="*/ 163 w 432"/>
                      <a:gd name="T17" fmla="*/ 1647 h 1986"/>
                      <a:gd name="T18" fmla="*/ 151 w 432"/>
                      <a:gd name="T19" fmla="*/ 1608 h 1986"/>
                      <a:gd name="T20" fmla="*/ 133 w 432"/>
                      <a:gd name="T21" fmla="*/ 1590 h 1986"/>
                      <a:gd name="T22" fmla="*/ 112 w 432"/>
                      <a:gd name="T23" fmla="*/ 1524 h 1986"/>
                      <a:gd name="T24" fmla="*/ 142 w 432"/>
                      <a:gd name="T25" fmla="*/ 1530 h 1986"/>
                      <a:gd name="T26" fmla="*/ 163 w 432"/>
                      <a:gd name="T27" fmla="*/ 1575 h 1986"/>
                      <a:gd name="T28" fmla="*/ 190 w 432"/>
                      <a:gd name="T29" fmla="*/ 1593 h 1986"/>
                      <a:gd name="T30" fmla="*/ 199 w 432"/>
                      <a:gd name="T31" fmla="*/ 1599 h 1986"/>
                      <a:gd name="T32" fmla="*/ 217 w 432"/>
                      <a:gd name="T33" fmla="*/ 1623 h 1986"/>
                      <a:gd name="T34" fmla="*/ 247 w 432"/>
                      <a:gd name="T35" fmla="*/ 1671 h 1986"/>
                      <a:gd name="T36" fmla="*/ 274 w 432"/>
                      <a:gd name="T37" fmla="*/ 1719 h 1986"/>
                      <a:gd name="T38" fmla="*/ 304 w 432"/>
                      <a:gd name="T39" fmla="*/ 1755 h 1986"/>
                      <a:gd name="T40" fmla="*/ 316 w 432"/>
                      <a:gd name="T41" fmla="*/ 1734 h 1986"/>
                      <a:gd name="T42" fmla="*/ 286 w 432"/>
                      <a:gd name="T43" fmla="*/ 1704 h 1986"/>
                      <a:gd name="T44" fmla="*/ 253 w 432"/>
                      <a:gd name="T45" fmla="*/ 1659 h 1986"/>
                      <a:gd name="T46" fmla="*/ 223 w 432"/>
                      <a:gd name="T47" fmla="*/ 1620 h 1986"/>
                      <a:gd name="T48" fmla="*/ 193 w 432"/>
                      <a:gd name="T49" fmla="*/ 1581 h 1986"/>
                      <a:gd name="T50" fmla="*/ 145 w 432"/>
                      <a:gd name="T51" fmla="*/ 1530 h 1986"/>
                      <a:gd name="T52" fmla="*/ 130 w 432"/>
                      <a:gd name="T53" fmla="*/ 1500 h 1986"/>
                      <a:gd name="T54" fmla="*/ 103 w 432"/>
                      <a:gd name="T55" fmla="*/ 1470 h 1986"/>
                      <a:gd name="T56" fmla="*/ 82 w 432"/>
                      <a:gd name="T57" fmla="*/ 1425 h 1986"/>
                      <a:gd name="T58" fmla="*/ 71 w 432"/>
                      <a:gd name="T59" fmla="*/ 1330 h 1986"/>
                      <a:gd name="T60" fmla="*/ 46 w 432"/>
                      <a:gd name="T61" fmla="*/ 1239 h 1986"/>
                      <a:gd name="T62" fmla="*/ 22 w 432"/>
                      <a:gd name="T63" fmla="*/ 1182 h 1986"/>
                      <a:gd name="T64" fmla="*/ 25 w 432"/>
                      <a:gd name="T65" fmla="*/ 1104 h 1986"/>
                      <a:gd name="T66" fmla="*/ 16 w 432"/>
                      <a:gd name="T67" fmla="*/ 1062 h 1986"/>
                      <a:gd name="T68" fmla="*/ 16 w 432"/>
                      <a:gd name="T69" fmla="*/ 1014 h 1986"/>
                      <a:gd name="T70" fmla="*/ 31 w 432"/>
                      <a:gd name="T71" fmla="*/ 951 h 1986"/>
                      <a:gd name="T72" fmla="*/ 1 w 432"/>
                      <a:gd name="T73" fmla="*/ 837 h 1986"/>
                      <a:gd name="T74" fmla="*/ 22 w 432"/>
                      <a:gd name="T75" fmla="*/ 777 h 1986"/>
                      <a:gd name="T76" fmla="*/ 25 w 432"/>
                      <a:gd name="T77" fmla="*/ 723 h 1986"/>
                      <a:gd name="T78" fmla="*/ 22 w 432"/>
                      <a:gd name="T79" fmla="*/ 621 h 1986"/>
                      <a:gd name="T80" fmla="*/ 40 w 432"/>
                      <a:gd name="T81" fmla="*/ 540 h 1986"/>
                      <a:gd name="T82" fmla="*/ 58 w 432"/>
                      <a:gd name="T83" fmla="*/ 447 h 1986"/>
                      <a:gd name="T84" fmla="*/ 82 w 432"/>
                      <a:gd name="T85" fmla="*/ 363 h 1986"/>
                      <a:gd name="T86" fmla="*/ 94 w 432"/>
                      <a:gd name="T87" fmla="*/ 336 h 1986"/>
                      <a:gd name="T88" fmla="*/ 97 w 432"/>
                      <a:gd name="T89" fmla="*/ 327 h 1986"/>
                      <a:gd name="T90" fmla="*/ 100 w 432"/>
                      <a:gd name="T91" fmla="*/ 291 h 1986"/>
                      <a:gd name="T92" fmla="*/ 148 w 432"/>
                      <a:gd name="T93" fmla="*/ 279 h 1986"/>
                      <a:gd name="T94" fmla="*/ 139 w 432"/>
                      <a:gd name="T95" fmla="*/ 222 h 1986"/>
                      <a:gd name="T96" fmla="*/ 136 w 432"/>
                      <a:gd name="T97" fmla="*/ 213 h 1986"/>
                      <a:gd name="T98" fmla="*/ 172 w 432"/>
                      <a:gd name="T99" fmla="*/ 195 h 1986"/>
                      <a:gd name="T100" fmla="*/ 211 w 432"/>
                      <a:gd name="T101" fmla="*/ 120 h 1986"/>
                      <a:gd name="T102" fmla="*/ 229 w 432"/>
                      <a:gd name="T103" fmla="*/ 129 h 1986"/>
                      <a:gd name="T104" fmla="*/ 235 w 432"/>
                      <a:gd name="T105" fmla="*/ 81 h 1986"/>
                      <a:gd name="T106" fmla="*/ 265 w 432"/>
                      <a:gd name="T107" fmla="*/ 0 h 1986"/>
                      <a:gd name="T108" fmla="*/ 280 w 432"/>
                      <a:gd name="T109" fmla="*/ 39 h 1986"/>
                      <a:gd name="T110" fmla="*/ 292 w 432"/>
                      <a:gd name="T111" fmla="*/ 123 h 198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432"/>
                      <a:gd name="T169" fmla="*/ 0 h 1986"/>
                      <a:gd name="T170" fmla="*/ 432 w 432"/>
                      <a:gd name="T171" fmla="*/ 1986 h 198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432" h="1986">
                        <a:moveTo>
                          <a:pt x="427" y="1986"/>
                        </a:moveTo>
                        <a:cubicBezTo>
                          <a:pt x="432" y="1970"/>
                          <a:pt x="423" y="1961"/>
                          <a:pt x="412" y="1950"/>
                        </a:cubicBezTo>
                        <a:cubicBezTo>
                          <a:pt x="405" y="1899"/>
                          <a:pt x="355" y="1896"/>
                          <a:pt x="325" y="1866"/>
                        </a:cubicBezTo>
                        <a:cubicBezTo>
                          <a:pt x="331" y="1865"/>
                          <a:pt x="339" y="1867"/>
                          <a:pt x="343" y="1863"/>
                        </a:cubicBezTo>
                        <a:cubicBezTo>
                          <a:pt x="352" y="1854"/>
                          <a:pt x="328" y="1838"/>
                          <a:pt x="325" y="1836"/>
                        </a:cubicBezTo>
                        <a:cubicBezTo>
                          <a:pt x="319" y="1824"/>
                          <a:pt x="320" y="1813"/>
                          <a:pt x="307" y="1809"/>
                        </a:cubicBezTo>
                        <a:cubicBezTo>
                          <a:pt x="287" y="1789"/>
                          <a:pt x="297" y="1773"/>
                          <a:pt x="262" y="1761"/>
                        </a:cubicBezTo>
                        <a:cubicBezTo>
                          <a:pt x="234" y="1740"/>
                          <a:pt x="229" y="1716"/>
                          <a:pt x="193" y="1710"/>
                        </a:cubicBezTo>
                        <a:cubicBezTo>
                          <a:pt x="188" y="1691"/>
                          <a:pt x="174" y="1663"/>
                          <a:pt x="163" y="1647"/>
                        </a:cubicBezTo>
                        <a:cubicBezTo>
                          <a:pt x="161" y="1635"/>
                          <a:pt x="159" y="1618"/>
                          <a:pt x="151" y="1608"/>
                        </a:cubicBezTo>
                        <a:cubicBezTo>
                          <a:pt x="146" y="1601"/>
                          <a:pt x="133" y="1590"/>
                          <a:pt x="133" y="1590"/>
                        </a:cubicBezTo>
                        <a:cubicBezTo>
                          <a:pt x="138" y="1565"/>
                          <a:pt x="130" y="1542"/>
                          <a:pt x="112" y="1524"/>
                        </a:cubicBezTo>
                        <a:cubicBezTo>
                          <a:pt x="125" y="1520"/>
                          <a:pt x="131" y="1523"/>
                          <a:pt x="142" y="1530"/>
                        </a:cubicBezTo>
                        <a:cubicBezTo>
                          <a:pt x="151" y="1543"/>
                          <a:pt x="151" y="1564"/>
                          <a:pt x="163" y="1575"/>
                        </a:cubicBezTo>
                        <a:cubicBezTo>
                          <a:pt x="171" y="1582"/>
                          <a:pt x="181" y="1587"/>
                          <a:pt x="190" y="1593"/>
                        </a:cubicBezTo>
                        <a:cubicBezTo>
                          <a:pt x="193" y="1595"/>
                          <a:pt x="199" y="1599"/>
                          <a:pt x="199" y="1599"/>
                        </a:cubicBezTo>
                        <a:cubicBezTo>
                          <a:pt x="203" y="1616"/>
                          <a:pt x="209" y="1609"/>
                          <a:pt x="217" y="1623"/>
                        </a:cubicBezTo>
                        <a:cubicBezTo>
                          <a:pt x="228" y="1642"/>
                          <a:pt x="224" y="1663"/>
                          <a:pt x="247" y="1671"/>
                        </a:cubicBezTo>
                        <a:cubicBezTo>
                          <a:pt x="252" y="1687"/>
                          <a:pt x="264" y="1705"/>
                          <a:pt x="274" y="1719"/>
                        </a:cubicBezTo>
                        <a:cubicBezTo>
                          <a:pt x="279" y="1742"/>
                          <a:pt x="286" y="1743"/>
                          <a:pt x="304" y="1755"/>
                        </a:cubicBezTo>
                        <a:cubicBezTo>
                          <a:pt x="339" y="1751"/>
                          <a:pt x="334" y="1752"/>
                          <a:pt x="316" y="1734"/>
                        </a:cubicBezTo>
                        <a:cubicBezTo>
                          <a:pt x="311" y="1718"/>
                          <a:pt x="295" y="1717"/>
                          <a:pt x="286" y="1704"/>
                        </a:cubicBezTo>
                        <a:cubicBezTo>
                          <a:pt x="275" y="1689"/>
                          <a:pt x="266" y="1672"/>
                          <a:pt x="253" y="1659"/>
                        </a:cubicBezTo>
                        <a:cubicBezTo>
                          <a:pt x="250" y="1650"/>
                          <a:pt x="231" y="1625"/>
                          <a:pt x="223" y="1620"/>
                        </a:cubicBezTo>
                        <a:cubicBezTo>
                          <a:pt x="216" y="1609"/>
                          <a:pt x="205" y="1585"/>
                          <a:pt x="193" y="1581"/>
                        </a:cubicBezTo>
                        <a:cubicBezTo>
                          <a:pt x="178" y="1566"/>
                          <a:pt x="163" y="1542"/>
                          <a:pt x="145" y="1530"/>
                        </a:cubicBezTo>
                        <a:cubicBezTo>
                          <a:pt x="137" y="1507"/>
                          <a:pt x="143" y="1517"/>
                          <a:pt x="130" y="1500"/>
                        </a:cubicBezTo>
                        <a:cubicBezTo>
                          <a:pt x="126" y="1488"/>
                          <a:pt x="114" y="1477"/>
                          <a:pt x="103" y="1470"/>
                        </a:cubicBezTo>
                        <a:cubicBezTo>
                          <a:pt x="98" y="1454"/>
                          <a:pt x="87" y="1441"/>
                          <a:pt x="82" y="1425"/>
                        </a:cubicBezTo>
                        <a:cubicBezTo>
                          <a:pt x="92" y="1354"/>
                          <a:pt x="60" y="1401"/>
                          <a:pt x="71" y="1330"/>
                        </a:cubicBezTo>
                        <a:cubicBezTo>
                          <a:pt x="65" y="1299"/>
                          <a:pt x="56" y="1263"/>
                          <a:pt x="46" y="1239"/>
                        </a:cubicBezTo>
                        <a:cubicBezTo>
                          <a:pt x="43" y="1232"/>
                          <a:pt x="25" y="1204"/>
                          <a:pt x="22" y="1182"/>
                        </a:cubicBezTo>
                        <a:cubicBezTo>
                          <a:pt x="19" y="1160"/>
                          <a:pt x="26" y="1124"/>
                          <a:pt x="25" y="1104"/>
                        </a:cubicBezTo>
                        <a:cubicBezTo>
                          <a:pt x="20" y="1086"/>
                          <a:pt x="23" y="1084"/>
                          <a:pt x="16" y="1062"/>
                        </a:cubicBezTo>
                        <a:cubicBezTo>
                          <a:pt x="15" y="1059"/>
                          <a:pt x="16" y="1014"/>
                          <a:pt x="16" y="1014"/>
                        </a:cubicBezTo>
                        <a:cubicBezTo>
                          <a:pt x="23" y="986"/>
                          <a:pt x="38" y="978"/>
                          <a:pt x="31" y="951"/>
                        </a:cubicBezTo>
                        <a:cubicBezTo>
                          <a:pt x="21" y="913"/>
                          <a:pt x="11" y="875"/>
                          <a:pt x="1" y="837"/>
                        </a:cubicBezTo>
                        <a:cubicBezTo>
                          <a:pt x="0" y="808"/>
                          <a:pt x="18" y="796"/>
                          <a:pt x="22" y="777"/>
                        </a:cubicBezTo>
                        <a:cubicBezTo>
                          <a:pt x="19" y="758"/>
                          <a:pt x="20" y="742"/>
                          <a:pt x="25" y="723"/>
                        </a:cubicBezTo>
                        <a:cubicBezTo>
                          <a:pt x="24" y="689"/>
                          <a:pt x="22" y="655"/>
                          <a:pt x="22" y="621"/>
                        </a:cubicBezTo>
                        <a:cubicBezTo>
                          <a:pt x="22" y="594"/>
                          <a:pt x="34" y="566"/>
                          <a:pt x="40" y="540"/>
                        </a:cubicBezTo>
                        <a:cubicBezTo>
                          <a:pt x="48" y="509"/>
                          <a:pt x="51" y="478"/>
                          <a:pt x="58" y="447"/>
                        </a:cubicBezTo>
                        <a:cubicBezTo>
                          <a:pt x="64" y="419"/>
                          <a:pt x="73" y="391"/>
                          <a:pt x="82" y="363"/>
                        </a:cubicBezTo>
                        <a:cubicBezTo>
                          <a:pt x="85" y="354"/>
                          <a:pt x="91" y="345"/>
                          <a:pt x="94" y="336"/>
                        </a:cubicBezTo>
                        <a:cubicBezTo>
                          <a:pt x="95" y="333"/>
                          <a:pt x="97" y="327"/>
                          <a:pt x="97" y="327"/>
                        </a:cubicBezTo>
                        <a:cubicBezTo>
                          <a:pt x="98" y="315"/>
                          <a:pt x="91" y="299"/>
                          <a:pt x="100" y="291"/>
                        </a:cubicBezTo>
                        <a:cubicBezTo>
                          <a:pt x="165" y="239"/>
                          <a:pt x="137" y="313"/>
                          <a:pt x="148" y="279"/>
                        </a:cubicBezTo>
                        <a:cubicBezTo>
                          <a:pt x="151" y="258"/>
                          <a:pt x="155" y="238"/>
                          <a:pt x="139" y="222"/>
                        </a:cubicBezTo>
                        <a:cubicBezTo>
                          <a:pt x="138" y="219"/>
                          <a:pt x="135" y="216"/>
                          <a:pt x="136" y="213"/>
                        </a:cubicBezTo>
                        <a:cubicBezTo>
                          <a:pt x="139" y="206"/>
                          <a:pt x="165" y="197"/>
                          <a:pt x="172" y="195"/>
                        </a:cubicBezTo>
                        <a:cubicBezTo>
                          <a:pt x="178" y="177"/>
                          <a:pt x="194" y="126"/>
                          <a:pt x="211" y="120"/>
                        </a:cubicBezTo>
                        <a:cubicBezTo>
                          <a:pt x="217" y="122"/>
                          <a:pt x="226" y="135"/>
                          <a:pt x="229" y="129"/>
                        </a:cubicBezTo>
                        <a:cubicBezTo>
                          <a:pt x="236" y="115"/>
                          <a:pt x="230" y="96"/>
                          <a:pt x="235" y="81"/>
                        </a:cubicBezTo>
                        <a:cubicBezTo>
                          <a:pt x="243" y="54"/>
                          <a:pt x="249" y="24"/>
                          <a:pt x="265" y="0"/>
                        </a:cubicBezTo>
                        <a:cubicBezTo>
                          <a:pt x="280" y="10"/>
                          <a:pt x="278" y="19"/>
                          <a:pt x="280" y="39"/>
                        </a:cubicBezTo>
                        <a:cubicBezTo>
                          <a:pt x="283" y="66"/>
                          <a:pt x="292" y="97"/>
                          <a:pt x="292" y="123"/>
                        </a:cubicBezTo>
                      </a:path>
                    </a:pathLst>
                  </a:cu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3" name="AutoShape 1287"/>
                  <p:cNvSpPr>
                    <a:spLocks noChangeArrowheads="1"/>
                  </p:cNvSpPr>
                  <p:nvPr/>
                </p:nvSpPr>
                <p:spPr bwMode="auto">
                  <a:xfrm rot="9600000" flipH="1">
                    <a:off x="2726" y="885"/>
                    <a:ext cx="45" cy="181"/>
                  </a:xfrm>
                  <a:prstGeom prst="lightningBolt">
                    <a:avLst/>
                  </a:prstGeom>
                  <a:solidFill>
                    <a:srgbClr val="ECD846"/>
                  </a:solidFill>
                  <a:ln w="9525">
                    <a:solidFill>
                      <a:srgbClr val="CC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57" name="Freeform 1289"/>
              <p:cNvSpPr>
                <a:spLocks/>
              </p:cNvSpPr>
              <p:nvPr/>
            </p:nvSpPr>
            <p:spPr bwMode="auto">
              <a:xfrm>
                <a:off x="2860" y="2504"/>
                <a:ext cx="185" cy="280"/>
              </a:xfrm>
              <a:custGeom>
                <a:avLst/>
                <a:gdLst>
                  <a:gd name="T0" fmla="*/ 180 w 185"/>
                  <a:gd name="T1" fmla="*/ 0 h 280"/>
                  <a:gd name="T2" fmla="*/ 172 w 185"/>
                  <a:gd name="T3" fmla="*/ 24 h 280"/>
                  <a:gd name="T4" fmla="*/ 148 w 185"/>
                  <a:gd name="T5" fmla="*/ 32 h 280"/>
                  <a:gd name="T6" fmla="*/ 100 w 185"/>
                  <a:gd name="T7" fmla="*/ 120 h 280"/>
                  <a:gd name="T8" fmla="*/ 44 w 185"/>
                  <a:gd name="T9" fmla="*/ 192 h 280"/>
                  <a:gd name="T10" fmla="*/ 36 w 185"/>
                  <a:gd name="T11" fmla="*/ 216 h 280"/>
                  <a:gd name="T12" fmla="*/ 12 w 185"/>
                  <a:gd name="T13" fmla="*/ 224 h 280"/>
                  <a:gd name="T14" fmla="*/ 44 w 185"/>
                  <a:gd name="T15" fmla="*/ 280 h 280"/>
                  <a:gd name="T16" fmla="*/ 108 w 185"/>
                  <a:gd name="T17" fmla="*/ 200 h 280"/>
                  <a:gd name="T18" fmla="*/ 140 w 185"/>
                  <a:gd name="T19" fmla="*/ 176 h 280"/>
                  <a:gd name="T20" fmla="*/ 164 w 185"/>
                  <a:gd name="T21" fmla="*/ 152 h 280"/>
                  <a:gd name="T22" fmla="*/ 164 w 185"/>
                  <a:gd name="T23" fmla="*/ 56 h 280"/>
                  <a:gd name="T24" fmla="*/ 164 w 185"/>
                  <a:gd name="T25" fmla="*/ 56 h 280"/>
                  <a:gd name="T26" fmla="*/ 180 w 185"/>
                  <a:gd name="T27" fmla="*/ 0 h 2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5"/>
                  <a:gd name="T43" fmla="*/ 0 h 280"/>
                  <a:gd name="T44" fmla="*/ 185 w 185"/>
                  <a:gd name="T45" fmla="*/ 280 h 2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5" h="280">
                    <a:moveTo>
                      <a:pt x="180" y="0"/>
                    </a:moveTo>
                    <a:cubicBezTo>
                      <a:pt x="177" y="8"/>
                      <a:pt x="178" y="18"/>
                      <a:pt x="172" y="24"/>
                    </a:cubicBezTo>
                    <a:cubicBezTo>
                      <a:pt x="166" y="30"/>
                      <a:pt x="153" y="25"/>
                      <a:pt x="148" y="32"/>
                    </a:cubicBezTo>
                    <a:cubicBezTo>
                      <a:pt x="112" y="82"/>
                      <a:pt x="150" y="87"/>
                      <a:pt x="100" y="120"/>
                    </a:cubicBezTo>
                    <a:cubicBezTo>
                      <a:pt x="90" y="149"/>
                      <a:pt x="44" y="192"/>
                      <a:pt x="44" y="192"/>
                    </a:cubicBezTo>
                    <a:cubicBezTo>
                      <a:pt x="41" y="200"/>
                      <a:pt x="42" y="210"/>
                      <a:pt x="36" y="216"/>
                    </a:cubicBezTo>
                    <a:cubicBezTo>
                      <a:pt x="30" y="222"/>
                      <a:pt x="15" y="216"/>
                      <a:pt x="12" y="224"/>
                    </a:cubicBezTo>
                    <a:cubicBezTo>
                      <a:pt x="0" y="259"/>
                      <a:pt x="24" y="267"/>
                      <a:pt x="44" y="280"/>
                    </a:cubicBezTo>
                    <a:cubicBezTo>
                      <a:pt x="89" y="265"/>
                      <a:pt x="93" y="245"/>
                      <a:pt x="108" y="200"/>
                    </a:cubicBezTo>
                    <a:cubicBezTo>
                      <a:pt x="112" y="187"/>
                      <a:pt x="130" y="185"/>
                      <a:pt x="140" y="176"/>
                    </a:cubicBezTo>
                    <a:cubicBezTo>
                      <a:pt x="149" y="169"/>
                      <a:pt x="156" y="160"/>
                      <a:pt x="164" y="152"/>
                    </a:cubicBezTo>
                    <a:cubicBezTo>
                      <a:pt x="185" y="88"/>
                      <a:pt x="185" y="120"/>
                      <a:pt x="164" y="56"/>
                    </a:cubicBezTo>
                    <a:cubicBezTo>
                      <a:pt x="169" y="37"/>
                      <a:pt x="175" y="19"/>
                      <a:pt x="180" y="0"/>
                    </a:cubicBezTo>
                    <a:close/>
                  </a:path>
                </a:pathLst>
              </a:custGeom>
              <a:solidFill>
                <a:srgbClr val="ECD846"/>
              </a:solidFill>
              <a:ln w="9525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5" name="Freeform 54"/>
            <p:cNvSpPr/>
            <p:nvPr/>
          </p:nvSpPr>
          <p:spPr>
            <a:xfrm>
              <a:off x="3622876" y="1608881"/>
              <a:ext cx="476041" cy="544010"/>
            </a:xfrm>
            <a:custGeom>
              <a:avLst/>
              <a:gdLst>
                <a:gd name="connsiteX0" fmla="*/ 335666 w 476041"/>
                <a:gd name="connsiteY0" fmla="*/ 416689 h 544010"/>
                <a:gd name="connsiteX1" fmla="*/ 335666 w 476041"/>
                <a:gd name="connsiteY1" fmla="*/ 416689 h 544010"/>
                <a:gd name="connsiteX2" fmla="*/ 416689 w 476041"/>
                <a:gd name="connsiteY2" fmla="*/ 532435 h 544010"/>
                <a:gd name="connsiteX3" fmla="*/ 451413 w 476041"/>
                <a:gd name="connsiteY3" fmla="*/ 544010 h 544010"/>
                <a:gd name="connsiteX4" fmla="*/ 451413 w 476041"/>
                <a:gd name="connsiteY4" fmla="*/ 370390 h 544010"/>
                <a:gd name="connsiteX5" fmla="*/ 428263 w 476041"/>
                <a:gd name="connsiteY5" fmla="*/ 347241 h 544010"/>
                <a:gd name="connsiteX6" fmla="*/ 393539 w 476041"/>
                <a:gd name="connsiteY6" fmla="*/ 335666 h 544010"/>
                <a:gd name="connsiteX7" fmla="*/ 347240 w 476041"/>
                <a:gd name="connsiteY7" fmla="*/ 289367 h 544010"/>
                <a:gd name="connsiteX8" fmla="*/ 289367 w 476041"/>
                <a:gd name="connsiteY8" fmla="*/ 243068 h 544010"/>
                <a:gd name="connsiteX9" fmla="*/ 266218 w 476041"/>
                <a:gd name="connsiteY9" fmla="*/ 208344 h 544010"/>
                <a:gd name="connsiteX10" fmla="*/ 208344 w 476041"/>
                <a:gd name="connsiteY10" fmla="*/ 162046 h 544010"/>
                <a:gd name="connsiteX11" fmla="*/ 138896 w 476041"/>
                <a:gd name="connsiteY11" fmla="*/ 115747 h 544010"/>
                <a:gd name="connsiteX12" fmla="*/ 115747 w 476041"/>
                <a:gd name="connsiteY12" fmla="*/ 81023 h 544010"/>
                <a:gd name="connsiteX13" fmla="*/ 81023 w 476041"/>
                <a:gd name="connsiteY13" fmla="*/ 69448 h 544010"/>
                <a:gd name="connsiteX14" fmla="*/ 69448 w 476041"/>
                <a:gd name="connsiteY14" fmla="*/ 34724 h 544010"/>
                <a:gd name="connsiteX15" fmla="*/ 34724 w 476041"/>
                <a:gd name="connsiteY15" fmla="*/ 23149 h 544010"/>
                <a:gd name="connsiteX16" fmla="*/ 0 w 476041"/>
                <a:gd name="connsiteY16" fmla="*/ 0 h 544010"/>
                <a:gd name="connsiteX17" fmla="*/ 11575 w 476041"/>
                <a:gd name="connsiteY17" fmla="*/ 92597 h 544010"/>
                <a:gd name="connsiteX18" fmla="*/ 34724 w 476041"/>
                <a:gd name="connsiteY18" fmla="*/ 115747 h 544010"/>
                <a:gd name="connsiteX19" fmla="*/ 57873 w 476041"/>
                <a:gd name="connsiteY19" fmla="*/ 196770 h 544010"/>
                <a:gd name="connsiteX20" fmla="*/ 81023 w 476041"/>
                <a:gd name="connsiteY20" fmla="*/ 231494 h 544010"/>
                <a:gd name="connsiteX21" fmla="*/ 115747 w 476041"/>
                <a:gd name="connsiteY21" fmla="*/ 300942 h 544010"/>
                <a:gd name="connsiteX22" fmla="*/ 185195 w 476041"/>
                <a:gd name="connsiteY22" fmla="*/ 324091 h 544010"/>
                <a:gd name="connsiteX23" fmla="*/ 254643 w 476041"/>
                <a:gd name="connsiteY23" fmla="*/ 358815 h 544010"/>
                <a:gd name="connsiteX24" fmla="*/ 289367 w 476041"/>
                <a:gd name="connsiteY24" fmla="*/ 370390 h 544010"/>
                <a:gd name="connsiteX25" fmla="*/ 324091 w 476041"/>
                <a:gd name="connsiteY25" fmla="*/ 393539 h 544010"/>
                <a:gd name="connsiteX26" fmla="*/ 335666 w 476041"/>
                <a:gd name="connsiteY26" fmla="*/ 416689 h 5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041" h="544010">
                  <a:moveTo>
                    <a:pt x="335666" y="416689"/>
                  </a:moveTo>
                  <a:lnTo>
                    <a:pt x="335666" y="416689"/>
                  </a:lnTo>
                  <a:cubicBezTo>
                    <a:pt x="370702" y="486759"/>
                    <a:pt x="360300" y="504240"/>
                    <a:pt x="416689" y="532435"/>
                  </a:cubicBezTo>
                  <a:cubicBezTo>
                    <a:pt x="427602" y="537891"/>
                    <a:pt x="439838" y="540152"/>
                    <a:pt x="451413" y="544010"/>
                  </a:cubicBezTo>
                  <a:cubicBezTo>
                    <a:pt x="474516" y="474697"/>
                    <a:pt x="476041" y="485320"/>
                    <a:pt x="451413" y="370390"/>
                  </a:cubicBezTo>
                  <a:cubicBezTo>
                    <a:pt x="449126" y="359719"/>
                    <a:pt x="437621" y="352856"/>
                    <a:pt x="428263" y="347241"/>
                  </a:cubicBezTo>
                  <a:cubicBezTo>
                    <a:pt x="417801" y="340964"/>
                    <a:pt x="405114" y="339524"/>
                    <a:pt x="393539" y="335666"/>
                  </a:cubicBezTo>
                  <a:cubicBezTo>
                    <a:pt x="378106" y="320233"/>
                    <a:pt x="365400" y="301474"/>
                    <a:pt x="347240" y="289367"/>
                  </a:cubicBezTo>
                  <a:cubicBezTo>
                    <a:pt x="321454" y="272177"/>
                    <a:pt x="308217" y="266632"/>
                    <a:pt x="289367" y="243068"/>
                  </a:cubicBezTo>
                  <a:cubicBezTo>
                    <a:pt x="280677" y="232205"/>
                    <a:pt x="274908" y="219207"/>
                    <a:pt x="266218" y="208344"/>
                  </a:cubicBezTo>
                  <a:cubicBezTo>
                    <a:pt x="241377" y="177293"/>
                    <a:pt x="241765" y="188783"/>
                    <a:pt x="208344" y="162046"/>
                  </a:cubicBezTo>
                  <a:cubicBezTo>
                    <a:pt x="149426" y="114911"/>
                    <a:pt x="232221" y="162408"/>
                    <a:pt x="138896" y="115747"/>
                  </a:cubicBezTo>
                  <a:cubicBezTo>
                    <a:pt x="131180" y="104172"/>
                    <a:pt x="126610" y="89713"/>
                    <a:pt x="115747" y="81023"/>
                  </a:cubicBezTo>
                  <a:cubicBezTo>
                    <a:pt x="106220" y="73401"/>
                    <a:pt x="89650" y="78075"/>
                    <a:pt x="81023" y="69448"/>
                  </a:cubicBezTo>
                  <a:cubicBezTo>
                    <a:pt x="72396" y="60821"/>
                    <a:pt x="78075" y="43351"/>
                    <a:pt x="69448" y="34724"/>
                  </a:cubicBezTo>
                  <a:cubicBezTo>
                    <a:pt x="60821" y="26097"/>
                    <a:pt x="45637" y="28605"/>
                    <a:pt x="34724" y="23149"/>
                  </a:cubicBezTo>
                  <a:cubicBezTo>
                    <a:pt x="22282" y="16928"/>
                    <a:pt x="11575" y="7716"/>
                    <a:pt x="0" y="0"/>
                  </a:cubicBezTo>
                  <a:cubicBezTo>
                    <a:pt x="3858" y="30866"/>
                    <a:pt x="2637" y="62803"/>
                    <a:pt x="11575" y="92597"/>
                  </a:cubicBezTo>
                  <a:cubicBezTo>
                    <a:pt x="14711" y="103050"/>
                    <a:pt x="29109" y="106389"/>
                    <a:pt x="34724" y="115747"/>
                  </a:cubicBezTo>
                  <a:cubicBezTo>
                    <a:pt x="45991" y="134525"/>
                    <a:pt x="50301" y="179102"/>
                    <a:pt x="57873" y="196770"/>
                  </a:cubicBezTo>
                  <a:cubicBezTo>
                    <a:pt x="63353" y="209556"/>
                    <a:pt x="73306" y="219919"/>
                    <a:pt x="81023" y="231494"/>
                  </a:cubicBezTo>
                  <a:cubicBezTo>
                    <a:pt x="87330" y="250416"/>
                    <a:pt x="96850" y="289132"/>
                    <a:pt x="115747" y="300942"/>
                  </a:cubicBezTo>
                  <a:cubicBezTo>
                    <a:pt x="136440" y="313875"/>
                    <a:pt x="162046" y="316375"/>
                    <a:pt x="185195" y="324091"/>
                  </a:cubicBezTo>
                  <a:cubicBezTo>
                    <a:pt x="272470" y="353183"/>
                    <a:pt x="164897" y="313942"/>
                    <a:pt x="254643" y="358815"/>
                  </a:cubicBezTo>
                  <a:cubicBezTo>
                    <a:pt x="265556" y="364271"/>
                    <a:pt x="278454" y="364934"/>
                    <a:pt x="289367" y="370390"/>
                  </a:cubicBezTo>
                  <a:cubicBezTo>
                    <a:pt x="301809" y="376611"/>
                    <a:pt x="313228" y="384849"/>
                    <a:pt x="324091" y="393539"/>
                  </a:cubicBezTo>
                  <a:cubicBezTo>
                    <a:pt x="356438" y="419417"/>
                    <a:pt x="333737" y="412831"/>
                    <a:pt x="335666" y="416689"/>
                  </a:cubicBezTo>
                  <a:close/>
                </a:path>
              </a:pathLst>
            </a:custGeom>
            <a:solidFill>
              <a:srgbClr val="ECD846"/>
            </a:solidFill>
            <a:ln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30" name="Group 63"/>
          <p:cNvGrpSpPr/>
          <p:nvPr/>
        </p:nvGrpSpPr>
        <p:grpSpPr>
          <a:xfrm>
            <a:off x="323528" y="2564904"/>
            <a:ext cx="304572" cy="648072"/>
            <a:chOff x="3622876" y="1044283"/>
            <a:chExt cx="1960756" cy="3563452"/>
          </a:xfrm>
        </p:grpSpPr>
        <p:grpSp>
          <p:nvGrpSpPr>
            <p:cNvPr id="1331" name="Group 1280"/>
            <p:cNvGrpSpPr>
              <a:grpSpLocks/>
            </p:cNvGrpSpPr>
            <p:nvPr/>
          </p:nvGrpSpPr>
          <p:grpSpPr bwMode="auto">
            <a:xfrm rot="18992529" flipH="1" flipV="1">
              <a:off x="4245701" y="1044283"/>
              <a:ext cx="1337931" cy="3563452"/>
              <a:chOff x="2440" y="885"/>
              <a:chExt cx="758" cy="2167"/>
            </a:xfrm>
          </p:grpSpPr>
          <p:grpSp>
            <p:nvGrpSpPr>
              <p:cNvPr id="1332" name="Group 1281"/>
              <p:cNvGrpSpPr>
                <a:grpSpLocks/>
              </p:cNvGrpSpPr>
              <p:nvPr/>
            </p:nvGrpSpPr>
            <p:grpSpPr bwMode="auto">
              <a:xfrm>
                <a:off x="2440" y="885"/>
                <a:ext cx="758" cy="2167"/>
                <a:chOff x="2431" y="885"/>
                <a:chExt cx="758" cy="2167"/>
              </a:xfrm>
            </p:grpSpPr>
            <p:sp>
              <p:nvSpPr>
                <p:cNvPr id="69" name="Freeform 1282"/>
                <p:cNvSpPr>
                  <a:spLocks/>
                </p:cNvSpPr>
                <p:nvPr/>
              </p:nvSpPr>
              <p:spPr bwMode="auto">
                <a:xfrm>
                  <a:off x="2709" y="1037"/>
                  <a:ext cx="480" cy="1028"/>
                </a:xfrm>
                <a:custGeom>
                  <a:avLst/>
                  <a:gdLst>
                    <a:gd name="T0" fmla="*/ 471 w 480"/>
                    <a:gd name="T1" fmla="*/ 1017 h 1028"/>
                    <a:gd name="T2" fmla="*/ 468 w 480"/>
                    <a:gd name="T3" fmla="*/ 993 h 1028"/>
                    <a:gd name="T4" fmla="*/ 474 w 480"/>
                    <a:gd name="T5" fmla="*/ 957 h 1028"/>
                    <a:gd name="T6" fmla="*/ 468 w 480"/>
                    <a:gd name="T7" fmla="*/ 882 h 1028"/>
                    <a:gd name="T8" fmla="*/ 477 w 480"/>
                    <a:gd name="T9" fmla="*/ 816 h 1028"/>
                    <a:gd name="T10" fmla="*/ 474 w 480"/>
                    <a:gd name="T11" fmla="*/ 807 h 1028"/>
                    <a:gd name="T12" fmla="*/ 459 w 480"/>
                    <a:gd name="T13" fmla="*/ 750 h 1028"/>
                    <a:gd name="T14" fmla="*/ 459 w 480"/>
                    <a:gd name="T15" fmla="*/ 705 h 1028"/>
                    <a:gd name="T16" fmla="*/ 450 w 480"/>
                    <a:gd name="T17" fmla="*/ 708 h 1028"/>
                    <a:gd name="T18" fmla="*/ 456 w 480"/>
                    <a:gd name="T19" fmla="*/ 699 h 1028"/>
                    <a:gd name="T20" fmla="*/ 450 w 480"/>
                    <a:gd name="T21" fmla="*/ 669 h 1028"/>
                    <a:gd name="T22" fmla="*/ 444 w 480"/>
                    <a:gd name="T23" fmla="*/ 591 h 1028"/>
                    <a:gd name="T24" fmla="*/ 429 w 480"/>
                    <a:gd name="T25" fmla="*/ 510 h 1028"/>
                    <a:gd name="T26" fmla="*/ 432 w 480"/>
                    <a:gd name="T27" fmla="*/ 480 h 1028"/>
                    <a:gd name="T28" fmla="*/ 423 w 480"/>
                    <a:gd name="T29" fmla="*/ 483 h 1028"/>
                    <a:gd name="T30" fmla="*/ 408 w 480"/>
                    <a:gd name="T31" fmla="*/ 438 h 1028"/>
                    <a:gd name="T32" fmla="*/ 384 w 480"/>
                    <a:gd name="T33" fmla="*/ 408 h 1028"/>
                    <a:gd name="T34" fmla="*/ 372 w 480"/>
                    <a:gd name="T35" fmla="*/ 336 h 1028"/>
                    <a:gd name="T36" fmla="*/ 351 w 480"/>
                    <a:gd name="T37" fmla="*/ 330 h 1028"/>
                    <a:gd name="T38" fmla="*/ 345 w 480"/>
                    <a:gd name="T39" fmla="*/ 294 h 1028"/>
                    <a:gd name="T40" fmla="*/ 312 w 480"/>
                    <a:gd name="T41" fmla="*/ 222 h 1028"/>
                    <a:gd name="T42" fmla="*/ 306 w 480"/>
                    <a:gd name="T43" fmla="*/ 174 h 1028"/>
                    <a:gd name="T44" fmla="*/ 297 w 480"/>
                    <a:gd name="T45" fmla="*/ 177 h 1028"/>
                    <a:gd name="T46" fmla="*/ 291 w 480"/>
                    <a:gd name="T47" fmla="*/ 186 h 1028"/>
                    <a:gd name="T48" fmla="*/ 279 w 480"/>
                    <a:gd name="T49" fmla="*/ 156 h 1028"/>
                    <a:gd name="T50" fmla="*/ 246 w 480"/>
                    <a:gd name="T51" fmla="*/ 147 h 1028"/>
                    <a:gd name="T52" fmla="*/ 225 w 480"/>
                    <a:gd name="T53" fmla="*/ 132 h 1028"/>
                    <a:gd name="T54" fmla="*/ 201 w 480"/>
                    <a:gd name="T55" fmla="*/ 105 h 1028"/>
                    <a:gd name="T56" fmla="*/ 159 w 480"/>
                    <a:gd name="T57" fmla="*/ 96 h 1028"/>
                    <a:gd name="T58" fmla="*/ 102 w 480"/>
                    <a:gd name="T59" fmla="*/ 63 h 1028"/>
                    <a:gd name="T60" fmla="*/ 78 w 480"/>
                    <a:gd name="T61" fmla="*/ 33 h 1028"/>
                    <a:gd name="T62" fmla="*/ 51 w 480"/>
                    <a:gd name="T63" fmla="*/ 12 h 1028"/>
                    <a:gd name="T64" fmla="*/ 33 w 480"/>
                    <a:gd name="T65" fmla="*/ 0 h 1028"/>
                    <a:gd name="T66" fmla="*/ 21 w 480"/>
                    <a:gd name="T67" fmla="*/ 48 h 1028"/>
                    <a:gd name="T68" fmla="*/ 48 w 480"/>
                    <a:gd name="T69" fmla="*/ 132 h 1028"/>
                    <a:gd name="T70" fmla="*/ 117 w 480"/>
                    <a:gd name="T71" fmla="*/ 108 h 1028"/>
                    <a:gd name="T72" fmla="*/ 126 w 480"/>
                    <a:gd name="T73" fmla="*/ 120 h 102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80"/>
                    <a:gd name="T112" fmla="*/ 0 h 1028"/>
                    <a:gd name="T113" fmla="*/ 480 w 480"/>
                    <a:gd name="T114" fmla="*/ 1028 h 102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80" h="1028">
                      <a:moveTo>
                        <a:pt x="471" y="1017"/>
                      </a:moveTo>
                      <a:cubicBezTo>
                        <a:pt x="480" y="983"/>
                        <a:pt x="471" y="1028"/>
                        <a:pt x="468" y="993"/>
                      </a:cubicBezTo>
                      <a:cubicBezTo>
                        <a:pt x="467" y="982"/>
                        <a:pt x="471" y="968"/>
                        <a:pt x="474" y="957"/>
                      </a:cubicBezTo>
                      <a:cubicBezTo>
                        <a:pt x="470" y="931"/>
                        <a:pt x="476" y="907"/>
                        <a:pt x="468" y="882"/>
                      </a:cubicBezTo>
                      <a:cubicBezTo>
                        <a:pt x="470" y="860"/>
                        <a:pt x="474" y="838"/>
                        <a:pt x="477" y="816"/>
                      </a:cubicBezTo>
                      <a:cubicBezTo>
                        <a:pt x="476" y="813"/>
                        <a:pt x="474" y="810"/>
                        <a:pt x="474" y="807"/>
                      </a:cubicBezTo>
                      <a:cubicBezTo>
                        <a:pt x="474" y="782"/>
                        <a:pt x="461" y="775"/>
                        <a:pt x="459" y="750"/>
                      </a:cubicBezTo>
                      <a:cubicBezTo>
                        <a:pt x="458" y="739"/>
                        <a:pt x="459" y="705"/>
                        <a:pt x="459" y="705"/>
                      </a:cubicBezTo>
                      <a:cubicBezTo>
                        <a:pt x="456" y="706"/>
                        <a:pt x="451" y="711"/>
                        <a:pt x="450" y="708"/>
                      </a:cubicBezTo>
                      <a:cubicBezTo>
                        <a:pt x="448" y="705"/>
                        <a:pt x="456" y="703"/>
                        <a:pt x="456" y="699"/>
                      </a:cubicBezTo>
                      <a:cubicBezTo>
                        <a:pt x="457" y="688"/>
                        <a:pt x="453" y="679"/>
                        <a:pt x="450" y="669"/>
                      </a:cubicBezTo>
                      <a:cubicBezTo>
                        <a:pt x="453" y="642"/>
                        <a:pt x="453" y="617"/>
                        <a:pt x="444" y="591"/>
                      </a:cubicBezTo>
                      <a:cubicBezTo>
                        <a:pt x="459" y="547"/>
                        <a:pt x="462" y="546"/>
                        <a:pt x="429" y="510"/>
                      </a:cubicBezTo>
                      <a:cubicBezTo>
                        <a:pt x="428" y="519"/>
                        <a:pt x="435" y="472"/>
                        <a:pt x="432" y="480"/>
                      </a:cubicBezTo>
                      <a:cubicBezTo>
                        <a:pt x="431" y="483"/>
                        <a:pt x="424" y="486"/>
                        <a:pt x="423" y="483"/>
                      </a:cubicBezTo>
                      <a:cubicBezTo>
                        <a:pt x="408" y="434"/>
                        <a:pt x="437" y="445"/>
                        <a:pt x="408" y="438"/>
                      </a:cubicBezTo>
                      <a:cubicBezTo>
                        <a:pt x="400" y="428"/>
                        <a:pt x="391" y="419"/>
                        <a:pt x="384" y="408"/>
                      </a:cubicBezTo>
                      <a:cubicBezTo>
                        <a:pt x="382" y="394"/>
                        <a:pt x="382" y="346"/>
                        <a:pt x="372" y="336"/>
                      </a:cubicBezTo>
                      <a:cubicBezTo>
                        <a:pt x="367" y="331"/>
                        <a:pt x="358" y="332"/>
                        <a:pt x="351" y="330"/>
                      </a:cubicBezTo>
                      <a:cubicBezTo>
                        <a:pt x="347" y="315"/>
                        <a:pt x="353" y="307"/>
                        <a:pt x="345" y="294"/>
                      </a:cubicBezTo>
                      <a:cubicBezTo>
                        <a:pt x="345" y="291"/>
                        <a:pt x="341" y="212"/>
                        <a:pt x="312" y="222"/>
                      </a:cubicBezTo>
                      <a:cubicBezTo>
                        <a:pt x="305" y="202"/>
                        <a:pt x="312" y="168"/>
                        <a:pt x="306" y="174"/>
                      </a:cubicBezTo>
                      <a:cubicBezTo>
                        <a:pt x="304" y="176"/>
                        <a:pt x="299" y="175"/>
                        <a:pt x="297" y="177"/>
                      </a:cubicBezTo>
                      <a:cubicBezTo>
                        <a:pt x="295" y="179"/>
                        <a:pt x="283" y="211"/>
                        <a:pt x="291" y="186"/>
                      </a:cubicBezTo>
                      <a:cubicBezTo>
                        <a:pt x="289" y="177"/>
                        <a:pt x="287" y="162"/>
                        <a:pt x="279" y="156"/>
                      </a:cubicBezTo>
                      <a:cubicBezTo>
                        <a:pt x="270" y="149"/>
                        <a:pt x="246" y="147"/>
                        <a:pt x="246" y="147"/>
                      </a:cubicBezTo>
                      <a:cubicBezTo>
                        <a:pt x="240" y="141"/>
                        <a:pt x="231" y="138"/>
                        <a:pt x="225" y="132"/>
                      </a:cubicBezTo>
                      <a:cubicBezTo>
                        <a:pt x="213" y="120"/>
                        <a:pt x="218" y="114"/>
                        <a:pt x="201" y="105"/>
                      </a:cubicBezTo>
                      <a:cubicBezTo>
                        <a:pt x="182" y="110"/>
                        <a:pt x="176" y="102"/>
                        <a:pt x="159" y="96"/>
                      </a:cubicBezTo>
                      <a:cubicBezTo>
                        <a:pt x="143" y="80"/>
                        <a:pt x="119" y="78"/>
                        <a:pt x="102" y="63"/>
                      </a:cubicBezTo>
                      <a:cubicBezTo>
                        <a:pt x="64" y="29"/>
                        <a:pt x="97" y="59"/>
                        <a:pt x="78" y="33"/>
                      </a:cubicBezTo>
                      <a:cubicBezTo>
                        <a:pt x="72" y="24"/>
                        <a:pt x="59" y="18"/>
                        <a:pt x="51" y="12"/>
                      </a:cubicBezTo>
                      <a:cubicBezTo>
                        <a:pt x="45" y="8"/>
                        <a:pt x="33" y="0"/>
                        <a:pt x="33" y="0"/>
                      </a:cubicBezTo>
                      <a:cubicBezTo>
                        <a:pt x="0" y="11"/>
                        <a:pt x="11" y="11"/>
                        <a:pt x="21" y="48"/>
                      </a:cubicBezTo>
                      <a:cubicBezTo>
                        <a:pt x="23" y="55"/>
                        <a:pt x="41" y="129"/>
                        <a:pt x="48" y="132"/>
                      </a:cubicBezTo>
                      <a:cubicBezTo>
                        <a:pt x="78" y="126"/>
                        <a:pt x="90" y="103"/>
                        <a:pt x="117" y="108"/>
                      </a:cubicBezTo>
                      <a:cubicBezTo>
                        <a:pt x="124" y="118"/>
                        <a:pt x="120" y="114"/>
                        <a:pt x="126" y="120"/>
                      </a:cubicBezTo>
                    </a:path>
                  </a:pathLst>
                </a:custGeom>
                <a:solidFill>
                  <a:srgbClr val="ECD846"/>
                </a:solidFill>
                <a:ln w="25400">
                  <a:solidFill>
                    <a:srgbClr val="CC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1334" name="Group 1283"/>
                <p:cNvGrpSpPr>
                  <a:grpSpLocks/>
                </p:cNvGrpSpPr>
                <p:nvPr/>
              </p:nvGrpSpPr>
              <p:grpSpPr bwMode="auto">
                <a:xfrm>
                  <a:off x="2431" y="885"/>
                  <a:ext cx="758" cy="2167"/>
                  <a:chOff x="2431" y="885"/>
                  <a:chExt cx="758" cy="2167"/>
                </a:xfrm>
              </p:grpSpPr>
              <p:sp>
                <p:nvSpPr>
                  <p:cNvPr id="71" name="Oval 1284"/>
                  <p:cNvSpPr>
                    <a:spLocks noChangeArrowheads="1"/>
                  </p:cNvSpPr>
                  <p:nvPr/>
                </p:nvSpPr>
                <p:spPr bwMode="auto">
                  <a:xfrm>
                    <a:off x="2476" y="1157"/>
                    <a:ext cx="681" cy="1542"/>
                  </a:xfrm>
                  <a:prstGeom prst="ellipse">
                    <a:avLst/>
                  </a:pr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72" name="Freeform 1285"/>
                  <p:cNvSpPr>
                    <a:spLocks/>
                  </p:cNvSpPr>
                  <p:nvPr/>
                </p:nvSpPr>
                <p:spPr bwMode="auto">
                  <a:xfrm>
                    <a:off x="2895" y="2048"/>
                    <a:ext cx="294" cy="993"/>
                  </a:xfrm>
                  <a:custGeom>
                    <a:avLst/>
                    <a:gdLst>
                      <a:gd name="T0" fmla="*/ 0 w 294"/>
                      <a:gd name="T1" fmla="*/ 993 h 993"/>
                      <a:gd name="T2" fmla="*/ 15 w 294"/>
                      <a:gd name="T3" fmla="*/ 942 h 993"/>
                      <a:gd name="T4" fmla="*/ 30 w 294"/>
                      <a:gd name="T5" fmla="*/ 921 h 993"/>
                      <a:gd name="T6" fmla="*/ 51 w 294"/>
                      <a:gd name="T7" fmla="*/ 897 h 993"/>
                      <a:gd name="T8" fmla="*/ 66 w 294"/>
                      <a:gd name="T9" fmla="*/ 855 h 993"/>
                      <a:gd name="T10" fmla="*/ 78 w 294"/>
                      <a:gd name="T11" fmla="*/ 837 h 993"/>
                      <a:gd name="T12" fmla="*/ 84 w 294"/>
                      <a:gd name="T13" fmla="*/ 828 h 993"/>
                      <a:gd name="T14" fmla="*/ 108 w 294"/>
                      <a:gd name="T15" fmla="*/ 795 h 993"/>
                      <a:gd name="T16" fmla="*/ 129 w 294"/>
                      <a:gd name="T17" fmla="*/ 714 h 993"/>
                      <a:gd name="T18" fmla="*/ 147 w 294"/>
                      <a:gd name="T19" fmla="*/ 675 h 993"/>
                      <a:gd name="T20" fmla="*/ 162 w 294"/>
                      <a:gd name="T21" fmla="*/ 627 h 993"/>
                      <a:gd name="T22" fmla="*/ 204 w 294"/>
                      <a:gd name="T23" fmla="*/ 519 h 993"/>
                      <a:gd name="T24" fmla="*/ 141 w 294"/>
                      <a:gd name="T25" fmla="*/ 543 h 993"/>
                      <a:gd name="T26" fmla="*/ 99 w 294"/>
                      <a:gd name="T27" fmla="*/ 597 h 993"/>
                      <a:gd name="T28" fmla="*/ 81 w 294"/>
                      <a:gd name="T29" fmla="*/ 672 h 993"/>
                      <a:gd name="T30" fmla="*/ 69 w 294"/>
                      <a:gd name="T31" fmla="*/ 690 h 993"/>
                      <a:gd name="T32" fmla="*/ 78 w 294"/>
                      <a:gd name="T33" fmla="*/ 708 h 993"/>
                      <a:gd name="T34" fmla="*/ 45 w 294"/>
                      <a:gd name="T35" fmla="*/ 765 h 993"/>
                      <a:gd name="T36" fmla="*/ 42 w 294"/>
                      <a:gd name="T37" fmla="*/ 789 h 993"/>
                      <a:gd name="T38" fmla="*/ 39 w 294"/>
                      <a:gd name="T39" fmla="*/ 801 h 993"/>
                      <a:gd name="T40" fmla="*/ 15 w 294"/>
                      <a:gd name="T41" fmla="*/ 753 h 993"/>
                      <a:gd name="T42" fmla="*/ 51 w 294"/>
                      <a:gd name="T43" fmla="*/ 696 h 993"/>
                      <a:gd name="T44" fmla="*/ 69 w 294"/>
                      <a:gd name="T45" fmla="*/ 675 h 993"/>
                      <a:gd name="T46" fmla="*/ 114 w 294"/>
                      <a:gd name="T47" fmla="*/ 612 h 993"/>
                      <a:gd name="T48" fmla="*/ 129 w 294"/>
                      <a:gd name="T49" fmla="*/ 597 h 993"/>
                      <a:gd name="T50" fmla="*/ 141 w 294"/>
                      <a:gd name="T51" fmla="*/ 567 h 993"/>
                      <a:gd name="T52" fmla="*/ 153 w 294"/>
                      <a:gd name="T53" fmla="*/ 525 h 993"/>
                      <a:gd name="T54" fmla="*/ 168 w 294"/>
                      <a:gd name="T55" fmla="*/ 507 h 993"/>
                      <a:gd name="T56" fmla="*/ 174 w 294"/>
                      <a:gd name="T57" fmla="*/ 489 h 993"/>
                      <a:gd name="T58" fmla="*/ 180 w 294"/>
                      <a:gd name="T59" fmla="*/ 477 h 993"/>
                      <a:gd name="T60" fmla="*/ 210 w 294"/>
                      <a:gd name="T61" fmla="*/ 417 h 993"/>
                      <a:gd name="T62" fmla="*/ 225 w 294"/>
                      <a:gd name="T63" fmla="*/ 387 h 993"/>
                      <a:gd name="T64" fmla="*/ 231 w 294"/>
                      <a:gd name="T65" fmla="*/ 369 h 993"/>
                      <a:gd name="T66" fmla="*/ 234 w 294"/>
                      <a:gd name="T67" fmla="*/ 324 h 993"/>
                      <a:gd name="T68" fmla="*/ 246 w 294"/>
                      <a:gd name="T69" fmla="*/ 306 h 993"/>
                      <a:gd name="T70" fmla="*/ 252 w 294"/>
                      <a:gd name="T71" fmla="*/ 288 h 993"/>
                      <a:gd name="T72" fmla="*/ 261 w 294"/>
                      <a:gd name="T73" fmla="*/ 216 h 993"/>
                      <a:gd name="T74" fmla="*/ 279 w 294"/>
                      <a:gd name="T75" fmla="*/ 189 h 993"/>
                      <a:gd name="T76" fmla="*/ 261 w 294"/>
                      <a:gd name="T77" fmla="*/ 168 h 993"/>
                      <a:gd name="T78" fmla="*/ 282 w 294"/>
                      <a:gd name="T79" fmla="*/ 132 h 993"/>
                      <a:gd name="T80" fmla="*/ 294 w 294"/>
                      <a:gd name="T81" fmla="*/ 105 h 993"/>
                      <a:gd name="T82" fmla="*/ 279 w 294"/>
                      <a:gd name="T83" fmla="*/ 75 h 993"/>
                      <a:gd name="T84" fmla="*/ 288 w 294"/>
                      <a:gd name="T85" fmla="*/ 0 h 99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294"/>
                      <a:gd name="T130" fmla="*/ 0 h 993"/>
                      <a:gd name="T131" fmla="*/ 294 w 294"/>
                      <a:gd name="T132" fmla="*/ 993 h 993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294" h="993">
                        <a:moveTo>
                          <a:pt x="0" y="993"/>
                        </a:moveTo>
                        <a:cubicBezTo>
                          <a:pt x="5" y="973"/>
                          <a:pt x="0" y="957"/>
                          <a:pt x="15" y="942"/>
                        </a:cubicBezTo>
                        <a:cubicBezTo>
                          <a:pt x="22" y="921"/>
                          <a:pt x="15" y="926"/>
                          <a:pt x="30" y="921"/>
                        </a:cubicBezTo>
                        <a:cubicBezTo>
                          <a:pt x="34" y="908"/>
                          <a:pt x="43" y="907"/>
                          <a:pt x="51" y="897"/>
                        </a:cubicBezTo>
                        <a:cubicBezTo>
                          <a:pt x="61" y="885"/>
                          <a:pt x="62" y="869"/>
                          <a:pt x="66" y="855"/>
                        </a:cubicBezTo>
                        <a:cubicBezTo>
                          <a:pt x="68" y="848"/>
                          <a:pt x="74" y="843"/>
                          <a:pt x="78" y="837"/>
                        </a:cubicBezTo>
                        <a:cubicBezTo>
                          <a:pt x="80" y="834"/>
                          <a:pt x="84" y="828"/>
                          <a:pt x="84" y="828"/>
                        </a:cubicBezTo>
                        <a:cubicBezTo>
                          <a:pt x="88" y="811"/>
                          <a:pt x="90" y="801"/>
                          <a:pt x="108" y="795"/>
                        </a:cubicBezTo>
                        <a:cubicBezTo>
                          <a:pt x="117" y="769"/>
                          <a:pt x="122" y="741"/>
                          <a:pt x="129" y="714"/>
                        </a:cubicBezTo>
                        <a:cubicBezTo>
                          <a:pt x="134" y="696"/>
                          <a:pt x="132" y="685"/>
                          <a:pt x="147" y="675"/>
                        </a:cubicBezTo>
                        <a:cubicBezTo>
                          <a:pt x="152" y="659"/>
                          <a:pt x="158" y="643"/>
                          <a:pt x="162" y="627"/>
                        </a:cubicBezTo>
                        <a:cubicBezTo>
                          <a:pt x="164" y="594"/>
                          <a:pt x="162" y="526"/>
                          <a:pt x="204" y="519"/>
                        </a:cubicBezTo>
                        <a:cubicBezTo>
                          <a:pt x="176" y="513"/>
                          <a:pt x="163" y="528"/>
                          <a:pt x="141" y="543"/>
                        </a:cubicBezTo>
                        <a:cubicBezTo>
                          <a:pt x="128" y="562"/>
                          <a:pt x="112" y="578"/>
                          <a:pt x="99" y="597"/>
                        </a:cubicBezTo>
                        <a:cubicBezTo>
                          <a:pt x="97" y="634"/>
                          <a:pt x="96" y="645"/>
                          <a:pt x="81" y="672"/>
                        </a:cubicBezTo>
                        <a:cubicBezTo>
                          <a:pt x="77" y="678"/>
                          <a:pt x="71" y="683"/>
                          <a:pt x="69" y="690"/>
                        </a:cubicBezTo>
                        <a:cubicBezTo>
                          <a:pt x="67" y="696"/>
                          <a:pt x="78" y="708"/>
                          <a:pt x="78" y="708"/>
                        </a:cubicBezTo>
                        <a:cubicBezTo>
                          <a:pt x="75" y="732"/>
                          <a:pt x="58" y="745"/>
                          <a:pt x="45" y="765"/>
                        </a:cubicBezTo>
                        <a:cubicBezTo>
                          <a:pt x="44" y="773"/>
                          <a:pt x="43" y="781"/>
                          <a:pt x="42" y="789"/>
                        </a:cubicBezTo>
                        <a:cubicBezTo>
                          <a:pt x="41" y="793"/>
                          <a:pt x="41" y="805"/>
                          <a:pt x="39" y="801"/>
                        </a:cubicBezTo>
                        <a:cubicBezTo>
                          <a:pt x="34" y="789"/>
                          <a:pt x="18" y="766"/>
                          <a:pt x="15" y="753"/>
                        </a:cubicBezTo>
                        <a:cubicBezTo>
                          <a:pt x="17" y="731"/>
                          <a:pt x="36" y="713"/>
                          <a:pt x="51" y="696"/>
                        </a:cubicBezTo>
                        <a:cubicBezTo>
                          <a:pt x="60" y="686"/>
                          <a:pt x="63" y="687"/>
                          <a:pt x="69" y="675"/>
                        </a:cubicBezTo>
                        <a:cubicBezTo>
                          <a:pt x="80" y="653"/>
                          <a:pt x="93" y="626"/>
                          <a:pt x="114" y="612"/>
                        </a:cubicBezTo>
                        <a:cubicBezTo>
                          <a:pt x="118" y="606"/>
                          <a:pt x="125" y="603"/>
                          <a:pt x="129" y="597"/>
                        </a:cubicBezTo>
                        <a:cubicBezTo>
                          <a:pt x="135" y="589"/>
                          <a:pt x="135" y="576"/>
                          <a:pt x="141" y="567"/>
                        </a:cubicBezTo>
                        <a:cubicBezTo>
                          <a:pt x="143" y="556"/>
                          <a:pt x="145" y="533"/>
                          <a:pt x="153" y="525"/>
                        </a:cubicBezTo>
                        <a:cubicBezTo>
                          <a:pt x="159" y="519"/>
                          <a:pt x="165" y="515"/>
                          <a:pt x="168" y="507"/>
                        </a:cubicBezTo>
                        <a:cubicBezTo>
                          <a:pt x="171" y="501"/>
                          <a:pt x="171" y="495"/>
                          <a:pt x="174" y="489"/>
                        </a:cubicBezTo>
                        <a:cubicBezTo>
                          <a:pt x="176" y="485"/>
                          <a:pt x="178" y="481"/>
                          <a:pt x="180" y="477"/>
                        </a:cubicBezTo>
                        <a:cubicBezTo>
                          <a:pt x="183" y="444"/>
                          <a:pt x="199" y="449"/>
                          <a:pt x="210" y="417"/>
                        </a:cubicBezTo>
                        <a:cubicBezTo>
                          <a:pt x="216" y="419"/>
                          <a:pt x="221" y="389"/>
                          <a:pt x="225" y="387"/>
                        </a:cubicBezTo>
                        <a:cubicBezTo>
                          <a:pt x="230" y="384"/>
                          <a:pt x="231" y="369"/>
                          <a:pt x="231" y="369"/>
                        </a:cubicBezTo>
                        <a:cubicBezTo>
                          <a:pt x="232" y="354"/>
                          <a:pt x="231" y="339"/>
                          <a:pt x="234" y="324"/>
                        </a:cubicBezTo>
                        <a:cubicBezTo>
                          <a:pt x="236" y="317"/>
                          <a:pt x="244" y="313"/>
                          <a:pt x="246" y="306"/>
                        </a:cubicBezTo>
                        <a:cubicBezTo>
                          <a:pt x="248" y="300"/>
                          <a:pt x="252" y="288"/>
                          <a:pt x="252" y="288"/>
                        </a:cubicBezTo>
                        <a:cubicBezTo>
                          <a:pt x="245" y="268"/>
                          <a:pt x="250" y="235"/>
                          <a:pt x="261" y="216"/>
                        </a:cubicBezTo>
                        <a:cubicBezTo>
                          <a:pt x="266" y="207"/>
                          <a:pt x="279" y="189"/>
                          <a:pt x="279" y="189"/>
                        </a:cubicBezTo>
                        <a:cubicBezTo>
                          <a:pt x="274" y="174"/>
                          <a:pt x="266" y="183"/>
                          <a:pt x="261" y="168"/>
                        </a:cubicBezTo>
                        <a:cubicBezTo>
                          <a:pt x="265" y="152"/>
                          <a:pt x="268" y="142"/>
                          <a:pt x="282" y="132"/>
                        </a:cubicBezTo>
                        <a:cubicBezTo>
                          <a:pt x="289" y="111"/>
                          <a:pt x="284" y="119"/>
                          <a:pt x="294" y="105"/>
                        </a:cubicBezTo>
                        <a:cubicBezTo>
                          <a:pt x="282" y="97"/>
                          <a:pt x="283" y="88"/>
                          <a:pt x="279" y="75"/>
                        </a:cubicBezTo>
                        <a:cubicBezTo>
                          <a:pt x="285" y="6"/>
                          <a:pt x="278" y="30"/>
                          <a:pt x="288" y="0"/>
                        </a:cubicBezTo>
                      </a:path>
                    </a:pathLst>
                  </a:custGeom>
                  <a:solidFill>
                    <a:srgbClr val="ECD846"/>
                  </a:solidFill>
                  <a:ln w="1905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73" name="Freeform 1286"/>
                  <p:cNvSpPr>
                    <a:spLocks/>
                  </p:cNvSpPr>
                  <p:nvPr/>
                </p:nvSpPr>
                <p:spPr bwMode="auto">
                  <a:xfrm>
                    <a:off x="2431" y="1066"/>
                    <a:ext cx="432" cy="1986"/>
                  </a:xfrm>
                  <a:custGeom>
                    <a:avLst/>
                    <a:gdLst>
                      <a:gd name="T0" fmla="*/ 427 w 432"/>
                      <a:gd name="T1" fmla="*/ 1986 h 1986"/>
                      <a:gd name="T2" fmla="*/ 412 w 432"/>
                      <a:gd name="T3" fmla="*/ 1950 h 1986"/>
                      <a:gd name="T4" fmla="*/ 325 w 432"/>
                      <a:gd name="T5" fmla="*/ 1866 h 1986"/>
                      <a:gd name="T6" fmla="*/ 343 w 432"/>
                      <a:gd name="T7" fmla="*/ 1863 h 1986"/>
                      <a:gd name="T8" fmla="*/ 325 w 432"/>
                      <a:gd name="T9" fmla="*/ 1836 h 1986"/>
                      <a:gd name="T10" fmla="*/ 307 w 432"/>
                      <a:gd name="T11" fmla="*/ 1809 h 1986"/>
                      <a:gd name="T12" fmla="*/ 262 w 432"/>
                      <a:gd name="T13" fmla="*/ 1761 h 1986"/>
                      <a:gd name="T14" fmla="*/ 193 w 432"/>
                      <a:gd name="T15" fmla="*/ 1710 h 1986"/>
                      <a:gd name="T16" fmla="*/ 163 w 432"/>
                      <a:gd name="T17" fmla="*/ 1647 h 1986"/>
                      <a:gd name="T18" fmla="*/ 151 w 432"/>
                      <a:gd name="T19" fmla="*/ 1608 h 1986"/>
                      <a:gd name="T20" fmla="*/ 133 w 432"/>
                      <a:gd name="T21" fmla="*/ 1590 h 1986"/>
                      <a:gd name="T22" fmla="*/ 112 w 432"/>
                      <a:gd name="T23" fmla="*/ 1524 h 1986"/>
                      <a:gd name="T24" fmla="*/ 142 w 432"/>
                      <a:gd name="T25" fmla="*/ 1530 h 1986"/>
                      <a:gd name="T26" fmla="*/ 163 w 432"/>
                      <a:gd name="T27" fmla="*/ 1575 h 1986"/>
                      <a:gd name="T28" fmla="*/ 190 w 432"/>
                      <a:gd name="T29" fmla="*/ 1593 h 1986"/>
                      <a:gd name="T30" fmla="*/ 199 w 432"/>
                      <a:gd name="T31" fmla="*/ 1599 h 1986"/>
                      <a:gd name="T32" fmla="*/ 217 w 432"/>
                      <a:gd name="T33" fmla="*/ 1623 h 1986"/>
                      <a:gd name="T34" fmla="*/ 247 w 432"/>
                      <a:gd name="T35" fmla="*/ 1671 h 1986"/>
                      <a:gd name="T36" fmla="*/ 274 w 432"/>
                      <a:gd name="T37" fmla="*/ 1719 h 1986"/>
                      <a:gd name="T38" fmla="*/ 304 w 432"/>
                      <a:gd name="T39" fmla="*/ 1755 h 1986"/>
                      <a:gd name="T40" fmla="*/ 316 w 432"/>
                      <a:gd name="T41" fmla="*/ 1734 h 1986"/>
                      <a:gd name="T42" fmla="*/ 286 w 432"/>
                      <a:gd name="T43" fmla="*/ 1704 h 1986"/>
                      <a:gd name="T44" fmla="*/ 253 w 432"/>
                      <a:gd name="T45" fmla="*/ 1659 h 1986"/>
                      <a:gd name="T46" fmla="*/ 223 w 432"/>
                      <a:gd name="T47" fmla="*/ 1620 h 1986"/>
                      <a:gd name="T48" fmla="*/ 193 w 432"/>
                      <a:gd name="T49" fmla="*/ 1581 h 1986"/>
                      <a:gd name="T50" fmla="*/ 145 w 432"/>
                      <a:gd name="T51" fmla="*/ 1530 h 1986"/>
                      <a:gd name="T52" fmla="*/ 130 w 432"/>
                      <a:gd name="T53" fmla="*/ 1500 h 1986"/>
                      <a:gd name="T54" fmla="*/ 103 w 432"/>
                      <a:gd name="T55" fmla="*/ 1470 h 1986"/>
                      <a:gd name="T56" fmla="*/ 82 w 432"/>
                      <a:gd name="T57" fmla="*/ 1425 h 1986"/>
                      <a:gd name="T58" fmla="*/ 71 w 432"/>
                      <a:gd name="T59" fmla="*/ 1330 h 1986"/>
                      <a:gd name="T60" fmla="*/ 46 w 432"/>
                      <a:gd name="T61" fmla="*/ 1239 h 1986"/>
                      <a:gd name="T62" fmla="*/ 22 w 432"/>
                      <a:gd name="T63" fmla="*/ 1182 h 1986"/>
                      <a:gd name="T64" fmla="*/ 25 w 432"/>
                      <a:gd name="T65" fmla="*/ 1104 h 1986"/>
                      <a:gd name="T66" fmla="*/ 16 w 432"/>
                      <a:gd name="T67" fmla="*/ 1062 h 1986"/>
                      <a:gd name="T68" fmla="*/ 16 w 432"/>
                      <a:gd name="T69" fmla="*/ 1014 h 1986"/>
                      <a:gd name="T70" fmla="*/ 31 w 432"/>
                      <a:gd name="T71" fmla="*/ 951 h 1986"/>
                      <a:gd name="T72" fmla="*/ 1 w 432"/>
                      <a:gd name="T73" fmla="*/ 837 h 1986"/>
                      <a:gd name="T74" fmla="*/ 22 w 432"/>
                      <a:gd name="T75" fmla="*/ 777 h 1986"/>
                      <a:gd name="T76" fmla="*/ 25 w 432"/>
                      <a:gd name="T77" fmla="*/ 723 h 1986"/>
                      <a:gd name="T78" fmla="*/ 22 w 432"/>
                      <a:gd name="T79" fmla="*/ 621 h 1986"/>
                      <a:gd name="T80" fmla="*/ 40 w 432"/>
                      <a:gd name="T81" fmla="*/ 540 h 1986"/>
                      <a:gd name="T82" fmla="*/ 58 w 432"/>
                      <a:gd name="T83" fmla="*/ 447 h 1986"/>
                      <a:gd name="T84" fmla="*/ 82 w 432"/>
                      <a:gd name="T85" fmla="*/ 363 h 1986"/>
                      <a:gd name="T86" fmla="*/ 94 w 432"/>
                      <a:gd name="T87" fmla="*/ 336 h 1986"/>
                      <a:gd name="T88" fmla="*/ 97 w 432"/>
                      <a:gd name="T89" fmla="*/ 327 h 1986"/>
                      <a:gd name="T90" fmla="*/ 100 w 432"/>
                      <a:gd name="T91" fmla="*/ 291 h 1986"/>
                      <a:gd name="T92" fmla="*/ 148 w 432"/>
                      <a:gd name="T93" fmla="*/ 279 h 1986"/>
                      <a:gd name="T94" fmla="*/ 139 w 432"/>
                      <a:gd name="T95" fmla="*/ 222 h 1986"/>
                      <a:gd name="T96" fmla="*/ 136 w 432"/>
                      <a:gd name="T97" fmla="*/ 213 h 1986"/>
                      <a:gd name="T98" fmla="*/ 172 w 432"/>
                      <a:gd name="T99" fmla="*/ 195 h 1986"/>
                      <a:gd name="T100" fmla="*/ 211 w 432"/>
                      <a:gd name="T101" fmla="*/ 120 h 1986"/>
                      <a:gd name="T102" fmla="*/ 229 w 432"/>
                      <a:gd name="T103" fmla="*/ 129 h 1986"/>
                      <a:gd name="T104" fmla="*/ 235 w 432"/>
                      <a:gd name="T105" fmla="*/ 81 h 1986"/>
                      <a:gd name="T106" fmla="*/ 265 w 432"/>
                      <a:gd name="T107" fmla="*/ 0 h 1986"/>
                      <a:gd name="T108" fmla="*/ 280 w 432"/>
                      <a:gd name="T109" fmla="*/ 39 h 1986"/>
                      <a:gd name="T110" fmla="*/ 292 w 432"/>
                      <a:gd name="T111" fmla="*/ 123 h 198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432"/>
                      <a:gd name="T169" fmla="*/ 0 h 1986"/>
                      <a:gd name="T170" fmla="*/ 432 w 432"/>
                      <a:gd name="T171" fmla="*/ 1986 h 198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432" h="1986">
                        <a:moveTo>
                          <a:pt x="427" y="1986"/>
                        </a:moveTo>
                        <a:cubicBezTo>
                          <a:pt x="432" y="1970"/>
                          <a:pt x="423" y="1961"/>
                          <a:pt x="412" y="1950"/>
                        </a:cubicBezTo>
                        <a:cubicBezTo>
                          <a:pt x="405" y="1899"/>
                          <a:pt x="355" y="1896"/>
                          <a:pt x="325" y="1866"/>
                        </a:cubicBezTo>
                        <a:cubicBezTo>
                          <a:pt x="331" y="1865"/>
                          <a:pt x="339" y="1867"/>
                          <a:pt x="343" y="1863"/>
                        </a:cubicBezTo>
                        <a:cubicBezTo>
                          <a:pt x="352" y="1854"/>
                          <a:pt x="328" y="1838"/>
                          <a:pt x="325" y="1836"/>
                        </a:cubicBezTo>
                        <a:cubicBezTo>
                          <a:pt x="319" y="1824"/>
                          <a:pt x="320" y="1813"/>
                          <a:pt x="307" y="1809"/>
                        </a:cubicBezTo>
                        <a:cubicBezTo>
                          <a:pt x="287" y="1789"/>
                          <a:pt x="297" y="1773"/>
                          <a:pt x="262" y="1761"/>
                        </a:cubicBezTo>
                        <a:cubicBezTo>
                          <a:pt x="234" y="1740"/>
                          <a:pt x="229" y="1716"/>
                          <a:pt x="193" y="1710"/>
                        </a:cubicBezTo>
                        <a:cubicBezTo>
                          <a:pt x="188" y="1691"/>
                          <a:pt x="174" y="1663"/>
                          <a:pt x="163" y="1647"/>
                        </a:cubicBezTo>
                        <a:cubicBezTo>
                          <a:pt x="161" y="1635"/>
                          <a:pt x="159" y="1618"/>
                          <a:pt x="151" y="1608"/>
                        </a:cubicBezTo>
                        <a:cubicBezTo>
                          <a:pt x="146" y="1601"/>
                          <a:pt x="133" y="1590"/>
                          <a:pt x="133" y="1590"/>
                        </a:cubicBezTo>
                        <a:cubicBezTo>
                          <a:pt x="138" y="1565"/>
                          <a:pt x="130" y="1542"/>
                          <a:pt x="112" y="1524"/>
                        </a:cubicBezTo>
                        <a:cubicBezTo>
                          <a:pt x="125" y="1520"/>
                          <a:pt x="131" y="1523"/>
                          <a:pt x="142" y="1530"/>
                        </a:cubicBezTo>
                        <a:cubicBezTo>
                          <a:pt x="151" y="1543"/>
                          <a:pt x="151" y="1564"/>
                          <a:pt x="163" y="1575"/>
                        </a:cubicBezTo>
                        <a:cubicBezTo>
                          <a:pt x="171" y="1582"/>
                          <a:pt x="181" y="1587"/>
                          <a:pt x="190" y="1593"/>
                        </a:cubicBezTo>
                        <a:cubicBezTo>
                          <a:pt x="193" y="1595"/>
                          <a:pt x="199" y="1599"/>
                          <a:pt x="199" y="1599"/>
                        </a:cubicBezTo>
                        <a:cubicBezTo>
                          <a:pt x="203" y="1616"/>
                          <a:pt x="209" y="1609"/>
                          <a:pt x="217" y="1623"/>
                        </a:cubicBezTo>
                        <a:cubicBezTo>
                          <a:pt x="228" y="1642"/>
                          <a:pt x="224" y="1663"/>
                          <a:pt x="247" y="1671"/>
                        </a:cubicBezTo>
                        <a:cubicBezTo>
                          <a:pt x="252" y="1687"/>
                          <a:pt x="264" y="1705"/>
                          <a:pt x="274" y="1719"/>
                        </a:cubicBezTo>
                        <a:cubicBezTo>
                          <a:pt x="279" y="1742"/>
                          <a:pt x="286" y="1743"/>
                          <a:pt x="304" y="1755"/>
                        </a:cubicBezTo>
                        <a:cubicBezTo>
                          <a:pt x="339" y="1751"/>
                          <a:pt x="334" y="1752"/>
                          <a:pt x="316" y="1734"/>
                        </a:cubicBezTo>
                        <a:cubicBezTo>
                          <a:pt x="311" y="1718"/>
                          <a:pt x="295" y="1717"/>
                          <a:pt x="286" y="1704"/>
                        </a:cubicBezTo>
                        <a:cubicBezTo>
                          <a:pt x="275" y="1689"/>
                          <a:pt x="266" y="1672"/>
                          <a:pt x="253" y="1659"/>
                        </a:cubicBezTo>
                        <a:cubicBezTo>
                          <a:pt x="250" y="1650"/>
                          <a:pt x="231" y="1625"/>
                          <a:pt x="223" y="1620"/>
                        </a:cubicBezTo>
                        <a:cubicBezTo>
                          <a:pt x="216" y="1609"/>
                          <a:pt x="205" y="1585"/>
                          <a:pt x="193" y="1581"/>
                        </a:cubicBezTo>
                        <a:cubicBezTo>
                          <a:pt x="178" y="1566"/>
                          <a:pt x="163" y="1542"/>
                          <a:pt x="145" y="1530"/>
                        </a:cubicBezTo>
                        <a:cubicBezTo>
                          <a:pt x="137" y="1507"/>
                          <a:pt x="143" y="1517"/>
                          <a:pt x="130" y="1500"/>
                        </a:cubicBezTo>
                        <a:cubicBezTo>
                          <a:pt x="126" y="1488"/>
                          <a:pt x="114" y="1477"/>
                          <a:pt x="103" y="1470"/>
                        </a:cubicBezTo>
                        <a:cubicBezTo>
                          <a:pt x="98" y="1454"/>
                          <a:pt x="87" y="1441"/>
                          <a:pt x="82" y="1425"/>
                        </a:cubicBezTo>
                        <a:cubicBezTo>
                          <a:pt x="92" y="1354"/>
                          <a:pt x="60" y="1401"/>
                          <a:pt x="71" y="1330"/>
                        </a:cubicBezTo>
                        <a:cubicBezTo>
                          <a:pt x="65" y="1299"/>
                          <a:pt x="56" y="1263"/>
                          <a:pt x="46" y="1239"/>
                        </a:cubicBezTo>
                        <a:cubicBezTo>
                          <a:pt x="43" y="1232"/>
                          <a:pt x="25" y="1204"/>
                          <a:pt x="22" y="1182"/>
                        </a:cubicBezTo>
                        <a:cubicBezTo>
                          <a:pt x="19" y="1160"/>
                          <a:pt x="26" y="1124"/>
                          <a:pt x="25" y="1104"/>
                        </a:cubicBezTo>
                        <a:cubicBezTo>
                          <a:pt x="20" y="1086"/>
                          <a:pt x="23" y="1084"/>
                          <a:pt x="16" y="1062"/>
                        </a:cubicBezTo>
                        <a:cubicBezTo>
                          <a:pt x="15" y="1059"/>
                          <a:pt x="16" y="1014"/>
                          <a:pt x="16" y="1014"/>
                        </a:cubicBezTo>
                        <a:cubicBezTo>
                          <a:pt x="23" y="986"/>
                          <a:pt x="38" y="978"/>
                          <a:pt x="31" y="951"/>
                        </a:cubicBezTo>
                        <a:cubicBezTo>
                          <a:pt x="21" y="913"/>
                          <a:pt x="11" y="875"/>
                          <a:pt x="1" y="837"/>
                        </a:cubicBezTo>
                        <a:cubicBezTo>
                          <a:pt x="0" y="808"/>
                          <a:pt x="18" y="796"/>
                          <a:pt x="22" y="777"/>
                        </a:cubicBezTo>
                        <a:cubicBezTo>
                          <a:pt x="19" y="758"/>
                          <a:pt x="20" y="742"/>
                          <a:pt x="25" y="723"/>
                        </a:cubicBezTo>
                        <a:cubicBezTo>
                          <a:pt x="24" y="689"/>
                          <a:pt x="22" y="655"/>
                          <a:pt x="22" y="621"/>
                        </a:cubicBezTo>
                        <a:cubicBezTo>
                          <a:pt x="22" y="594"/>
                          <a:pt x="34" y="566"/>
                          <a:pt x="40" y="540"/>
                        </a:cubicBezTo>
                        <a:cubicBezTo>
                          <a:pt x="48" y="509"/>
                          <a:pt x="51" y="478"/>
                          <a:pt x="58" y="447"/>
                        </a:cubicBezTo>
                        <a:cubicBezTo>
                          <a:pt x="64" y="419"/>
                          <a:pt x="73" y="391"/>
                          <a:pt x="82" y="363"/>
                        </a:cubicBezTo>
                        <a:cubicBezTo>
                          <a:pt x="85" y="354"/>
                          <a:pt x="91" y="345"/>
                          <a:pt x="94" y="336"/>
                        </a:cubicBezTo>
                        <a:cubicBezTo>
                          <a:pt x="95" y="333"/>
                          <a:pt x="97" y="327"/>
                          <a:pt x="97" y="327"/>
                        </a:cubicBezTo>
                        <a:cubicBezTo>
                          <a:pt x="98" y="315"/>
                          <a:pt x="91" y="299"/>
                          <a:pt x="100" y="291"/>
                        </a:cubicBezTo>
                        <a:cubicBezTo>
                          <a:pt x="165" y="239"/>
                          <a:pt x="137" y="313"/>
                          <a:pt x="148" y="279"/>
                        </a:cubicBezTo>
                        <a:cubicBezTo>
                          <a:pt x="151" y="258"/>
                          <a:pt x="155" y="238"/>
                          <a:pt x="139" y="222"/>
                        </a:cubicBezTo>
                        <a:cubicBezTo>
                          <a:pt x="138" y="219"/>
                          <a:pt x="135" y="216"/>
                          <a:pt x="136" y="213"/>
                        </a:cubicBezTo>
                        <a:cubicBezTo>
                          <a:pt x="139" y="206"/>
                          <a:pt x="165" y="197"/>
                          <a:pt x="172" y="195"/>
                        </a:cubicBezTo>
                        <a:cubicBezTo>
                          <a:pt x="178" y="177"/>
                          <a:pt x="194" y="126"/>
                          <a:pt x="211" y="120"/>
                        </a:cubicBezTo>
                        <a:cubicBezTo>
                          <a:pt x="217" y="122"/>
                          <a:pt x="226" y="135"/>
                          <a:pt x="229" y="129"/>
                        </a:cubicBezTo>
                        <a:cubicBezTo>
                          <a:pt x="236" y="115"/>
                          <a:pt x="230" y="96"/>
                          <a:pt x="235" y="81"/>
                        </a:cubicBezTo>
                        <a:cubicBezTo>
                          <a:pt x="243" y="54"/>
                          <a:pt x="249" y="24"/>
                          <a:pt x="265" y="0"/>
                        </a:cubicBezTo>
                        <a:cubicBezTo>
                          <a:pt x="280" y="10"/>
                          <a:pt x="278" y="19"/>
                          <a:pt x="280" y="39"/>
                        </a:cubicBezTo>
                        <a:cubicBezTo>
                          <a:pt x="283" y="66"/>
                          <a:pt x="292" y="97"/>
                          <a:pt x="292" y="123"/>
                        </a:cubicBezTo>
                      </a:path>
                    </a:pathLst>
                  </a:cu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74" name="AutoShape 1287"/>
                  <p:cNvSpPr>
                    <a:spLocks noChangeArrowheads="1"/>
                  </p:cNvSpPr>
                  <p:nvPr/>
                </p:nvSpPr>
                <p:spPr bwMode="auto">
                  <a:xfrm rot="9600000" flipH="1">
                    <a:off x="2726" y="885"/>
                    <a:ext cx="45" cy="181"/>
                  </a:xfrm>
                  <a:prstGeom prst="lightningBolt">
                    <a:avLst/>
                  </a:prstGeom>
                  <a:solidFill>
                    <a:srgbClr val="ECD846"/>
                  </a:solidFill>
                  <a:ln w="9525">
                    <a:solidFill>
                      <a:srgbClr val="CC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68" name="Freeform 1289"/>
              <p:cNvSpPr>
                <a:spLocks/>
              </p:cNvSpPr>
              <p:nvPr/>
            </p:nvSpPr>
            <p:spPr bwMode="auto">
              <a:xfrm>
                <a:off x="2860" y="2504"/>
                <a:ext cx="185" cy="280"/>
              </a:xfrm>
              <a:custGeom>
                <a:avLst/>
                <a:gdLst>
                  <a:gd name="T0" fmla="*/ 180 w 185"/>
                  <a:gd name="T1" fmla="*/ 0 h 280"/>
                  <a:gd name="T2" fmla="*/ 172 w 185"/>
                  <a:gd name="T3" fmla="*/ 24 h 280"/>
                  <a:gd name="T4" fmla="*/ 148 w 185"/>
                  <a:gd name="T5" fmla="*/ 32 h 280"/>
                  <a:gd name="T6" fmla="*/ 100 w 185"/>
                  <a:gd name="T7" fmla="*/ 120 h 280"/>
                  <a:gd name="T8" fmla="*/ 44 w 185"/>
                  <a:gd name="T9" fmla="*/ 192 h 280"/>
                  <a:gd name="T10" fmla="*/ 36 w 185"/>
                  <a:gd name="T11" fmla="*/ 216 h 280"/>
                  <a:gd name="T12" fmla="*/ 12 w 185"/>
                  <a:gd name="T13" fmla="*/ 224 h 280"/>
                  <a:gd name="T14" fmla="*/ 44 w 185"/>
                  <a:gd name="T15" fmla="*/ 280 h 280"/>
                  <a:gd name="T16" fmla="*/ 108 w 185"/>
                  <a:gd name="T17" fmla="*/ 200 h 280"/>
                  <a:gd name="T18" fmla="*/ 140 w 185"/>
                  <a:gd name="T19" fmla="*/ 176 h 280"/>
                  <a:gd name="T20" fmla="*/ 164 w 185"/>
                  <a:gd name="T21" fmla="*/ 152 h 280"/>
                  <a:gd name="T22" fmla="*/ 164 w 185"/>
                  <a:gd name="T23" fmla="*/ 56 h 280"/>
                  <a:gd name="T24" fmla="*/ 164 w 185"/>
                  <a:gd name="T25" fmla="*/ 56 h 280"/>
                  <a:gd name="T26" fmla="*/ 180 w 185"/>
                  <a:gd name="T27" fmla="*/ 0 h 2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5"/>
                  <a:gd name="T43" fmla="*/ 0 h 280"/>
                  <a:gd name="T44" fmla="*/ 185 w 185"/>
                  <a:gd name="T45" fmla="*/ 280 h 2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5" h="280">
                    <a:moveTo>
                      <a:pt x="180" y="0"/>
                    </a:moveTo>
                    <a:cubicBezTo>
                      <a:pt x="177" y="8"/>
                      <a:pt x="178" y="18"/>
                      <a:pt x="172" y="24"/>
                    </a:cubicBezTo>
                    <a:cubicBezTo>
                      <a:pt x="166" y="30"/>
                      <a:pt x="153" y="25"/>
                      <a:pt x="148" y="32"/>
                    </a:cubicBezTo>
                    <a:cubicBezTo>
                      <a:pt x="112" y="82"/>
                      <a:pt x="150" y="87"/>
                      <a:pt x="100" y="120"/>
                    </a:cubicBezTo>
                    <a:cubicBezTo>
                      <a:pt x="90" y="149"/>
                      <a:pt x="44" y="192"/>
                      <a:pt x="44" y="192"/>
                    </a:cubicBezTo>
                    <a:cubicBezTo>
                      <a:pt x="41" y="200"/>
                      <a:pt x="42" y="210"/>
                      <a:pt x="36" y="216"/>
                    </a:cubicBezTo>
                    <a:cubicBezTo>
                      <a:pt x="30" y="222"/>
                      <a:pt x="15" y="216"/>
                      <a:pt x="12" y="224"/>
                    </a:cubicBezTo>
                    <a:cubicBezTo>
                      <a:pt x="0" y="259"/>
                      <a:pt x="24" y="267"/>
                      <a:pt x="44" y="280"/>
                    </a:cubicBezTo>
                    <a:cubicBezTo>
                      <a:pt x="89" y="265"/>
                      <a:pt x="93" y="245"/>
                      <a:pt x="108" y="200"/>
                    </a:cubicBezTo>
                    <a:cubicBezTo>
                      <a:pt x="112" y="187"/>
                      <a:pt x="130" y="185"/>
                      <a:pt x="140" y="176"/>
                    </a:cubicBezTo>
                    <a:cubicBezTo>
                      <a:pt x="149" y="169"/>
                      <a:pt x="156" y="160"/>
                      <a:pt x="164" y="152"/>
                    </a:cubicBezTo>
                    <a:cubicBezTo>
                      <a:pt x="185" y="88"/>
                      <a:pt x="185" y="120"/>
                      <a:pt x="164" y="56"/>
                    </a:cubicBezTo>
                    <a:cubicBezTo>
                      <a:pt x="169" y="37"/>
                      <a:pt x="175" y="19"/>
                      <a:pt x="180" y="0"/>
                    </a:cubicBezTo>
                    <a:close/>
                  </a:path>
                </a:pathLst>
              </a:custGeom>
              <a:solidFill>
                <a:srgbClr val="ECD846"/>
              </a:solidFill>
              <a:ln w="9525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6" name="Freeform 65"/>
            <p:cNvSpPr/>
            <p:nvPr/>
          </p:nvSpPr>
          <p:spPr>
            <a:xfrm>
              <a:off x="3622876" y="1608881"/>
              <a:ext cx="476041" cy="544010"/>
            </a:xfrm>
            <a:custGeom>
              <a:avLst/>
              <a:gdLst>
                <a:gd name="connsiteX0" fmla="*/ 335666 w 476041"/>
                <a:gd name="connsiteY0" fmla="*/ 416689 h 544010"/>
                <a:gd name="connsiteX1" fmla="*/ 335666 w 476041"/>
                <a:gd name="connsiteY1" fmla="*/ 416689 h 544010"/>
                <a:gd name="connsiteX2" fmla="*/ 416689 w 476041"/>
                <a:gd name="connsiteY2" fmla="*/ 532435 h 544010"/>
                <a:gd name="connsiteX3" fmla="*/ 451413 w 476041"/>
                <a:gd name="connsiteY3" fmla="*/ 544010 h 544010"/>
                <a:gd name="connsiteX4" fmla="*/ 451413 w 476041"/>
                <a:gd name="connsiteY4" fmla="*/ 370390 h 544010"/>
                <a:gd name="connsiteX5" fmla="*/ 428263 w 476041"/>
                <a:gd name="connsiteY5" fmla="*/ 347241 h 544010"/>
                <a:gd name="connsiteX6" fmla="*/ 393539 w 476041"/>
                <a:gd name="connsiteY6" fmla="*/ 335666 h 544010"/>
                <a:gd name="connsiteX7" fmla="*/ 347240 w 476041"/>
                <a:gd name="connsiteY7" fmla="*/ 289367 h 544010"/>
                <a:gd name="connsiteX8" fmla="*/ 289367 w 476041"/>
                <a:gd name="connsiteY8" fmla="*/ 243068 h 544010"/>
                <a:gd name="connsiteX9" fmla="*/ 266218 w 476041"/>
                <a:gd name="connsiteY9" fmla="*/ 208344 h 544010"/>
                <a:gd name="connsiteX10" fmla="*/ 208344 w 476041"/>
                <a:gd name="connsiteY10" fmla="*/ 162046 h 544010"/>
                <a:gd name="connsiteX11" fmla="*/ 138896 w 476041"/>
                <a:gd name="connsiteY11" fmla="*/ 115747 h 544010"/>
                <a:gd name="connsiteX12" fmla="*/ 115747 w 476041"/>
                <a:gd name="connsiteY12" fmla="*/ 81023 h 544010"/>
                <a:gd name="connsiteX13" fmla="*/ 81023 w 476041"/>
                <a:gd name="connsiteY13" fmla="*/ 69448 h 544010"/>
                <a:gd name="connsiteX14" fmla="*/ 69448 w 476041"/>
                <a:gd name="connsiteY14" fmla="*/ 34724 h 544010"/>
                <a:gd name="connsiteX15" fmla="*/ 34724 w 476041"/>
                <a:gd name="connsiteY15" fmla="*/ 23149 h 544010"/>
                <a:gd name="connsiteX16" fmla="*/ 0 w 476041"/>
                <a:gd name="connsiteY16" fmla="*/ 0 h 544010"/>
                <a:gd name="connsiteX17" fmla="*/ 11575 w 476041"/>
                <a:gd name="connsiteY17" fmla="*/ 92597 h 544010"/>
                <a:gd name="connsiteX18" fmla="*/ 34724 w 476041"/>
                <a:gd name="connsiteY18" fmla="*/ 115747 h 544010"/>
                <a:gd name="connsiteX19" fmla="*/ 57873 w 476041"/>
                <a:gd name="connsiteY19" fmla="*/ 196770 h 544010"/>
                <a:gd name="connsiteX20" fmla="*/ 81023 w 476041"/>
                <a:gd name="connsiteY20" fmla="*/ 231494 h 544010"/>
                <a:gd name="connsiteX21" fmla="*/ 115747 w 476041"/>
                <a:gd name="connsiteY21" fmla="*/ 300942 h 544010"/>
                <a:gd name="connsiteX22" fmla="*/ 185195 w 476041"/>
                <a:gd name="connsiteY22" fmla="*/ 324091 h 544010"/>
                <a:gd name="connsiteX23" fmla="*/ 254643 w 476041"/>
                <a:gd name="connsiteY23" fmla="*/ 358815 h 544010"/>
                <a:gd name="connsiteX24" fmla="*/ 289367 w 476041"/>
                <a:gd name="connsiteY24" fmla="*/ 370390 h 544010"/>
                <a:gd name="connsiteX25" fmla="*/ 324091 w 476041"/>
                <a:gd name="connsiteY25" fmla="*/ 393539 h 544010"/>
                <a:gd name="connsiteX26" fmla="*/ 335666 w 476041"/>
                <a:gd name="connsiteY26" fmla="*/ 416689 h 5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041" h="544010">
                  <a:moveTo>
                    <a:pt x="335666" y="416689"/>
                  </a:moveTo>
                  <a:lnTo>
                    <a:pt x="335666" y="416689"/>
                  </a:lnTo>
                  <a:cubicBezTo>
                    <a:pt x="370702" y="486759"/>
                    <a:pt x="360300" y="504240"/>
                    <a:pt x="416689" y="532435"/>
                  </a:cubicBezTo>
                  <a:cubicBezTo>
                    <a:pt x="427602" y="537891"/>
                    <a:pt x="439838" y="540152"/>
                    <a:pt x="451413" y="544010"/>
                  </a:cubicBezTo>
                  <a:cubicBezTo>
                    <a:pt x="474516" y="474697"/>
                    <a:pt x="476041" y="485320"/>
                    <a:pt x="451413" y="370390"/>
                  </a:cubicBezTo>
                  <a:cubicBezTo>
                    <a:pt x="449126" y="359719"/>
                    <a:pt x="437621" y="352856"/>
                    <a:pt x="428263" y="347241"/>
                  </a:cubicBezTo>
                  <a:cubicBezTo>
                    <a:pt x="417801" y="340964"/>
                    <a:pt x="405114" y="339524"/>
                    <a:pt x="393539" y="335666"/>
                  </a:cubicBezTo>
                  <a:cubicBezTo>
                    <a:pt x="378106" y="320233"/>
                    <a:pt x="365400" y="301474"/>
                    <a:pt x="347240" y="289367"/>
                  </a:cubicBezTo>
                  <a:cubicBezTo>
                    <a:pt x="321454" y="272177"/>
                    <a:pt x="308217" y="266632"/>
                    <a:pt x="289367" y="243068"/>
                  </a:cubicBezTo>
                  <a:cubicBezTo>
                    <a:pt x="280677" y="232205"/>
                    <a:pt x="274908" y="219207"/>
                    <a:pt x="266218" y="208344"/>
                  </a:cubicBezTo>
                  <a:cubicBezTo>
                    <a:pt x="241377" y="177293"/>
                    <a:pt x="241765" y="188783"/>
                    <a:pt x="208344" y="162046"/>
                  </a:cubicBezTo>
                  <a:cubicBezTo>
                    <a:pt x="149426" y="114911"/>
                    <a:pt x="232221" y="162408"/>
                    <a:pt x="138896" y="115747"/>
                  </a:cubicBezTo>
                  <a:cubicBezTo>
                    <a:pt x="131180" y="104172"/>
                    <a:pt x="126610" y="89713"/>
                    <a:pt x="115747" y="81023"/>
                  </a:cubicBezTo>
                  <a:cubicBezTo>
                    <a:pt x="106220" y="73401"/>
                    <a:pt x="89650" y="78075"/>
                    <a:pt x="81023" y="69448"/>
                  </a:cubicBezTo>
                  <a:cubicBezTo>
                    <a:pt x="72396" y="60821"/>
                    <a:pt x="78075" y="43351"/>
                    <a:pt x="69448" y="34724"/>
                  </a:cubicBezTo>
                  <a:cubicBezTo>
                    <a:pt x="60821" y="26097"/>
                    <a:pt x="45637" y="28605"/>
                    <a:pt x="34724" y="23149"/>
                  </a:cubicBezTo>
                  <a:cubicBezTo>
                    <a:pt x="22282" y="16928"/>
                    <a:pt x="11575" y="7716"/>
                    <a:pt x="0" y="0"/>
                  </a:cubicBezTo>
                  <a:cubicBezTo>
                    <a:pt x="3858" y="30866"/>
                    <a:pt x="2637" y="62803"/>
                    <a:pt x="11575" y="92597"/>
                  </a:cubicBezTo>
                  <a:cubicBezTo>
                    <a:pt x="14711" y="103050"/>
                    <a:pt x="29109" y="106389"/>
                    <a:pt x="34724" y="115747"/>
                  </a:cubicBezTo>
                  <a:cubicBezTo>
                    <a:pt x="45991" y="134525"/>
                    <a:pt x="50301" y="179102"/>
                    <a:pt x="57873" y="196770"/>
                  </a:cubicBezTo>
                  <a:cubicBezTo>
                    <a:pt x="63353" y="209556"/>
                    <a:pt x="73306" y="219919"/>
                    <a:pt x="81023" y="231494"/>
                  </a:cubicBezTo>
                  <a:cubicBezTo>
                    <a:pt x="87330" y="250416"/>
                    <a:pt x="96850" y="289132"/>
                    <a:pt x="115747" y="300942"/>
                  </a:cubicBezTo>
                  <a:cubicBezTo>
                    <a:pt x="136440" y="313875"/>
                    <a:pt x="162046" y="316375"/>
                    <a:pt x="185195" y="324091"/>
                  </a:cubicBezTo>
                  <a:cubicBezTo>
                    <a:pt x="272470" y="353183"/>
                    <a:pt x="164897" y="313942"/>
                    <a:pt x="254643" y="358815"/>
                  </a:cubicBezTo>
                  <a:cubicBezTo>
                    <a:pt x="265556" y="364271"/>
                    <a:pt x="278454" y="364934"/>
                    <a:pt x="289367" y="370390"/>
                  </a:cubicBezTo>
                  <a:cubicBezTo>
                    <a:pt x="301809" y="376611"/>
                    <a:pt x="313228" y="384849"/>
                    <a:pt x="324091" y="393539"/>
                  </a:cubicBezTo>
                  <a:cubicBezTo>
                    <a:pt x="356438" y="419417"/>
                    <a:pt x="333737" y="412831"/>
                    <a:pt x="335666" y="416689"/>
                  </a:cubicBezTo>
                  <a:close/>
                </a:path>
              </a:pathLst>
            </a:custGeom>
            <a:solidFill>
              <a:srgbClr val="ECD846"/>
            </a:solidFill>
            <a:ln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37" name="Group 74"/>
          <p:cNvGrpSpPr/>
          <p:nvPr/>
        </p:nvGrpSpPr>
        <p:grpSpPr>
          <a:xfrm>
            <a:off x="323528" y="2204864"/>
            <a:ext cx="304572" cy="648072"/>
            <a:chOff x="3622876" y="1044283"/>
            <a:chExt cx="1960756" cy="3563452"/>
          </a:xfrm>
        </p:grpSpPr>
        <p:grpSp>
          <p:nvGrpSpPr>
            <p:cNvPr id="1342" name="Group 1280"/>
            <p:cNvGrpSpPr>
              <a:grpSpLocks/>
            </p:cNvGrpSpPr>
            <p:nvPr/>
          </p:nvGrpSpPr>
          <p:grpSpPr bwMode="auto">
            <a:xfrm rot="18992529" flipH="1" flipV="1">
              <a:off x="4245701" y="1044283"/>
              <a:ext cx="1337931" cy="3563452"/>
              <a:chOff x="2440" y="885"/>
              <a:chExt cx="758" cy="2167"/>
            </a:xfrm>
          </p:grpSpPr>
          <p:grpSp>
            <p:nvGrpSpPr>
              <p:cNvPr id="1344" name="Group 1281"/>
              <p:cNvGrpSpPr>
                <a:grpSpLocks/>
              </p:cNvGrpSpPr>
              <p:nvPr/>
            </p:nvGrpSpPr>
            <p:grpSpPr bwMode="auto">
              <a:xfrm>
                <a:off x="2440" y="885"/>
                <a:ext cx="758" cy="2167"/>
                <a:chOff x="2431" y="885"/>
                <a:chExt cx="758" cy="2167"/>
              </a:xfrm>
            </p:grpSpPr>
            <p:sp>
              <p:nvSpPr>
                <p:cNvPr id="80" name="Freeform 1282"/>
                <p:cNvSpPr>
                  <a:spLocks/>
                </p:cNvSpPr>
                <p:nvPr/>
              </p:nvSpPr>
              <p:spPr bwMode="auto">
                <a:xfrm>
                  <a:off x="2709" y="1037"/>
                  <a:ext cx="480" cy="1028"/>
                </a:xfrm>
                <a:custGeom>
                  <a:avLst/>
                  <a:gdLst>
                    <a:gd name="T0" fmla="*/ 471 w 480"/>
                    <a:gd name="T1" fmla="*/ 1017 h 1028"/>
                    <a:gd name="T2" fmla="*/ 468 w 480"/>
                    <a:gd name="T3" fmla="*/ 993 h 1028"/>
                    <a:gd name="T4" fmla="*/ 474 w 480"/>
                    <a:gd name="T5" fmla="*/ 957 h 1028"/>
                    <a:gd name="T6" fmla="*/ 468 w 480"/>
                    <a:gd name="T7" fmla="*/ 882 h 1028"/>
                    <a:gd name="T8" fmla="*/ 477 w 480"/>
                    <a:gd name="T9" fmla="*/ 816 h 1028"/>
                    <a:gd name="T10" fmla="*/ 474 w 480"/>
                    <a:gd name="T11" fmla="*/ 807 h 1028"/>
                    <a:gd name="T12" fmla="*/ 459 w 480"/>
                    <a:gd name="T13" fmla="*/ 750 h 1028"/>
                    <a:gd name="T14" fmla="*/ 459 w 480"/>
                    <a:gd name="T15" fmla="*/ 705 h 1028"/>
                    <a:gd name="T16" fmla="*/ 450 w 480"/>
                    <a:gd name="T17" fmla="*/ 708 h 1028"/>
                    <a:gd name="T18" fmla="*/ 456 w 480"/>
                    <a:gd name="T19" fmla="*/ 699 h 1028"/>
                    <a:gd name="T20" fmla="*/ 450 w 480"/>
                    <a:gd name="T21" fmla="*/ 669 h 1028"/>
                    <a:gd name="T22" fmla="*/ 444 w 480"/>
                    <a:gd name="T23" fmla="*/ 591 h 1028"/>
                    <a:gd name="T24" fmla="*/ 429 w 480"/>
                    <a:gd name="T25" fmla="*/ 510 h 1028"/>
                    <a:gd name="T26" fmla="*/ 432 w 480"/>
                    <a:gd name="T27" fmla="*/ 480 h 1028"/>
                    <a:gd name="T28" fmla="*/ 423 w 480"/>
                    <a:gd name="T29" fmla="*/ 483 h 1028"/>
                    <a:gd name="T30" fmla="*/ 408 w 480"/>
                    <a:gd name="T31" fmla="*/ 438 h 1028"/>
                    <a:gd name="T32" fmla="*/ 384 w 480"/>
                    <a:gd name="T33" fmla="*/ 408 h 1028"/>
                    <a:gd name="T34" fmla="*/ 372 w 480"/>
                    <a:gd name="T35" fmla="*/ 336 h 1028"/>
                    <a:gd name="T36" fmla="*/ 351 w 480"/>
                    <a:gd name="T37" fmla="*/ 330 h 1028"/>
                    <a:gd name="T38" fmla="*/ 345 w 480"/>
                    <a:gd name="T39" fmla="*/ 294 h 1028"/>
                    <a:gd name="T40" fmla="*/ 312 w 480"/>
                    <a:gd name="T41" fmla="*/ 222 h 1028"/>
                    <a:gd name="T42" fmla="*/ 306 w 480"/>
                    <a:gd name="T43" fmla="*/ 174 h 1028"/>
                    <a:gd name="T44" fmla="*/ 297 w 480"/>
                    <a:gd name="T45" fmla="*/ 177 h 1028"/>
                    <a:gd name="T46" fmla="*/ 291 w 480"/>
                    <a:gd name="T47" fmla="*/ 186 h 1028"/>
                    <a:gd name="T48" fmla="*/ 279 w 480"/>
                    <a:gd name="T49" fmla="*/ 156 h 1028"/>
                    <a:gd name="T50" fmla="*/ 246 w 480"/>
                    <a:gd name="T51" fmla="*/ 147 h 1028"/>
                    <a:gd name="T52" fmla="*/ 225 w 480"/>
                    <a:gd name="T53" fmla="*/ 132 h 1028"/>
                    <a:gd name="T54" fmla="*/ 201 w 480"/>
                    <a:gd name="T55" fmla="*/ 105 h 1028"/>
                    <a:gd name="T56" fmla="*/ 159 w 480"/>
                    <a:gd name="T57" fmla="*/ 96 h 1028"/>
                    <a:gd name="T58" fmla="*/ 102 w 480"/>
                    <a:gd name="T59" fmla="*/ 63 h 1028"/>
                    <a:gd name="T60" fmla="*/ 78 w 480"/>
                    <a:gd name="T61" fmla="*/ 33 h 1028"/>
                    <a:gd name="T62" fmla="*/ 51 w 480"/>
                    <a:gd name="T63" fmla="*/ 12 h 1028"/>
                    <a:gd name="T64" fmla="*/ 33 w 480"/>
                    <a:gd name="T65" fmla="*/ 0 h 1028"/>
                    <a:gd name="T66" fmla="*/ 21 w 480"/>
                    <a:gd name="T67" fmla="*/ 48 h 1028"/>
                    <a:gd name="T68" fmla="*/ 48 w 480"/>
                    <a:gd name="T69" fmla="*/ 132 h 1028"/>
                    <a:gd name="T70" fmla="*/ 117 w 480"/>
                    <a:gd name="T71" fmla="*/ 108 h 1028"/>
                    <a:gd name="T72" fmla="*/ 126 w 480"/>
                    <a:gd name="T73" fmla="*/ 120 h 102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80"/>
                    <a:gd name="T112" fmla="*/ 0 h 1028"/>
                    <a:gd name="T113" fmla="*/ 480 w 480"/>
                    <a:gd name="T114" fmla="*/ 1028 h 102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80" h="1028">
                      <a:moveTo>
                        <a:pt x="471" y="1017"/>
                      </a:moveTo>
                      <a:cubicBezTo>
                        <a:pt x="480" y="983"/>
                        <a:pt x="471" y="1028"/>
                        <a:pt x="468" y="993"/>
                      </a:cubicBezTo>
                      <a:cubicBezTo>
                        <a:pt x="467" y="982"/>
                        <a:pt x="471" y="968"/>
                        <a:pt x="474" y="957"/>
                      </a:cubicBezTo>
                      <a:cubicBezTo>
                        <a:pt x="470" y="931"/>
                        <a:pt x="476" y="907"/>
                        <a:pt x="468" y="882"/>
                      </a:cubicBezTo>
                      <a:cubicBezTo>
                        <a:pt x="470" y="860"/>
                        <a:pt x="474" y="838"/>
                        <a:pt x="477" y="816"/>
                      </a:cubicBezTo>
                      <a:cubicBezTo>
                        <a:pt x="476" y="813"/>
                        <a:pt x="474" y="810"/>
                        <a:pt x="474" y="807"/>
                      </a:cubicBezTo>
                      <a:cubicBezTo>
                        <a:pt x="474" y="782"/>
                        <a:pt x="461" y="775"/>
                        <a:pt x="459" y="750"/>
                      </a:cubicBezTo>
                      <a:cubicBezTo>
                        <a:pt x="458" y="739"/>
                        <a:pt x="459" y="705"/>
                        <a:pt x="459" y="705"/>
                      </a:cubicBezTo>
                      <a:cubicBezTo>
                        <a:pt x="456" y="706"/>
                        <a:pt x="451" y="711"/>
                        <a:pt x="450" y="708"/>
                      </a:cubicBezTo>
                      <a:cubicBezTo>
                        <a:pt x="448" y="705"/>
                        <a:pt x="456" y="703"/>
                        <a:pt x="456" y="699"/>
                      </a:cubicBezTo>
                      <a:cubicBezTo>
                        <a:pt x="457" y="688"/>
                        <a:pt x="453" y="679"/>
                        <a:pt x="450" y="669"/>
                      </a:cubicBezTo>
                      <a:cubicBezTo>
                        <a:pt x="453" y="642"/>
                        <a:pt x="453" y="617"/>
                        <a:pt x="444" y="591"/>
                      </a:cubicBezTo>
                      <a:cubicBezTo>
                        <a:pt x="459" y="547"/>
                        <a:pt x="462" y="546"/>
                        <a:pt x="429" y="510"/>
                      </a:cubicBezTo>
                      <a:cubicBezTo>
                        <a:pt x="428" y="519"/>
                        <a:pt x="435" y="472"/>
                        <a:pt x="432" y="480"/>
                      </a:cubicBezTo>
                      <a:cubicBezTo>
                        <a:pt x="431" y="483"/>
                        <a:pt x="424" y="486"/>
                        <a:pt x="423" y="483"/>
                      </a:cubicBezTo>
                      <a:cubicBezTo>
                        <a:pt x="408" y="434"/>
                        <a:pt x="437" y="445"/>
                        <a:pt x="408" y="438"/>
                      </a:cubicBezTo>
                      <a:cubicBezTo>
                        <a:pt x="400" y="428"/>
                        <a:pt x="391" y="419"/>
                        <a:pt x="384" y="408"/>
                      </a:cubicBezTo>
                      <a:cubicBezTo>
                        <a:pt x="382" y="394"/>
                        <a:pt x="382" y="346"/>
                        <a:pt x="372" y="336"/>
                      </a:cubicBezTo>
                      <a:cubicBezTo>
                        <a:pt x="367" y="331"/>
                        <a:pt x="358" y="332"/>
                        <a:pt x="351" y="330"/>
                      </a:cubicBezTo>
                      <a:cubicBezTo>
                        <a:pt x="347" y="315"/>
                        <a:pt x="353" y="307"/>
                        <a:pt x="345" y="294"/>
                      </a:cubicBezTo>
                      <a:cubicBezTo>
                        <a:pt x="345" y="291"/>
                        <a:pt x="341" y="212"/>
                        <a:pt x="312" y="222"/>
                      </a:cubicBezTo>
                      <a:cubicBezTo>
                        <a:pt x="305" y="202"/>
                        <a:pt x="312" y="168"/>
                        <a:pt x="306" y="174"/>
                      </a:cubicBezTo>
                      <a:cubicBezTo>
                        <a:pt x="304" y="176"/>
                        <a:pt x="299" y="175"/>
                        <a:pt x="297" y="177"/>
                      </a:cubicBezTo>
                      <a:cubicBezTo>
                        <a:pt x="295" y="179"/>
                        <a:pt x="283" y="211"/>
                        <a:pt x="291" y="186"/>
                      </a:cubicBezTo>
                      <a:cubicBezTo>
                        <a:pt x="289" y="177"/>
                        <a:pt x="287" y="162"/>
                        <a:pt x="279" y="156"/>
                      </a:cubicBezTo>
                      <a:cubicBezTo>
                        <a:pt x="270" y="149"/>
                        <a:pt x="246" y="147"/>
                        <a:pt x="246" y="147"/>
                      </a:cubicBezTo>
                      <a:cubicBezTo>
                        <a:pt x="240" y="141"/>
                        <a:pt x="231" y="138"/>
                        <a:pt x="225" y="132"/>
                      </a:cubicBezTo>
                      <a:cubicBezTo>
                        <a:pt x="213" y="120"/>
                        <a:pt x="218" y="114"/>
                        <a:pt x="201" y="105"/>
                      </a:cubicBezTo>
                      <a:cubicBezTo>
                        <a:pt x="182" y="110"/>
                        <a:pt x="176" y="102"/>
                        <a:pt x="159" y="96"/>
                      </a:cubicBezTo>
                      <a:cubicBezTo>
                        <a:pt x="143" y="80"/>
                        <a:pt x="119" y="78"/>
                        <a:pt x="102" y="63"/>
                      </a:cubicBezTo>
                      <a:cubicBezTo>
                        <a:pt x="64" y="29"/>
                        <a:pt x="97" y="59"/>
                        <a:pt x="78" y="33"/>
                      </a:cubicBezTo>
                      <a:cubicBezTo>
                        <a:pt x="72" y="24"/>
                        <a:pt x="59" y="18"/>
                        <a:pt x="51" y="12"/>
                      </a:cubicBezTo>
                      <a:cubicBezTo>
                        <a:pt x="45" y="8"/>
                        <a:pt x="33" y="0"/>
                        <a:pt x="33" y="0"/>
                      </a:cubicBezTo>
                      <a:cubicBezTo>
                        <a:pt x="0" y="11"/>
                        <a:pt x="11" y="11"/>
                        <a:pt x="21" y="48"/>
                      </a:cubicBezTo>
                      <a:cubicBezTo>
                        <a:pt x="23" y="55"/>
                        <a:pt x="41" y="129"/>
                        <a:pt x="48" y="132"/>
                      </a:cubicBezTo>
                      <a:cubicBezTo>
                        <a:pt x="78" y="126"/>
                        <a:pt x="90" y="103"/>
                        <a:pt x="117" y="108"/>
                      </a:cubicBezTo>
                      <a:cubicBezTo>
                        <a:pt x="124" y="118"/>
                        <a:pt x="120" y="114"/>
                        <a:pt x="126" y="120"/>
                      </a:cubicBezTo>
                    </a:path>
                  </a:pathLst>
                </a:custGeom>
                <a:solidFill>
                  <a:srgbClr val="ECD846"/>
                </a:solidFill>
                <a:ln w="25400">
                  <a:solidFill>
                    <a:srgbClr val="CC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1347" name="Group 1283"/>
                <p:cNvGrpSpPr>
                  <a:grpSpLocks/>
                </p:cNvGrpSpPr>
                <p:nvPr/>
              </p:nvGrpSpPr>
              <p:grpSpPr bwMode="auto">
                <a:xfrm>
                  <a:off x="2431" y="885"/>
                  <a:ext cx="758" cy="2167"/>
                  <a:chOff x="2431" y="885"/>
                  <a:chExt cx="758" cy="2167"/>
                </a:xfrm>
              </p:grpSpPr>
              <p:sp>
                <p:nvSpPr>
                  <p:cNvPr id="82" name="Oval 1284"/>
                  <p:cNvSpPr>
                    <a:spLocks noChangeArrowheads="1"/>
                  </p:cNvSpPr>
                  <p:nvPr/>
                </p:nvSpPr>
                <p:spPr bwMode="auto">
                  <a:xfrm>
                    <a:off x="2476" y="1157"/>
                    <a:ext cx="681" cy="1542"/>
                  </a:xfrm>
                  <a:prstGeom prst="ellipse">
                    <a:avLst/>
                  </a:pr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83" name="Freeform 1285"/>
                  <p:cNvSpPr>
                    <a:spLocks/>
                  </p:cNvSpPr>
                  <p:nvPr/>
                </p:nvSpPr>
                <p:spPr bwMode="auto">
                  <a:xfrm>
                    <a:off x="2895" y="2048"/>
                    <a:ext cx="294" cy="993"/>
                  </a:xfrm>
                  <a:custGeom>
                    <a:avLst/>
                    <a:gdLst>
                      <a:gd name="T0" fmla="*/ 0 w 294"/>
                      <a:gd name="T1" fmla="*/ 993 h 993"/>
                      <a:gd name="T2" fmla="*/ 15 w 294"/>
                      <a:gd name="T3" fmla="*/ 942 h 993"/>
                      <a:gd name="T4" fmla="*/ 30 w 294"/>
                      <a:gd name="T5" fmla="*/ 921 h 993"/>
                      <a:gd name="T6" fmla="*/ 51 w 294"/>
                      <a:gd name="T7" fmla="*/ 897 h 993"/>
                      <a:gd name="T8" fmla="*/ 66 w 294"/>
                      <a:gd name="T9" fmla="*/ 855 h 993"/>
                      <a:gd name="T10" fmla="*/ 78 w 294"/>
                      <a:gd name="T11" fmla="*/ 837 h 993"/>
                      <a:gd name="T12" fmla="*/ 84 w 294"/>
                      <a:gd name="T13" fmla="*/ 828 h 993"/>
                      <a:gd name="T14" fmla="*/ 108 w 294"/>
                      <a:gd name="T15" fmla="*/ 795 h 993"/>
                      <a:gd name="T16" fmla="*/ 129 w 294"/>
                      <a:gd name="T17" fmla="*/ 714 h 993"/>
                      <a:gd name="T18" fmla="*/ 147 w 294"/>
                      <a:gd name="T19" fmla="*/ 675 h 993"/>
                      <a:gd name="T20" fmla="*/ 162 w 294"/>
                      <a:gd name="T21" fmla="*/ 627 h 993"/>
                      <a:gd name="T22" fmla="*/ 204 w 294"/>
                      <a:gd name="T23" fmla="*/ 519 h 993"/>
                      <a:gd name="T24" fmla="*/ 141 w 294"/>
                      <a:gd name="T25" fmla="*/ 543 h 993"/>
                      <a:gd name="T26" fmla="*/ 99 w 294"/>
                      <a:gd name="T27" fmla="*/ 597 h 993"/>
                      <a:gd name="T28" fmla="*/ 81 w 294"/>
                      <a:gd name="T29" fmla="*/ 672 h 993"/>
                      <a:gd name="T30" fmla="*/ 69 w 294"/>
                      <a:gd name="T31" fmla="*/ 690 h 993"/>
                      <a:gd name="T32" fmla="*/ 78 w 294"/>
                      <a:gd name="T33" fmla="*/ 708 h 993"/>
                      <a:gd name="T34" fmla="*/ 45 w 294"/>
                      <a:gd name="T35" fmla="*/ 765 h 993"/>
                      <a:gd name="T36" fmla="*/ 42 w 294"/>
                      <a:gd name="T37" fmla="*/ 789 h 993"/>
                      <a:gd name="T38" fmla="*/ 39 w 294"/>
                      <a:gd name="T39" fmla="*/ 801 h 993"/>
                      <a:gd name="T40" fmla="*/ 15 w 294"/>
                      <a:gd name="T41" fmla="*/ 753 h 993"/>
                      <a:gd name="T42" fmla="*/ 51 w 294"/>
                      <a:gd name="T43" fmla="*/ 696 h 993"/>
                      <a:gd name="T44" fmla="*/ 69 w 294"/>
                      <a:gd name="T45" fmla="*/ 675 h 993"/>
                      <a:gd name="T46" fmla="*/ 114 w 294"/>
                      <a:gd name="T47" fmla="*/ 612 h 993"/>
                      <a:gd name="T48" fmla="*/ 129 w 294"/>
                      <a:gd name="T49" fmla="*/ 597 h 993"/>
                      <a:gd name="T50" fmla="*/ 141 w 294"/>
                      <a:gd name="T51" fmla="*/ 567 h 993"/>
                      <a:gd name="T52" fmla="*/ 153 w 294"/>
                      <a:gd name="T53" fmla="*/ 525 h 993"/>
                      <a:gd name="T54" fmla="*/ 168 w 294"/>
                      <a:gd name="T55" fmla="*/ 507 h 993"/>
                      <a:gd name="T56" fmla="*/ 174 w 294"/>
                      <a:gd name="T57" fmla="*/ 489 h 993"/>
                      <a:gd name="T58" fmla="*/ 180 w 294"/>
                      <a:gd name="T59" fmla="*/ 477 h 993"/>
                      <a:gd name="T60" fmla="*/ 210 w 294"/>
                      <a:gd name="T61" fmla="*/ 417 h 993"/>
                      <a:gd name="T62" fmla="*/ 225 w 294"/>
                      <a:gd name="T63" fmla="*/ 387 h 993"/>
                      <a:gd name="T64" fmla="*/ 231 w 294"/>
                      <a:gd name="T65" fmla="*/ 369 h 993"/>
                      <a:gd name="T66" fmla="*/ 234 w 294"/>
                      <a:gd name="T67" fmla="*/ 324 h 993"/>
                      <a:gd name="T68" fmla="*/ 246 w 294"/>
                      <a:gd name="T69" fmla="*/ 306 h 993"/>
                      <a:gd name="T70" fmla="*/ 252 w 294"/>
                      <a:gd name="T71" fmla="*/ 288 h 993"/>
                      <a:gd name="T72" fmla="*/ 261 w 294"/>
                      <a:gd name="T73" fmla="*/ 216 h 993"/>
                      <a:gd name="T74" fmla="*/ 279 w 294"/>
                      <a:gd name="T75" fmla="*/ 189 h 993"/>
                      <a:gd name="T76" fmla="*/ 261 w 294"/>
                      <a:gd name="T77" fmla="*/ 168 h 993"/>
                      <a:gd name="T78" fmla="*/ 282 w 294"/>
                      <a:gd name="T79" fmla="*/ 132 h 993"/>
                      <a:gd name="T80" fmla="*/ 294 w 294"/>
                      <a:gd name="T81" fmla="*/ 105 h 993"/>
                      <a:gd name="T82" fmla="*/ 279 w 294"/>
                      <a:gd name="T83" fmla="*/ 75 h 993"/>
                      <a:gd name="T84" fmla="*/ 288 w 294"/>
                      <a:gd name="T85" fmla="*/ 0 h 99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294"/>
                      <a:gd name="T130" fmla="*/ 0 h 993"/>
                      <a:gd name="T131" fmla="*/ 294 w 294"/>
                      <a:gd name="T132" fmla="*/ 993 h 993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294" h="993">
                        <a:moveTo>
                          <a:pt x="0" y="993"/>
                        </a:moveTo>
                        <a:cubicBezTo>
                          <a:pt x="5" y="973"/>
                          <a:pt x="0" y="957"/>
                          <a:pt x="15" y="942"/>
                        </a:cubicBezTo>
                        <a:cubicBezTo>
                          <a:pt x="22" y="921"/>
                          <a:pt x="15" y="926"/>
                          <a:pt x="30" y="921"/>
                        </a:cubicBezTo>
                        <a:cubicBezTo>
                          <a:pt x="34" y="908"/>
                          <a:pt x="43" y="907"/>
                          <a:pt x="51" y="897"/>
                        </a:cubicBezTo>
                        <a:cubicBezTo>
                          <a:pt x="61" y="885"/>
                          <a:pt x="62" y="869"/>
                          <a:pt x="66" y="855"/>
                        </a:cubicBezTo>
                        <a:cubicBezTo>
                          <a:pt x="68" y="848"/>
                          <a:pt x="74" y="843"/>
                          <a:pt x="78" y="837"/>
                        </a:cubicBezTo>
                        <a:cubicBezTo>
                          <a:pt x="80" y="834"/>
                          <a:pt x="84" y="828"/>
                          <a:pt x="84" y="828"/>
                        </a:cubicBezTo>
                        <a:cubicBezTo>
                          <a:pt x="88" y="811"/>
                          <a:pt x="90" y="801"/>
                          <a:pt x="108" y="795"/>
                        </a:cubicBezTo>
                        <a:cubicBezTo>
                          <a:pt x="117" y="769"/>
                          <a:pt x="122" y="741"/>
                          <a:pt x="129" y="714"/>
                        </a:cubicBezTo>
                        <a:cubicBezTo>
                          <a:pt x="134" y="696"/>
                          <a:pt x="132" y="685"/>
                          <a:pt x="147" y="675"/>
                        </a:cubicBezTo>
                        <a:cubicBezTo>
                          <a:pt x="152" y="659"/>
                          <a:pt x="158" y="643"/>
                          <a:pt x="162" y="627"/>
                        </a:cubicBezTo>
                        <a:cubicBezTo>
                          <a:pt x="164" y="594"/>
                          <a:pt x="162" y="526"/>
                          <a:pt x="204" y="519"/>
                        </a:cubicBezTo>
                        <a:cubicBezTo>
                          <a:pt x="176" y="513"/>
                          <a:pt x="163" y="528"/>
                          <a:pt x="141" y="543"/>
                        </a:cubicBezTo>
                        <a:cubicBezTo>
                          <a:pt x="128" y="562"/>
                          <a:pt x="112" y="578"/>
                          <a:pt x="99" y="597"/>
                        </a:cubicBezTo>
                        <a:cubicBezTo>
                          <a:pt x="97" y="634"/>
                          <a:pt x="96" y="645"/>
                          <a:pt x="81" y="672"/>
                        </a:cubicBezTo>
                        <a:cubicBezTo>
                          <a:pt x="77" y="678"/>
                          <a:pt x="71" y="683"/>
                          <a:pt x="69" y="690"/>
                        </a:cubicBezTo>
                        <a:cubicBezTo>
                          <a:pt x="67" y="696"/>
                          <a:pt x="78" y="708"/>
                          <a:pt x="78" y="708"/>
                        </a:cubicBezTo>
                        <a:cubicBezTo>
                          <a:pt x="75" y="732"/>
                          <a:pt x="58" y="745"/>
                          <a:pt x="45" y="765"/>
                        </a:cubicBezTo>
                        <a:cubicBezTo>
                          <a:pt x="44" y="773"/>
                          <a:pt x="43" y="781"/>
                          <a:pt x="42" y="789"/>
                        </a:cubicBezTo>
                        <a:cubicBezTo>
                          <a:pt x="41" y="793"/>
                          <a:pt x="41" y="805"/>
                          <a:pt x="39" y="801"/>
                        </a:cubicBezTo>
                        <a:cubicBezTo>
                          <a:pt x="34" y="789"/>
                          <a:pt x="18" y="766"/>
                          <a:pt x="15" y="753"/>
                        </a:cubicBezTo>
                        <a:cubicBezTo>
                          <a:pt x="17" y="731"/>
                          <a:pt x="36" y="713"/>
                          <a:pt x="51" y="696"/>
                        </a:cubicBezTo>
                        <a:cubicBezTo>
                          <a:pt x="60" y="686"/>
                          <a:pt x="63" y="687"/>
                          <a:pt x="69" y="675"/>
                        </a:cubicBezTo>
                        <a:cubicBezTo>
                          <a:pt x="80" y="653"/>
                          <a:pt x="93" y="626"/>
                          <a:pt x="114" y="612"/>
                        </a:cubicBezTo>
                        <a:cubicBezTo>
                          <a:pt x="118" y="606"/>
                          <a:pt x="125" y="603"/>
                          <a:pt x="129" y="597"/>
                        </a:cubicBezTo>
                        <a:cubicBezTo>
                          <a:pt x="135" y="589"/>
                          <a:pt x="135" y="576"/>
                          <a:pt x="141" y="567"/>
                        </a:cubicBezTo>
                        <a:cubicBezTo>
                          <a:pt x="143" y="556"/>
                          <a:pt x="145" y="533"/>
                          <a:pt x="153" y="525"/>
                        </a:cubicBezTo>
                        <a:cubicBezTo>
                          <a:pt x="159" y="519"/>
                          <a:pt x="165" y="515"/>
                          <a:pt x="168" y="507"/>
                        </a:cubicBezTo>
                        <a:cubicBezTo>
                          <a:pt x="171" y="501"/>
                          <a:pt x="171" y="495"/>
                          <a:pt x="174" y="489"/>
                        </a:cubicBezTo>
                        <a:cubicBezTo>
                          <a:pt x="176" y="485"/>
                          <a:pt x="178" y="481"/>
                          <a:pt x="180" y="477"/>
                        </a:cubicBezTo>
                        <a:cubicBezTo>
                          <a:pt x="183" y="444"/>
                          <a:pt x="199" y="449"/>
                          <a:pt x="210" y="417"/>
                        </a:cubicBezTo>
                        <a:cubicBezTo>
                          <a:pt x="216" y="419"/>
                          <a:pt x="221" y="389"/>
                          <a:pt x="225" y="387"/>
                        </a:cubicBezTo>
                        <a:cubicBezTo>
                          <a:pt x="230" y="384"/>
                          <a:pt x="231" y="369"/>
                          <a:pt x="231" y="369"/>
                        </a:cubicBezTo>
                        <a:cubicBezTo>
                          <a:pt x="232" y="354"/>
                          <a:pt x="231" y="339"/>
                          <a:pt x="234" y="324"/>
                        </a:cubicBezTo>
                        <a:cubicBezTo>
                          <a:pt x="236" y="317"/>
                          <a:pt x="244" y="313"/>
                          <a:pt x="246" y="306"/>
                        </a:cubicBezTo>
                        <a:cubicBezTo>
                          <a:pt x="248" y="300"/>
                          <a:pt x="252" y="288"/>
                          <a:pt x="252" y="288"/>
                        </a:cubicBezTo>
                        <a:cubicBezTo>
                          <a:pt x="245" y="268"/>
                          <a:pt x="250" y="235"/>
                          <a:pt x="261" y="216"/>
                        </a:cubicBezTo>
                        <a:cubicBezTo>
                          <a:pt x="266" y="207"/>
                          <a:pt x="279" y="189"/>
                          <a:pt x="279" y="189"/>
                        </a:cubicBezTo>
                        <a:cubicBezTo>
                          <a:pt x="274" y="174"/>
                          <a:pt x="266" y="183"/>
                          <a:pt x="261" y="168"/>
                        </a:cubicBezTo>
                        <a:cubicBezTo>
                          <a:pt x="265" y="152"/>
                          <a:pt x="268" y="142"/>
                          <a:pt x="282" y="132"/>
                        </a:cubicBezTo>
                        <a:cubicBezTo>
                          <a:pt x="289" y="111"/>
                          <a:pt x="284" y="119"/>
                          <a:pt x="294" y="105"/>
                        </a:cubicBezTo>
                        <a:cubicBezTo>
                          <a:pt x="282" y="97"/>
                          <a:pt x="283" y="88"/>
                          <a:pt x="279" y="75"/>
                        </a:cubicBezTo>
                        <a:cubicBezTo>
                          <a:pt x="285" y="6"/>
                          <a:pt x="278" y="30"/>
                          <a:pt x="288" y="0"/>
                        </a:cubicBezTo>
                      </a:path>
                    </a:pathLst>
                  </a:custGeom>
                  <a:solidFill>
                    <a:srgbClr val="ECD846"/>
                  </a:solidFill>
                  <a:ln w="1905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84" name="Freeform 1286"/>
                  <p:cNvSpPr>
                    <a:spLocks/>
                  </p:cNvSpPr>
                  <p:nvPr/>
                </p:nvSpPr>
                <p:spPr bwMode="auto">
                  <a:xfrm>
                    <a:off x="2431" y="1066"/>
                    <a:ext cx="432" cy="1986"/>
                  </a:xfrm>
                  <a:custGeom>
                    <a:avLst/>
                    <a:gdLst>
                      <a:gd name="T0" fmla="*/ 427 w 432"/>
                      <a:gd name="T1" fmla="*/ 1986 h 1986"/>
                      <a:gd name="T2" fmla="*/ 412 w 432"/>
                      <a:gd name="T3" fmla="*/ 1950 h 1986"/>
                      <a:gd name="T4" fmla="*/ 325 w 432"/>
                      <a:gd name="T5" fmla="*/ 1866 h 1986"/>
                      <a:gd name="T6" fmla="*/ 343 w 432"/>
                      <a:gd name="T7" fmla="*/ 1863 h 1986"/>
                      <a:gd name="T8" fmla="*/ 325 w 432"/>
                      <a:gd name="T9" fmla="*/ 1836 h 1986"/>
                      <a:gd name="T10" fmla="*/ 307 w 432"/>
                      <a:gd name="T11" fmla="*/ 1809 h 1986"/>
                      <a:gd name="T12" fmla="*/ 262 w 432"/>
                      <a:gd name="T13" fmla="*/ 1761 h 1986"/>
                      <a:gd name="T14" fmla="*/ 193 w 432"/>
                      <a:gd name="T15" fmla="*/ 1710 h 1986"/>
                      <a:gd name="T16" fmla="*/ 163 w 432"/>
                      <a:gd name="T17" fmla="*/ 1647 h 1986"/>
                      <a:gd name="T18" fmla="*/ 151 w 432"/>
                      <a:gd name="T19" fmla="*/ 1608 h 1986"/>
                      <a:gd name="T20" fmla="*/ 133 w 432"/>
                      <a:gd name="T21" fmla="*/ 1590 h 1986"/>
                      <a:gd name="T22" fmla="*/ 112 w 432"/>
                      <a:gd name="T23" fmla="*/ 1524 h 1986"/>
                      <a:gd name="T24" fmla="*/ 142 w 432"/>
                      <a:gd name="T25" fmla="*/ 1530 h 1986"/>
                      <a:gd name="T26" fmla="*/ 163 w 432"/>
                      <a:gd name="T27" fmla="*/ 1575 h 1986"/>
                      <a:gd name="T28" fmla="*/ 190 w 432"/>
                      <a:gd name="T29" fmla="*/ 1593 h 1986"/>
                      <a:gd name="T30" fmla="*/ 199 w 432"/>
                      <a:gd name="T31" fmla="*/ 1599 h 1986"/>
                      <a:gd name="T32" fmla="*/ 217 w 432"/>
                      <a:gd name="T33" fmla="*/ 1623 h 1986"/>
                      <a:gd name="T34" fmla="*/ 247 w 432"/>
                      <a:gd name="T35" fmla="*/ 1671 h 1986"/>
                      <a:gd name="T36" fmla="*/ 274 w 432"/>
                      <a:gd name="T37" fmla="*/ 1719 h 1986"/>
                      <a:gd name="T38" fmla="*/ 304 w 432"/>
                      <a:gd name="T39" fmla="*/ 1755 h 1986"/>
                      <a:gd name="T40" fmla="*/ 316 w 432"/>
                      <a:gd name="T41" fmla="*/ 1734 h 1986"/>
                      <a:gd name="T42" fmla="*/ 286 w 432"/>
                      <a:gd name="T43" fmla="*/ 1704 h 1986"/>
                      <a:gd name="T44" fmla="*/ 253 w 432"/>
                      <a:gd name="T45" fmla="*/ 1659 h 1986"/>
                      <a:gd name="T46" fmla="*/ 223 w 432"/>
                      <a:gd name="T47" fmla="*/ 1620 h 1986"/>
                      <a:gd name="T48" fmla="*/ 193 w 432"/>
                      <a:gd name="T49" fmla="*/ 1581 h 1986"/>
                      <a:gd name="T50" fmla="*/ 145 w 432"/>
                      <a:gd name="T51" fmla="*/ 1530 h 1986"/>
                      <a:gd name="T52" fmla="*/ 130 w 432"/>
                      <a:gd name="T53" fmla="*/ 1500 h 1986"/>
                      <a:gd name="T54" fmla="*/ 103 w 432"/>
                      <a:gd name="T55" fmla="*/ 1470 h 1986"/>
                      <a:gd name="T56" fmla="*/ 82 w 432"/>
                      <a:gd name="T57" fmla="*/ 1425 h 1986"/>
                      <a:gd name="T58" fmla="*/ 71 w 432"/>
                      <a:gd name="T59" fmla="*/ 1330 h 1986"/>
                      <a:gd name="T60" fmla="*/ 46 w 432"/>
                      <a:gd name="T61" fmla="*/ 1239 h 1986"/>
                      <a:gd name="T62" fmla="*/ 22 w 432"/>
                      <a:gd name="T63" fmla="*/ 1182 h 1986"/>
                      <a:gd name="T64" fmla="*/ 25 w 432"/>
                      <a:gd name="T65" fmla="*/ 1104 h 1986"/>
                      <a:gd name="T66" fmla="*/ 16 w 432"/>
                      <a:gd name="T67" fmla="*/ 1062 h 1986"/>
                      <a:gd name="T68" fmla="*/ 16 w 432"/>
                      <a:gd name="T69" fmla="*/ 1014 h 1986"/>
                      <a:gd name="T70" fmla="*/ 31 w 432"/>
                      <a:gd name="T71" fmla="*/ 951 h 1986"/>
                      <a:gd name="T72" fmla="*/ 1 w 432"/>
                      <a:gd name="T73" fmla="*/ 837 h 1986"/>
                      <a:gd name="T74" fmla="*/ 22 w 432"/>
                      <a:gd name="T75" fmla="*/ 777 h 1986"/>
                      <a:gd name="T76" fmla="*/ 25 w 432"/>
                      <a:gd name="T77" fmla="*/ 723 h 1986"/>
                      <a:gd name="T78" fmla="*/ 22 w 432"/>
                      <a:gd name="T79" fmla="*/ 621 h 1986"/>
                      <a:gd name="T80" fmla="*/ 40 w 432"/>
                      <a:gd name="T81" fmla="*/ 540 h 1986"/>
                      <a:gd name="T82" fmla="*/ 58 w 432"/>
                      <a:gd name="T83" fmla="*/ 447 h 1986"/>
                      <a:gd name="T84" fmla="*/ 82 w 432"/>
                      <a:gd name="T85" fmla="*/ 363 h 1986"/>
                      <a:gd name="T86" fmla="*/ 94 w 432"/>
                      <a:gd name="T87" fmla="*/ 336 h 1986"/>
                      <a:gd name="T88" fmla="*/ 97 w 432"/>
                      <a:gd name="T89" fmla="*/ 327 h 1986"/>
                      <a:gd name="T90" fmla="*/ 100 w 432"/>
                      <a:gd name="T91" fmla="*/ 291 h 1986"/>
                      <a:gd name="T92" fmla="*/ 148 w 432"/>
                      <a:gd name="T93" fmla="*/ 279 h 1986"/>
                      <a:gd name="T94" fmla="*/ 139 w 432"/>
                      <a:gd name="T95" fmla="*/ 222 h 1986"/>
                      <a:gd name="T96" fmla="*/ 136 w 432"/>
                      <a:gd name="T97" fmla="*/ 213 h 1986"/>
                      <a:gd name="T98" fmla="*/ 172 w 432"/>
                      <a:gd name="T99" fmla="*/ 195 h 1986"/>
                      <a:gd name="T100" fmla="*/ 211 w 432"/>
                      <a:gd name="T101" fmla="*/ 120 h 1986"/>
                      <a:gd name="T102" fmla="*/ 229 w 432"/>
                      <a:gd name="T103" fmla="*/ 129 h 1986"/>
                      <a:gd name="T104" fmla="*/ 235 w 432"/>
                      <a:gd name="T105" fmla="*/ 81 h 1986"/>
                      <a:gd name="T106" fmla="*/ 265 w 432"/>
                      <a:gd name="T107" fmla="*/ 0 h 1986"/>
                      <a:gd name="T108" fmla="*/ 280 w 432"/>
                      <a:gd name="T109" fmla="*/ 39 h 1986"/>
                      <a:gd name="T110" fmla="*/ 292 w 432"/>
                      <a:gd name="T111" fmla="*/ 123 h 198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432"/>
                      <a:gd name="T169" fmla="*/ 0 h 1986"/>
                      <a:gd name="T170" fmla="*/ 432 w 432"/>
                      <a:gd name="T171" fmla="*/ 1986 h 198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432" h="1986">
                        <a:moveTo>
                          <a:pt x="427" y="1986"/>
                        </a:moveTo>
                        <a:cubicBezTo>
                          <a:pt x="432" y="1970"/>
                          <a:pt x="423" y="1961"/>
                          <a:pt x="412" y="1950"/>
                        </a:cubicBezTo>
                        <a:cubicBezTo>
                          <a:pt x="405" y="1899"/>
                          <a:pt x="355" y="1896"/>
                          <a:pt x="325" y="1866"/>
                        </a:cubicBezTo>
                        <a:cubicBezTo>
                          <a:pt x="331" y="1865"/>
                          <a:pt x="339" y="1867"/>
                          <a:pt x="343" y="1863"/>
                        </a:cubicBezTo>
                        <a:cubicBezTo>
                          <a:pt x="352" y="1854"/>
                          <a:pt x="328" y="1838"/>
                          <a:pt x="325" y="1836"/>
                        </a:cubicBezTo>
                        <a:cubicBezTo>
                          <a:pt x="319" y="1824"/>
                          <a:pt x="320" y="1813"/>
                          <a:pt x="307" y="1809"/>
                        </a:cubicBezTo>
                        <a:cubicBezTo>
                          <a:pt x="287" y="1789"/>
                          <a:pt x="297" y="1773"/>
                          <a:pt x="262" y="1761"/>
                        </a:cubicBezTo>
                        <a:cubicBezTo>
                          <a:pt x="234" y="1740"/>
                          <a:pt x="229" y="1716"/>
                          <a:pt x="193" y="1710"/>
                        </a:cubicBezTo>
                        <a:cubicBezTo>
                          <a:pt x="188" y="1691"/>
                          <a:pt x="174" y="1663"/>
                          <a:pt x="163" y="1647"/>
                        </a:cubicBezTo>
                        <a:cubicBezTo>
                          <a:pt x="161" y="1635"/>
                          <a:pt x="159" y="1618"/>
                          <a:pt x="151" y="1608"/>
                        </a:cubicBezTo>
                        <a:cubicBezTo>
                          <a:pt x="146" y="1601"/>
                          <a:pt x="133" y="1590"/>
                          <a:pt x="133" y="1590"/>
                        </a:cubicBezTo>
                        <a:cubicBezTo>
                          <a:pt x="138" y="1565"/>
                          <a:pt x="130" y="1542"/>
                          <a:pt x="112" y="1524"/>
                        </a:cubicBezTo>
                        <a:cubicBezTo>
                          <a:pt x="125" y="1520"/>
                          <a:pt x="131" y="1523"/>
                          <a:pt x="142" y="1530"/>
                        </a:cubicBezTo>
                        <a:cubicBezTo>
                          <a:pt x="151" y="1543"/>
                          <a:pt x="151" y="1564"/>
                          <a:pt x="163" y="1575"/>
                        </a:cubicBezTo>
                        <a:cubicBezTo>
                          <a:pt x="171" y="1582"/>
                          <a:pt x="181" y="1587"/>
                          <a:pt x="190" y="1593"/>
                        </a:cubicBezTo>
                        <a:cubicBezTo>
                          <a:pt x="193" y="1595"/>
                          <a:pt x="199" y="1599"/>
                          <a:pt x="199" y="1599"/>
                        </a:cubicBezTo>
                        <a:cubicBezTo>
                          <a:pt x="203" y="1616"/>
                          <a:pt x="209" y="1609"/>
                          <a:pt x="217" y="1623"/>
                        </a:cubicBezTo>
                        <a:cubicBezTo>
                          <a:pt x="228" y="1642"/>
                          <a:pt x="224" y="1663"/>
                          <a:pt x="247" y="1671"/>
                        </a:cubicBezTo>
                        <a:cubicBezTo>
                          <a:pt x="252" y="1687"/>
                          <a:pt x="264" y="1705"/>
                          <a:pt x="274" y="1719"/>
                        </a:cubicBezTo>
                        <a:cubicBezTo>
                          <a:pt x="279" y="1742"/>
                          <a:pt x="286" y="1743"/>
                          <a:pt x="304" y="1755"/>
                        </a:cubicBezTo>
                        <a:cubicBezTo>
                          <a:pt x="339" y="1751"/>
                          <a:pt x="334" y="1752"/>
                          <a:pt x="316" y="1734"/>
                        </a:cubicBezTo>
                        <a:cubicBezTo>
                          <a:pt x="311" y="1718"/>
                          <a:pt x="295" y="1717"/>
                          <a:pt x="286" y="1704"/>
                        </a:cubicBezTo>
                        <a:cubicBezTo>
                          <a:pt x="275" y="1689"/>
                          <a:pt x="266" y="1672"/>
                          <a:pt x="253" y="1659"/>
                        </a:cubicBezTo>
                        <a:cubicBezTo>
                          <a:pt x="250" y="1650"/>
                          <a:pt x="231" y="1625"/>
                          <a:pt x="223" y="1620"/>
                        </a:cubicBezTo>
                        <a:cubicBezTo>
                          <a:pt x="216" y="1609"/>
                          <a:pt x="205" y="1585"/>
                          <a:pt x="193" y="1581"/>
                        </a:cubicBezTo>
                        <a:cubicBezTo>
                          <a:pt x="178" y="1566"/>
                          <a:pt x="163" y="1542"/>
                          <a:pt x="145" y="1530"/>
                        </a:cubicBezTo>
                        <a:cubicBezTo>
                          <a:pt x="137" y="1507"/>
                          <a:pt x="143" y="1517"/>
                          <a:pt x="130" y="1500"/>
                        </a:cubicBezTo>
                        <a:cubicBezTo>
                          <a:pt x="126" y="1488"/>
                          <a:pt x="114" y="1477"/>
                          <a:pt x="103" y="1470"/>
                        </a:cubicBezTo>
                        <a:cubicBezTo>
                          <a:pt x="98" y="1454"/>
                          <a:pt x="87" y="1441"/>
                          <a:pt x="82" y="1425"/>
                        </a:cubicBezTo>
                        <a:cubicBezTo>
                          <a:pt x="92" y="1354"/>
                          <a:pt x="60" y="1401"/>
                          <a:pt x="71" y="1330"/>
                        </a:cubicBezTo>
                        <a:cubicBezTo>
                          <a:pt x="65" y="1299"/>
                          <a:pt x="56" y="1263"/>
                          <a:pt x="46" y="1239"/>
                        </a:cubicBezTo>
                        <a:cubicBezTo>
                          <a:pt x="43" y="1232"/>
                          <a:pt x="25" y="1204"/>
                          <a:pt x="22" y="1182"/>
                        </a:cubicBezTo>
                        <a:cubicBezTo>
                          <a:pt x="19" y="1160"/>
                          <a:pt x="26" y="1124"/>
                          <a:pt x="25" y="1104"/>
                        </a:cubicBezTo>
                        <a:cubicBezTo>
                          <a:pt x="20" y="1086"/>
                          <a:pt x="23" y="1084"/>
                          <a:pt x="16" y="1062"/>
                        </a:cubicBezTo>
                        <a:cubicBezTo>
                          <a:pt x="15" y="1059"/>
                          <a:pt x="16" y="1014"/>
                          <a:pt x="16" y="1014"/>
                        </a:cubicBezTo>
                        <a:cubicBezTo>
                          <a:pt x="23" y="986"/>
                          <a:pt x="38" y="978"/>
                          <a:pt x="31" y="951"/>
                        </a:cubicBezTo>
                        <a:cubicBezTo>
                          <a:pt x="21" y="913"/>
                          <a:pt x="11" y="875"/>
                          <a:pt x="1" y="837"/>
                        </a:cubicBezTo>
                        <a:cubicBezTo>
                          <a:pt x="0" y="808"/>
                          <a:pt x="18" y="796"/>
                          <a:pt x="22" y="777"/>
                        </a:cubicBezTo>
                        <a:cubicBezTo>
                          <a:pt x="19" y="758"/>
                          <a:pt x="20" y="742"/>
                          <a:pt x="25" y="723"/>
                        </a:cubicBezTo>
                        <a:cubicBezTo>
                          <a:pt x="24" y="689"/>
                          <a:pt x="22" y="655"/>
                          <a:pt x="22" y="621"/>
                        </a:cubicBezTo>
                        <a:cubicBezTo>
                          <a:pt x="22" y="594"/>
                          <a:pt x="34" y="566"/>
                          <a:pt x="40" y="540"/>
                        </a:cubicBezTo>
                        <a:cubicBezTo>
                          <a:pt x="48" y="509"/>
                          <a:pt x="51" y="478"/>
                          <a:pt x="58" y="447"/>
                        </a:cubicBezTo>
                        <a:cubicBezTo>
                          <a:pt x="64" y="419"/>
                          <a:pt x="73" y="391"/>
                          <a:pt x="82" y="363"/>
                        </a:cubicBezTo>
                        <a:cubicBezTo>
                          <a:pt x="85" y="354"/>
                          <a:pt x="91" y="345"/>
                          <a:pt x="94" y="336"/>
                        </a:cubicBezTo>
                        <a:cubicBezTo>
                          <a:pt x="95" y="333"/>
                          <a:pt x="97" y="327"/>
                          <a:pt x="97" y="327"/>
                        </a:cubicBezTo>
                        <a:cubicBezTo>
                          <a:pt x="98" y="315"/>
                          <a:pt x="91" y="299"/>
                          <a:pt x="100" y="291"/>
                        </a:cubicBezTo>
                        <a:cubicBezTo>
                          <a:pt x="165" y="239"/>
                          <a:pt x="137" y="313"/>
                          <a:pt x="148" y="279"/>
                        </a:cubicBezTo>
                        <a:cubicBezTo>
                          <a:pt x="151" y="258"/>
                          <a:pt x="155" y="238"/>
                          <a:pt x="139" y="222"/>
                        </a:cubicBezTo>
                        <a:cubicBezTo>
                          <a:pt x="138" y="219"/>
                          <a:pt x="135" y="216"/>
                          <a:pt x="136" y="213"/>
                        </a:cubicBezTo>
                        <a:cubicBezTo>
                          <a:pt x="139" y="206"/>
                          <a:pt x="165" y="197"/>
                          <a:pt x="172" y="195"/>
                        </a:cubicBezTo>
                        <a:cubicBezTo>
                          <a:pt x="178" y="177"/>
                          <a:pt x="194" y="126"/>
                          <a:pt x="211" y="120"/>
                        </a:cubicBezTo>
                        <a:cubicBezTo>
                          <a:pt x="217" y="122"/>
                          <a:pt x="226" y="135"/>
                          <a:pt x="229" y="129"/>
                        </a:cubicBezTo>
                        <a:cubicBezTo>
                          <a:pt x="236" y="115"/>
                          <a:pt x="230" y="96"/>
                          <a:pt x="235" y="81"/>
                        </a:cubicBezTo>
                        <a:cubicBezTo>
                          <a:pt x="243" y="54"/>
                          <a:pt x="249" y="24"/>
                          <a:pt x="265" y="0"/>
                        </a:cubicBezTo>
                        <a:cubicBezTo>
                          <a:pt x="280" y="10"/>
                          <a:pt x="278" y="19"/>
                          <a:pt x="280" y="39"/>
                        </a:cubicBezTo>
                        <a:cubicBezTo>
                          <a:pt x="283" y="66"/>
                          <a:pt x="292" y="97"/>
                          <a:pt x="292" y="123"/>
                        </a:cubicBezTo>
                      </a:path>
                    </a:pathLst>
                  </a:cu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85" name="AutoShape 1287"/>
                  <p:cNvSpPr>
                    <a:spLocks noChangeArrowheads="1"/>
                  </p:cNvSpPr>
                  <p:nvPr/>
                </p:nvSpPr>
                <p:spPr bwMode="auto">
                  <a:xfrm rot="9600000" flipH="1">
                    <a:off x="2726" y="885"/>
                    <a:ext cx="45" cy="181"/>
                  </a:xfrm>
                  <a:prstGeom prst="lightningBolt">
                    <a:avLst/>
                  </a:prstGeom>
                  <a:solidFill>
                    <a:srgbClr val="ECD846"/>
                  </a:solidFill>
                  <a:ln w="9525">
                    <a:solidFill>
                      <a:srgbClr val="CC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79" name="Freeform 1289"/>
              <p:cNvSpPr>
                <a:spLocks/>
              </p:cNvSpPr>
              <p:nvPr/>
            </p:nvSpPr>
            <p:spPr bwMode="auto">
              <a:xfrm>
                <a:off x="2860" y="2504"/>
                <a:ext cx="185" cy="280"/>
              </a:xfrm>
              <a:custGeom>
                <a:avLst/>
                <a:gdLst>
                  <a:gd name="T0" fmla="*/ 180 w 185"/>
                  <a:gd name="T1" fmla="*/ 0 h 280"/>
                  <a:gd name="T2" fmla="*/ 172 w 185"/>
                  <a:gd name="T3" fmla="*/ 24 h 280"/>
                  <a:gd name="T4" fmla="*/ 148 w 185"/>
                  <a:gd name="T5" fmla="*/ 32 h 280"/>
                  <a:gd name="T6" fmla="*/ 100 w 185"/>
                  <a:gd name="T7" fmla="*/ 120 h 280"/>
                  <a:gd name="T8" fmla="*/ 44 w 185"/>
                  <a:gd name="T9" fmla="*/ 192 h 280"/>
                  <a:gd name="T10" fmla="*/ 36 w 185"/>
                  <a:gd name="T11" fmla="*/ 216 h 280"/>
                  <a:gd name="T12" fmla="*/ 12 w 185"/>
                  <a:gd name="T13" fmla="*/ 224 h 280"/>
                  <a:gd name="T14" fmla="*/ 44 w 185"/>
                  <a:gd name="T15" fmla="*/ 280 h 280"/>
                  <a:gd name="T16" fmla="*/ 108 w 185"/>
                  <a:gd name="T17" fmla="*/ 200 h 280"/>
                  <a:gd name="T18" fmla="*/ 140 w 185"/>
                  <a:gd name="T19" fmla="*/ 176 h 280"/>
                  <a:gd name="T20" fmla="*/ 164 w 185"/>
                  <a:gd name="T21" fmla="*/ 152 h 280"/>
                  <a:gd name="T22" fmla="*/ 164 w 185"/>
                  <a:gd name="T23" fmla="*/ 56 h 280"/>
                  <a:gd name="T24" fmla="*/ 164 w 185"/>
                  <a:gd name="T25" fmla="*/ 56 h 280"/>
                  <a:gd name="T26" fmla="*/ 180 w 185"/>
                  <a:gd name="T27" fmla="*/ 0 h 2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5"/>
                  <a:gd name="T43" fmla="*/ 0 h 280"/>
                  <a:gd name="T44" fmla="*/ 185 w 185"/>
                  <a:gd name="T45" fmla="*/ 280 h 2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5" h="280">
                    <a:moveTo>
                      <a:pt x="180" y="0"/>
                    </a:moveTo>
                    <a:cubicBezTo>
                      <a:pt x="177" y="8"/>
                      <a:pt x="178" y="18"/>
                      <a:pt x="172" y="24"/>
                    </a:cubicBezTo>
                    <a:cubicBezTo>
                      <a:pt x="166" y="30"/>
                      <a:pt x="153" y="25"/>
                      <a:pt x="148" y="32"/>
                    </a:cubicBezTo>
                    <a:cubicBezTo>
                      <a:pt x="112" y="82"/>
                      <a:pt x="150" y="87"/>
                      <a:pt x="100" y="120"/>
                    </a:cubicBezTo>
                    <a:cubicBezTo>
                      <a:pt x="90" y="149"/>
                      <a:pt x="44" y="192"/>
                      <a:pt x="44" y="192"/>
                    </a:cubicBezTo>
                    <a:cubicBezTo>
                      <a:pt x="41" y="200"/>
                      <a:pt x="42" y="210"/>
                      <a:pt x="36" y="216"/>
                    </a:cubicBezTo>
                    <a:cubicBezTo>
                      <a:pt x="30" y="222"/>
                      <a:pt x="15" y="216"/>
                      <a:pt x="12" y="224"/>
                    </a:cubicBezTo>
                    <a:cubicBezTo>
                      <a:pt x="0" y="259"/>
                      <a:pt x="24" y="267"/>
                      <a:pt x="44" y="280"/>
                    </a:cubicBezTo>
                    <a:cubicBezTo>
                      <a:pt x="89" y="265"/>
                      <a:pt x="93" y="245"/>
                      <a:pt x="108" y="200"/>
                    </a:cubicBezTo>
                    <a:cubicBezTo>
                      <a:pt x="112" y="187"/>
                      <a:pt x="130" y="185"/>
                      <a:pt x="140" y="176"/>
                    </a:cubicBezTo>
                    <a:cubicBezTo>
                      <a:pt x="149" y="169"/>
                      <a:pt x="156" y="160"/>
                      <a:pt x="164" y="152"/>
                    </a:cubicBezTo>
                    <a:cubicBezTo>
                      <a:pt x="185" y="88"/>
                      <a:pt x="185" y="120"/>
                      <a:pt x="164" y="56"/>
                    </a:cubicBezTo>
                    <a:cubicBezTo>
                      <a:pt x="169" y="37"/>
                      <a:pt x="175" y="19"/>
                      <a:pt x="180" y="0"/>
                    </a:cubicBezTo>
                    <a:close/>
                  </a:path>
                </a:pathLst>
              </a:custGeom>
              <a:solidFill>
                <a:srgbClr val="ECD846"/>
              </a:solidFill>
              <a:ln w="9525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7" name="Freeform 76"/>
            <p:cNvSpPr/>
            <p:nvPr/>
          </p:nvSpPr>
          <p:spPr>
            <a:xfrm>
              <a:off x="3622876" y="1608881"/>
              <a:ext cx="476041" cy="544010"/>
            </a:xfrm>
            <a:custGeom>
              <a:avLst/>
              <a:gdLst>
                <a:gd name="connsiteX0" fmla="*/ 335666 w 476041"/>
                <a:gd name="connsiteY0" fmla="*/ 416689 h 544010"/>
                <a:gd name="connsiteX1" fmla="*/ 335666 w 476041"/>
                <a:gd name="connsiteY1" fmla="*/ 416689 h 544010"/>
                <a:gd name="connsiteX2" fmla="*/ 416689 w 476041"/>
                <a:gd name="connsiteY2" fmla="*/ 532435 h 544010"/>
                <a:gd name="connsiteX3" fmla="*/ 451413 w 476041"/>
                <a:gd name="connsiteY3" fmla="*/ 544010 h 544010"/>
                <a:gd name="connsiteX4" fmla="*/ 451413 w 476041"/>
                <a:gd name="connsiteY4" fmla="*/ 370390 h 544010"/>
                <a:gd name="connsiteX5" fmla="*/ 428263 w 476041"/>
                <a:gd name="connsiteY5" fmla="*/ 347241 h 544010"/>
                <a:gd name="connsiteX6" fmla="*/ 393539 w 476041"/>
                <a:gd name="connsiteY6" fmla="*/ 335666 h 544010"/>
                <a:gd name="connsiteX7" fmla="*/ 347240 w 476041"/>
                <a:gd name="connsiteY7" fmla="*/ 289367 h 544010"/>
                <a:gd name="connsiteX8" fmla="*/ 289367 w 476041"/>
                <a:gd name="connsiteY8" fmla="*/ 243068 h 544010"/>
                <a:gd name="connsiteX9" fmla="*/ 266218 w 476041"/>
                <a:gd name="connsiteY9" fmla="*/ 208344 h 544010"/>
                <a:gd name="connsiteX10" fmla="*/ 208344 w 476041"/>
                <a:gd name="connsiteY10" fmla="*/ 162046 h 544010"/>
                <a:gd name="connsiteX11" fmla="*/ 138896 w 476041"/>
                <a:gd name="connsiteY11" fmla="*/ 115747 h 544010"/>
                <a:gd name="connsiteX12" fmla="*/ 115747 w 476041"/>
                <a:gd name="connsiteY12" fmla="*/ 81023 h 544010"/>
                <a:gd name="connsiteX13" fmla="*/ 81023 w 476041"/>
                <a:gd name="connsiteY13" fmla="*/ 69448 h 544010"/>
                <a:gd name="connsiteX14" fmla="*/ 69448 w 476041"/>
                <a:gd name="connsiteY14" fmla="*/ 34724 h 544010"/>
                <a:gd name="connsiteX15" fmla="*/ 34724 w 476041"/>
                <a:gd name="connsiteY15" fmla="*/ 23149 h 544010"/>
                <a:gd name="connsiteX16" fmla="*/ 0 w 476041"/>
                <a:gd name="connsiteY16" fmla="*/ 0 h 544010"/>
                <a:gd name="connsiteX17" fmla="*/ 11575 w 476041"/>
                <a:gd name="connsiteY17" fmla="*/ 92597 h 544010"/>
                <a:gd name="connsiteX18" fmla="*/ 34724 w 476041"/>
                <a:gd name="connsiteY18" fmla="*/ 115747 h 544010"/>
                <a:gd name="connsiteX19" fmla="*/ 57873 w 476041"/>
                <a:gd name="connsiteY19" fmla="*/ 196770 h 544010"/>
                <a:gd name="connsiteX20" fmla="*/ 81023 w 476041"/>
                <a:gd name="connsiteY20" fmla="*/ 231494 h 544010"/>
                <a:gd name="connsiteX21" fmla="*/ 115747 w 476041"/>
                <a:gd name="connsiteY21" fmla="*/ 300942 h 544010"/>
                <a:gd name="connsiteX22" fmla="*/ 185195 w 476041"/>
                <a:gd name="connsiteY22" fmla="*/ 324091 h 544010"/>
                <a:gd name="connsiteX23" fmla="*/ 254643 w 476041"/>
                <a:gd name="connsiteY23" fmla="*/ 358815 h 544010"/>
                <a:gd name="connsiteX24" fmla="*/ 289367 w 476041"/>
                <a:gd name="connsiteY24" fmla="*/ 370390 h 544010"/>
                <a:gd name="connsiteX25" fmla="*/ 324091 w 476041"/>
                <a:gd name="connsiteY25" fmla="*/ 393539 h 544010"/>
                <a:gd name="connsiteX26" fmla="*/ 335666 w 476041"/>
                <a:gd name="connsiteY26" fmla="*/ 416689 h 5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041" h="544010">
                  <a:moveTo>
                    <a:pt x="335666" y="416689"/>
                  </a:moveTo>
                  <a:lnTo>
                    <a:pt x="335666" y="416689"/>
                  </a:lnTo>
                  <a:cubicBezTo>
                    <a:pt x="370702" y="486759"/>
                    <a:pt x="360300" y="504240"/>
                    <a:pt x="416689" y="532435"/>
                  </a:cubicBezTo>
                  <a:cubicBezTo>
                    <a:pt x="427602" y="537891"/>
                    <a:pt x="439838" y="540152"/>
                    <a:pt x="451413" y="544010"/>
                  </a:cubicBezTo>
                  <a:cubicBezTo>
                    <a:pt x="474516" y="474697"/>
                    <a:pt x="476041" y="485320"/>
                    <a:pt x="451413" y="370390"/>
                  </a:cubicBezTo>
                  <a:cubicBezTo>
                    <a:pt x="449126" y="359719"/>
                    <a:pt x="437621" y="352856"/>
                    <a:pt x="428263" y="347241"/>
                  </a:cubicBezTo>
                  <a:cubicBezTo>
                    <a:pt x="417801" y="340964"/>
                    <a:pt x="405114" y="339524"/>
                    <a:pt x="393539" y="335666"/>
                  </a:cubicBezTo>
                  <a:cubicBezTo>
                    <a:pt x="378106" y="320233"/>
                    <a:pt x="365400" y="301474"/>
                    <a:pt x="347240" y="289367"/>
                  </a:cubicBezTo>
                  <a:cubicBezTo>
                    <a:pt x="321454" y="272177"/>
                    <a:pt x="308217" y="266632"/>
                    <a:pt x="289367" y="243068"/>
                  </a:cubicBezTo>
                  <a:cubicBezTo>
                    <a:pt x="280677" y="232205"/>
                    <a:pt x="274908" y="219207"/>
                    <a:pt x="266218" y="208344"/>
                  </a:cubicBezTo>
                  <a:cubicBezTo>
                    <a:pt x="241377" y="177293"/>
                    <a:pt x="241765" y="188783"/>
                    <a:pt x="208344" y="162046"/>
                  </a:cubicBezTo>
                  <a:cubicBezTo>
                    <a:pt x="149426" y="114911"/>
                    <a:pt x="232221" y="162408"/>
                    <a:pt x="138896" y="115747"/>
                  </a:cubicBezTo>
                  <a:cubicBezTo>
                    <a:pt x="131180" y="104172"/>
                    <a:pt x="126610" y="89713"/>
                    <a:pt x="115747" y="81023"/>
                  </a:cubicBezTo>
                  <a:cubicBezTo>
                    <a:pt x="106220" y="73401"/>
                    <a:pt x="89650" y="78075"/>
                    <a:pt x="81023" y="69448"/>
                  </a:cubicBezTo>
                  <a:cubicBezTo>
                    <a:pt x="72396" y="60821"/>
                    <a:pt x="78075" y="43351"/>
                    <a:pt x="69448" y="34724"/>
                  </a:cubicBezTo>
                  <a:cubicBezTo>
                    <a:pt x="60821" y="26097"/>
                    <a:pt x="45637" y="28605"/>
                    <a:pt x="34724" y="23149"/>
                  </a:cubicBezTo>
                  <a:cubicBezTo>
                    <a:pt x="22282" y="16928"/>
                    <a:pt x="11575" y="7716"/>
                    <a:pt x="0" y="0"/>
                  </a:cubicBezTo>
                  <a:cubicBezTo>
                    <a:pt x="3858" y="30866"/>
                    <a:pt x="2637" y="62803"/>
                    <a:pt x="11575" y="92597"/>
                  </a:cubicBezTo>
                  <a:cubicBezTo>
                    <a:pt x="14711" y="103050"/>
                    <a:pt x="29109" y="106389"/>
                    <a:pt x="34724" y="115747"/>
                  </a:cubicBezTo>
                  <a:cubicBezTo>
                    <a:pt x="45991" y="134525"/>
                    <a:pt x="50301" y="179102"/>
                    <a:pt x="57873" y="196770"/>
                  </a:cubicBezTo>
                  <a:cubicBezTo>
                    <a:pt x="63353" y="209556"/>
                    <a:pt x="73306" y="219919"/>
                    <a:pt x="81023" y="231494"/>
                  </a:cubicBezTo>
                  <a:cubicBezTo>
                    <a:pt x="87330" y="250416"/>
                    <a:pt x="96850" y="289132"/>
                    <a:pt x="115747" y="300942"/>
                  </a:cubicBezTo>
                  <a:cubicBezTo>
                    <a:pt x="136440" y="313875"/>
                    <a:pt x="162046" y="316375"/>
                    <a:pt x="185195" y="324091"/>
                  </a:cubicBezTo>
                  <a:cubicBezTo>
                    <a:pt x="272470" y="353183"/>
                    <a:pt x="164897" y="313942"/>
                    <a:pt x="254643" y="358815"/>
                  </a:cubicBezTo>
                  <a:cubicBezTo>
                    <a:pt x="265556" y="364271"/>
                    <a:pt x="278454" y="364934"/>
                    <a:pt x="289367" y="370390"/>
                  </a:cubicBezTo>
                  <a:cubicBezTo>
                    <a:pt x="301809" y="376611"/>
                    <a:pt x="313228" y="384849"/>
                    <a:pt x="324091" y="393539"/>
                  </a:cubicBezTo>
                  <a:cubicBezTo>
                    <a:pt x="356438" y="419417"/>
                    <a:pt x="333737" y="412831"/>
                    <a:pt x="335666" y="416689"/>
                  </a:cubicBezTo>
                  <a:close/>
                </a:path>
              </a:pathLst>
            </a:custGeom>
            <a:solidFill>
              <a:srgbClr val="ECD846"/>
            </a:solidFill>
            <a:ln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52" name="Group 85"/>
          <p:cNvGrpSpPr/>
          <p:nvPr/>
        </p:nvGrpSpPr>
        <p:grpSpPr>
          <a:xfrm>
            <a:off x="323528" y="1844824"/>
            <a:ext cx="304572" cy="648072"/>
            <a:chOff x="3622876" y="1044283"/>
            <a:chExt cx="1960756" cy="3563452"/>
          </a:xfrm>
        </p:grpSpPr>
        <p:grpSp>
          <p:nvGrpSpPr>
            <p:cNvPr id="1353" name="Group 1280"/>
            <p:cNvGrpSpPr>
              <a:grpSpLocks/>
            </p:cNvGrpSpPr>
            <p:nvPr/>
          </p:nvGrpSpPr>
          <p:grpSpPr bwMode="auto">
            <a:xfrm rot="18992529" flipH="1" flipV="1">
              <a:off x="4245701" y="1044283"/>
              <a:ext cx="1337931" cy="3563452"/>
              <a:chOff x="2440" y="885"/>
              <a:chExt cx="758" cy="2167"/>
            </a:xfrm>
          </p:grpSpPr>
          <p:grpSp>
            <p:nvGrpSpPr>
              <p:cNvPr id="1354" name="Group 1281"/>
              <p:cNvGrpSpPr>
                <a:grpSpLocks/>
              </p:cNvGrpSpPr>
              <p:nvPr/>
            </p:nvGrpSpPr>
            <p:grpSpPr bwMode="auto">
              <a:xfrm>
                <a:off x="2440" y="885"/>
                <a:ext cx="758" cy="2167"/>
                <a:chOff x="2431" y="885"/>
                <a:chExt cx="758" cy="2167"/>
              </a:xfrm>
            </p:grpSpPr>
            <p:sp>
              <p:nvSpPr>
                <p:cNvPr id="91" name="Freeform 1282"/>
                <p:cNvSpPr>
                  <a:spLocks/>
                </p:cNvSpPr>
                <p:nvPr/>
              </p:nvSpPr>
              <p:spPr bwMode="auto">
                <a:xfrm>
                  <a:off x="2709" y="1037"/>
                  <a:ext cx="480" cy="1028"/>
                </a:xfrm>
                <a:custGeom>
                  <a:avLst/>
                  <a:gdLst>
                    <a:gd name="T0" fmla="*/ 471 w 480"/>
                    <a:gd name="T1" fmla="*/ 1017 h 1028"/>
                    <a:gd name="T2" fmla="*/ 468 w 480"/>
                    <a:gd name="T3" fmla="*/ 993 h 1028"/>
                    <a:gd name="T4" fmla="*/ 474 w 480"/>
                    <a:gd name="T5" fmla="*/ 957 h 1028"/>
                    <a:gd name="T6" fmla="*/ 468 w 480"/>
                    <a:gd name="T7" fmla="*/ 882 h 1028"/>
                    <a:gd name="T8" fmla="*/ 477 w 480"/>
                    <a:gd name="T9" fmla="*/ 816 h 1028"/>
                    <a:gd name="T10" fmla="*/ 474 w 480"/>
                    <a:gd name="T11" fmla="*/ 807 h 1028"/>
                    <a:gd name="T12" fmla="*/ 459 w 480"/>
                    <a:gd name="T13" fmla="*/ 750 h 1028"/>
                    <a:gd name="T14" fmla="*/ 459 w 480"/>
                    <a:gd name="T15" fmla="*/ 705 h 1028"/>
                    <a:gd name="T16" fmla="*/ 450 w 480"/>
                    <a:gd name="T17" fmla="*/ 708 h 1028"/>
                    <a:gd name="T18" fmla="*/ 456 w 480"/>
                    <a:gd name="T19" fmla="*/ 699 h 1028"/>
                    <a:gd name="T20" fmla="*/ 450 w 480"/>
                    <a:gd name="T21" fmla="*/ 669 h 1028"/>
                    <a:gd name="T22" fmla="*/ 444 w 480"/>
                    <a:gd name="T23" fmla="*/ 591 h 1028"/>
                    <a:gd name="T24" fmla="*/ 429 w 480"/>
                    <a:gd name="T25" fmla="*/ 510 h 1028"/>
                    <a:gd name="T26" fmla="*/ 432 w 480"/>
                    <a:gd name="T27" fmla="*/ 480 h 1028"/>
                    <a:gd name="T28" fmla="*/ 423 w 480"/>
                    <a:gd name="T29" fmla="*/ 483 h 1028"/>
                    <a:gd name="T30" fmla="*/ 408 w 480"/>
                    <a:gd name="T31" fmla="*/ 438 h 1028"/>
                    <a:gd name="T32" fmla="*/ 384 w 480"/>
                    <a:gd name="T33" fmla="*/ 408 h 1028"/>
                    <a:gd name="T34" fmla="*/ 372 w 480"/>
                    <a:gd name="T35" fmla="*/ 336 h 1028"/>
                    <a:gd name="T36" fmla="*/ 351 w 480"/>
                    <a:gd name="T37" fmla="*/ 330 h 1028"/>
                    <a:gd name="T38" fmla="*/ 345 w 480"/>
                    <a:gd name="T39" fmla="*/ 294 h 1028"/>
                    <a:gd name="T40" fmla="*/ 312 w 480"/>
                    <a:gd name="T41" fmla="*/ 222 h 1028"/>
                    <a:gd name="T42" fmla="*/ 306 w 480"/>
                    <a:gd name="T43" fmla="*/ 174 h 1028"/>
                    <a:gd name="T44" fmla="*/ 297 w 480"/>
                    <a:gd name="T45" fmla="*/ 177 h 1028"/>
                    <a:gd name="T46" fmla="*/ 291 w 480"/>
                    <a:gd name="T47" fmla="*/ 186 h 1028"/>
                    <a:gd name="T48" fmla="*/ 279 w 480"/>
                    <a:gd name="T49" fmla="*/ 156 h 1028"/>
                    <a:gd name="T50" fmla="*/ 246 w 480"/>
                    <a:gd name="T51" fmla="*/ 147 h 1028"/>
                    <a:gd name="T52" fmla="*/ 225 w 480"/>
                    <a:gd name="T53" fmla="*/ 132 h 1028"/>
                    <a:gd name="T54" fmla="*/ 201 w 480"/>
                    <a:gd name="T55" fmla="*/ 105 h 1028"/>
                    <a:gd name="T56" fmla="*/ 159 w 480"/>
                    <a:gd name="T57" fmla="*/ 96 h 1028"/>
                    <a:gd name="T58" fmla="*/ 102 w 480"/>
                    <a:gd name="T59" fmla="*/ 63 h 1028"/>
                    <a:gd name="T60" fmla="*/ 78 w 480"/>
                    <a:gd name="T61" fmla="*/ 33 h 1028"/>
                    <a:gd name="T62" fmla="*/ 51 w 480"/>
                    <a:gd name="T63" fmla="*/ 12 h 1028"/>
                    <a:gd name="T64" fmla="*/ 33 w 480"/>
                    <a:gd name="T65" fmla="*/ 0 h 1028"/>
                    <a:gd name="T66" fmla="*/ 21 w 480"/>
                    <a:gd name="T67" fmla="*/ 48 h 1028"/>
                    <a:gd name="T68" fmla="*/ 48 w 480"/>
                    <a:gd name="T69" fmla="*/ 132 h 1028"/>
                    <a:gd name="T70" fmla="*/ 117 w 480"/>
                    <a:gd name="T71" fmla="*/ 108 h 1028"/>
                    <a:gd name="T72" fmla="*/ 126 w 480"/>
                    <a:gd name="T73" fmla="*/ 120 h 102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80"/>
                    <a:gd name="T112" fmla="*/ 0 h 1028"/>
                    <a:gd name="T113" fmla="*/ 480 w 480"/>
                    <a:gd name="T114" fmla="*/ 1028 h 102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80" h="1028">
                      <a:moveTo>
                        <a:pt x="471" y="1017"/>
                      </a:moveTo>
                      <a:cubicBezTo>
                        <a:pt x="480" y="983"/>
                        <a:pt x="471" y="1028"/>
                        <a:pt x="468" y="993"/>
                      </a:cubicBezTo>
                      <a:cubicBezTo>
                        <a:pt x="467" y="982"/>
                        <a:pt x="471" y="968"/>
                        <a:pt x="474" y="957"/>
                      </a:cubicBezTo>
                      <a:cubicBezTo>
                        <a:pt x="470" y="931"/>
                        <a:pt x="476" y="907"/>
                        <a:pt x="468" y="882"/>
                      </a:cubicBezTo>
                      <a:cubicBezTo>
                        <a:pt x="470" y="860"/>
                        <a:pt x="474" y="838"/>
                        <a:pt x="477" y="816"/>
                      </a:cubicBezTo>
                      <a:cubicBezTo>
                        <a:pt x="476" y="813"/>
                        <a:pt x="474" y="810"/>
                        <a:pt x="474" y="807"/>
                      </a:cubicBezTo>
                      <a:cubicBezTo>
                        <a:pt x="474" y="782"/>
                        <a:pt x="461" y="775"/>
                        <a:pt x="459" y="750"/>
                      </a:cubicBezTo>
                      <a:cubicBezTo>
                        <a:pt x="458" y="739"/>
                        <a:pt x="459" y="705"/>
                        <a:pt x="459" y="705"/>
                      </a:cubicBezTo>
                      <a:cubicBezTo>
                        <a:pt x="456" y="706"/>
                        <a:pt x="451" y="711"/>
                        <a:pt x="450" y="708"/>
                      </a:cubicBezTo>
                      <a:cubicBezTo>
                        <a:pt x="448" y="705"/>
                        <a:pt x="456" y="703"/>
                        <a:pt x="456" y="699"/>
                      </a:cubicBezTo>
                      <a:cubicBezTo>
                        <a:pt x="457" y="688"/>
                        <a:pt x="453" y="679"/>
                        <a:pt x="450" y="669"/>
                      </a:cubicBezTo>
                      <a:cubicBezTo>
                        <a:pt x="453" y="642"/>
                        <a:pt x="453" y="617"/>
                        <a:pt x="444" y="591"/>
                      </a:cubicBezTo>
                      <a:cubicBezTo>
                        <a:pt x="459" y="547"/>
                        <a:pt x="462" y="546"/>
                        <a:pt x="429" y="510"/>
                      </a:cubicBezTo>
                      <a:cubicBezTo>
                        <a:pt x="428" y="519"/>
                        <a:pt x="435" y="472"/>
                        <a:pt x="432" y="480"/>
                      </a:cubicBezTo>
                      <a:cubicBezTo>
                        <a:pt x="431" y="483"/>
                        <a:pt x="424" y="486"/>
                        <a:pt x="423" y="483"/>
                      </a:cubicBezTo>
                      <a:cubicBezTo>
                        <a:pt x="408" y="434"/>
                        <a:pt x="437" y="445"/>
                        <a:pt x="408" y="438"/>
                      </a:cubicBezTo>
                      <a:cubicBezTo>
                        <a:pt x="400" y="428"/>
                        <a:pt x="391" y="419"/>
                        <a:pt x="384" y="408"/>
                      </a:cubicBezTo>
                      <a:cubicBezTo>
                        <a:pt x="382" y="394"/>
                        <a:pt x="382" y="346"/>
                        <a:pt x="372" y="336"/>
                      </a:cubicBezTo>
                      <a:cubicBezTo>
                        <a:pt x="367" y="331"/>
                        <a:pt x="358" y="332"/>
                        <a:pt x="351" y="330"/>
                      </a:cubicBezTo>
                      <a:cubicBezTo>
                        <a:pt x="347" y="315"/>
                        <a:pt x="353" y="307"/>
                        <a:pt x="345" y="294"/>
                      </a:cubicBezTo>
                      <a:cubicBezTo>
                        <a:pt x="345" y="291"/>
                        <a:pt x="341" y="212"/>
                        <a:pt x="312" y="222"/>
                      </a:cubicBezTo>
                      <a:cubicBezTo>
                        <a:pt x="305" y="202"/>
                        <a:pt x="312" y="168"/>
                        <a:pt x="306" y="174"/>
                      </a:cubicBezTo>
                      <a:cubicBezTo>
                        <a:pt x="304" y="176"/>
                        <a:pt x="299" y="175"/>
                        <a:pt x="297" y="177"/>
                      </a:cubicBezTo>
                      <a:cubicBezTo>
                        <a:pt x="295" y="179"/>
                        <a:pt x="283" y="211"/>
                        <a:pt x="291" y="186"/>
                      </a:cubicBezTo>
                      <a:cubicBezTo>
                        <a:pt x="289" y="177"/>
                        <a:pt x="287" y="162"/>
                        <a:pt x="279" y="156"/>
                      </a:cubicBezTo>
                      <a:cubicBezTo>
                        <a:pt x="270" y="149"/>
                        <a:pt x="246" y="147"/>
                        <a:pt x="246" y="147"/>
                      </a:cubicBezTo>
                      <a:cubicBezTo>
                        <a:pt x="240" y="141"/>
                        <a:pt x="231" y="138"/>
                        <a:pt x="225" y="132"/>
                      </a:cubicBezTo>
                      <a:cubicBezTo>
                        <a:pt x="213" y="120"/>
                        <a:pt x="218" y="114"/>
                        <a:pt x="201" y="105"/>
                      </a:cubicBezTo>
                      <a:cubicBezTo>
                        <a:pt x="182" y="110"/>
                        <a:pt x="176" y="102"/>
                        <a:pt x="159" y="96"/>
                      </a:cubicBezTo>
                      <a:cubicBezTo>
                        <a:pt x="143" y="80"/>
                        <a:pt x="119" y="78"/>
                        <a:pt x="102" y="63"/>
                      </a:cubicBezTo>
                      <a:cubicBezTo>
                        <a:pt x="64" y="29"/>
                        <a:pt x="97" y="59"/>
                        <a:pt x="78" y="33"/>
                      </a:cubicBezTo>
                      <a:cubicBezTo>
                        <a:pt x="72" y="24"/>
                        <a:pt x="59" y="18"/>
                        <a:pt x="51" y="12"/>
                      </a:cubicBezTo>
                      <a:cubicBezTo>
                        <a:pt x="45" y="8"/>
                        <a:pt x="33" y="0"/>
                        <a:pt x="33" y="0"/>
                      </a:cubicBezTo>
                      <a:cubicBezTo>
                        <a:pt x="0" y="11"/>
                        <a:pt x="11" y="11"/>
                        <a:pt x="21" y="48"/>
                      </a:cubicBezTo>
                      <a:cubicBezTo>
                        <a:pt x="23" y="55"/>
                        <a:pt x="41" y="129"/>
                        <a:pt x="48" y="132"/>
                      </a:cubicBezTo>
                      <a:cubicBezTo>
                        <a:pt x="78" y="126"/>
                        <a:pt x="90" y="103"/>
                        <a:pt x="117" y="108"/>
                      </a:cubicBezTo>
                      <a:cubicBezTo>
                        <a:pt x="124" y="118"/>
                        <a:pt x="120" y="114"/>
                        <a:pt x="126" y="120"/>
                      </a:cubicBezTo>
                    </a:path>
                  </a:pathLst>
                </a:custGeom>
                <a:solidFill>
                  <a:srgbClr val="ECD846"/>
                </a:solidFill>
                <a:ln w="25400">
                  <a:solidFill>
                    <a:srgbClr val="CC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1356" name="Group 1283"/>
                <p:cNvGrpSpPr>
                  <a:grpSpLocks/>
                </p:cNvGrpSpPr>
                <p:nvPr/>
              </p:nvGrpSpPr>
              <p:grpSpPr bwMode="auto">
                <a:xfrm>
                  <a:off x="2431" y="885"/>
                  <a:ext cx="758" cy="2167"/>
                  <a:chOff x="2431" y="885"/>
                  <a:chExt cx="758" cy="2167"/>
                </a:xfrm>
              </p:grpSpPr>
              <p:sp>
                <p:nvSpPr>
                  <p:cNvPr id="93" name="Oval 1284"/>
                  <p:cNvSpPr>
                    <a:spLocks noChangeArrowheads="1"/>
                  </p:cNvSpPr>
                  <p:nvPr/>
                </p:nvSpPr>
                <p:spPr bwMode="auto">
                  <a:xfrm>
                    <a:off x="2476" y="1157"/>
                    <a:ext cx="681" cy="1542"/>
                  </a:xfrm>
                  <a:prstGeom prst="ellipse">
                    <a:avLst/>
                  </a:pr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94" name="Freeform 1285"/>
                  <p:cNvSpPr>
                    <a:spLocks/>
                  </p:cNvSpPr>
                  <p:nvPr/>
                </p:nvSpPr>
                <p:spPr bwMode="auto">
                  <a:xfrm>
                    <a:off x="2895" y="2048"/>
                    <a:ext cx="294" cy="993"/>
                  </a:xfrm>
                  <a:custGeom>
                    <a:avLst/>
                    <a:gdLst>
                      <a:gd name="T0" fmla="*/ 0 w 294"/>
                      <a:gd name="T1" fmla="*/ 993 h 993"/>
                      <a:gd name="T2" fmla="*/ 15 w 294"/>
                      <a:gd name="T3" fmla="*/ 942 h 993"/>
                      <a:gd name="T4" fmla="*/ 30 w 294"/>
                      <a:gd name="T5" fmla="*/ 921 h 993"/>
                      <a:gd name="T6" fmla="*/ 51 w 294"/>
                      <a:gd name="T7" fmla="*/ 897 h 993"/>
                      <a:gd name="T8" fmla="*/ 66 w 294"/>
                      <a:gd name="T9" fmla="*/ 855 h 993"/>
                      <a:gd name="T10" fmla="*/ 78 w 294"/>
                      <a:gd name="T11" fmla="*/ 837 h 993"/>
                      <a:gd name="T12" fmla="*/ 84 w 294"/>
                      <a:gd name="T13" fmla="*/ 828 h 993"/>
                      <a:gd name="T14" fmla="*/ 108 w 294"/>
                      <a:gd name="T15" fmla="*/ 795 h 993"/>
                      <a:gd name="T16" fmla="*/ 129 w 294"/>
                      <a:gd name="T17" fmla="*/ 714 h 993"/>
                      <a:gd name="T18" fmla="*/ 147 w 294"/>
                      <a:gd name="T19" fmla="*/ 675 h 993"/>
                      <a:gd name="T20" fmla="*/ 162 w 294"/>
                      <a:gd name="T21" fmla="*/ 627 h 993"/>
                      <a:gd name="T22" fmla="*/ 204 w 294"/>
                      <a:gd name="T23" fmla="*/ 519 h 993"/>
                      <a:gd name="T24" fmla="*/ 141 w 294"/>
                      <a:gd name="T25" fmla="*/ 543 h 993"/>
                      <a:gd name="T26" fmla="*/ 99 w 294"/>
                      <a:gd name="T27" fmla="*/ 597 h 993"/>
                      <a:gd name="T28" fmla="*/ 81 w 294"/>
                      <a:gd name="T29" fmla="*/ 672 h 993"/>
                      <a:gd name="T30" fmla="*/ 69 w 294"/>
                      <a:gd name="T31" fmla="*/ 690 h 993"/>
                      <a:gd name="T32" fmla="*/ 78 w 294"/>
                      <a:gd name="T33" fmla="*/ 708 h 993"/>
                      <a:gd name="T34" fmla="*/ 45 w 294"/>
                      <a:gd name="T35" fmla="*/ 765 h 993"/>
                      <a:gd name="T36" fmla="*/ 42 w 294"/>
                      <a:gd name="T37" fmla="*/ 789 h 993"/>
                      <a:gd name="T38" fmla="*/ 39 w 294"/>
                      <a:gd name="T39" fmla="*/ 801 h 993"/>
                      <a:gd name="T40" fmla="*/ 15 w 294"/>
                      <a:gd name="T41" fmla="*/ 753 h 993"/>
                      <a:gd name="T42" fmla="*/ 51 w 294"/>
                      <a:gd name="T43" fmla="*/ 696 h 993"/>
                      <a:gd name="T44" fmla="*/ 69 w 294"/>
                      <a:gd name="T45" fmla="*/ 675 h 993"/>
                      <a:gd name="T46" fmla="*/ 114 w 294"/>
                      <a:gd name="T47" fmla="*/ 612 h 993"/>
                      <a:gd name="T48" fmla="*/ 129 w 294"/>
                      <a:gd name="T49" fmla="*/ 597 h 993"/>
                      <a:gd name="T50" fmla="*/ 141 w 294"/>
                      <a:gd name="T51" fmla="*/ 567 h 993"/>
                      <a:gd name="T52" fmla="*/ 153 w 294"/>
                      <a:gd name="T53" fmla="*/ 525 h 993"/>
                      <a:gd name="T54" fmla="*/ 168 w 294"/>
                      <a:gd name="T55" fmla="*/ 507 h 993"/>
                      <a:gd name="T56" fmla="*/ 174 w 294"/>
                      <a:gd name="T57" fmla="*/ 489 h 993"/>
                      <a:gd name="T58" fmla="*/ 180 w 294"/>
                      <a:gd name="T59" fmla="*/ 477 h 993"/>
                      <a:gd name="T60" fmla="*/ 210 w 294"/>
                      <a:gd name="T61" fmla="*/ 417 h 993"/>
                      <a:gd name="T62" fmla="*/ 225 w 294"/>
                      <a:gd name="T63" fmla="*/ 387 h 993"/>
                      <a:gd name="T64" fmla="*/ 231 w 294"/>
                      <a:gd name="T65" fmla="*/ 369 h 993"/>
                      <a:gd name="T66" fmla="*/ 234 w 294"/>
                      <a:gd name="T67" fmla="*/ 324 h 993"/>
                      <a:gd name="T68" fmla="*/ 246 w 294"/>
                      <a:gd name="T69" fmla="*/ 306 h 993"/>
                      <a:gd name="T70" fmla="*/ 252 w 294"/>
                      <a:gd name="T71" fmla="*/ 288 h 993"/>
                      <a:gd name="T72" fmla="*/ 261 w 294"/>
                      <a:gd name="T73" fmla="*/ 216 h 993"/>
                      <a:gd name="T74" fmla="*/ 279 w 294"/>
                      <a:gd name="T75" fmla="*/ 189 h 993"/>
                      <a:gd name="T76" fmla="*/ 261 w 294"/>
                      <a:gd name="T77" fmla="*/ 168 h 993"/>
                      <a:gd name="T78" fmla="*/ 282 w 294"/>
                      <a:gd name="T79" fmla="*/ 132 h 993"/>
                      <a:gd name="T80" fmla="*/ 294 w 294"/>
                      <a:gd name="T81" fmla="*/ 105 h 993"/>
                      <a:gd name="T82" fmla="*/ 279 w 294"/>
                      <a:gd name="T83" fmla="*/ 75 h 993"/>
                      <a:gd name="T84" fmla="*/ 288 w 294"/>
                      <a:gd name="T85" fmla="*/ 0 h 99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294"/>
                      <a:gd name="T130" fmla="*/ 0 h 993"/>
                      <a:gd name="T131" fmla="*/ 294 w 294"/>
                      <a:gd name="T132" fmla="*/ 993 h 993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294" h="993">
                        <a:moveTo>
                          <a:pt x="0" y="993"/>
                        </a:moveTo>
                        <a:cubicBezTo>
                          <a:pt x="5" y="973"/>
                          <a:pt x="0" y="957"/>
                          <a:pt x="15" y="942"/>
                        </a:cubicBezTo>
                        <a:cubicBezTo>
                          <a:pt x="22" y="921"/>
                          <a:pt x="15" y="926"/>
                          <a:pt x="30" y="921"/>
                        </a:cubicBezTo>
                        <a:cubicBezTo>
                          <a:pt x="34" y="908"/>
                          <a:pt x="43" y="907"/>
                          <a:pt x="51" y="897"/>
                        </a:cubicBezTo>
                        <a:cubicBezTo>
                          <a:pt x="61" y="885"/>
                          <a:pt x="62" y="869"/>
                          <a:pt x="66" y="855"/>
                        </a:cubicBezTo>
                        <a:cubicBezTo>
                          <a:pt x="68" y="848"/>
                          <a:pt x="74" y="843"/>
                          <a:pt x="78" y="837"/>
                        </a:cubicBezTo>
                        <a:cubicBezTo>
                          <a:pt x="80" y="834"/>
                          <a:pt x="84" y="828"/>
                          <a:pt x="84" y="828"/>
                        </a:cubicBezTo>
                        <a:cubicBezTo>
                          <a:pt x="88" y="811"/>
                          <a:pt x="90" y="801"/>
                          <a:pt x="108" y="795"/>
                        </a:cubicBezTo>
                        <a:cubicBezTo>
                          <a:pt x="117" y="769"/>
                          <a:pt x="122" y="741"/>
                          <a:pt x="129" y="714"/>
                        </a:cubicBezTo>
                        <a:cubicBezTo>
                          <a:pt x="134" y="696"/>
                          <a:pt x="132" y="685"/>
                          <a:pt x="147" y="675"/>
                        </a:cubicBezTo>
                        <a:cubicBezTo>
                          <a:pt x="152" y="659"/>
                          <a:pt x="158" y="643"/>
                          <a:pt x="162" y="627"/>
                        </a:cubicBezTo>
                        <a:cubicBezTo>
                          <a:pt x="164" y="594"/>
                          <a:pt x="162" y="526"/>
                          <a:pt x="204" y="519"/>
                        </a:cubicBezTo>
                        <a:cubicBezTo>
                          <a:pt x="176" y="513"/>
                          <a:pt x="163" y="528"/>
                          <a:pt x="141" y="543"/>
                        </a:cubicBezTo>
                        <a:cubicBezTo>
                          <a:pt x="128" y="562"/>
                          <a:pt x="112" y="578"/>
                          <a:pt x="99" y="597"/>
                        </a:cubicBezTo>
                        <a:cubicBezTo>
                          <a:pt x="97" y="634"/>
                          <a:pt x="96" y="645"/>
                          <a:pt x="81" y="672"/>
                        </a:cubicBezTo>
                        <a:cubicBezTo>
                          <a:pt x="77" y="678"/>
                          <a:pt x="71" y="683"/>
                          <a:pt x="69" y="690"/>
                        </a:cubicBezTo>
                        <a:cubicBezTo>
                          <a:pt x="67" y="696"/>
                          <a:pt x="78" y="708"/>
                          <a:pt x="78" y="708"/>
                        </a:cubicBezTo>
                        <a:cubicBezTo>
                          <a:pt x="75" y="732"/>
                          <a:pt x="58" y="745"/>
                          <a:pt x="45" y="765"/>
                        </a:cubicBezTo>
                        <a:cubicBezTo>
                          <a:pt x="44" y="773"/>
                          <a:pt x="43" y="781"/>
                          <a:pt x="42" y="789"/>
                        </a:cubicBezTo>
                        <a:cubicBezTo>
                          <a:pt x="41" y="793"/>
                          <a:pt x="41" y="805"/>
                          <a:pt x="39" y="801"/>
                        </a:cubicBezTo>
                        <a:cubicBezTo>
                          <a:pt x="34" y="789"/>
                          <a:pt x="18" y="766"/>
                          <a:pt x="15" y="753"/>
                        </a:cubicBezTo>
                        <a:cubicBezTo>
                          <a:pt x="17" y="731"/>
                          <a:pt x="36" y="713"/>
                          <a:pt x="51" y="696"/>
                        </a:cubicBezTo>
                        <a:cubicBezTo>
                          <a:pt x="60" y="686"/>
                          <a:pt x="63" y="687"/>
                          <a:pt x="69" y="675"/>
                        </a:cubicBezTo>
                        <a:cubicBezTo>
                          <a:pt x="80" y="653"/>
                          <a:pt x="93" y="626"/>
                          <a:pt x="114" y="612"/>
                        </a:cubicBezTo>
                        <a:cubicBezTo>
                          <a:pt x="118" y="606"/>
                          <a:pt x="125" y="603"/>
                          <a:pt x="129" y="597"/>
                        </a:cubicBezTo>
                        <a:cubicBezTo>
                          <a:pt x="135" y="589"/>
                          <a:pt x="135" y="576"/>
                          <a:pt x="141" y="567"/>
                        </a:cubicBezTo>
                        <a:cubicBezTo>
                          <a:pt x="143" y="556"/>
                          <a:pt x="145" y="533"/>
                          <a:pt x="153" y="525"/>
                        </a:cubicBezTo>
                        <a:cubicBezTo>
                          <a:pt x="159" y="519"/>
                          <a:pt x="165" y="515"/>
                          <a:pt x="168" y="507"/>
                        </a:cubicBezTo>
                        <a:cubicBezTo>
                          <a:pt x="171" y="501"/>
                          <a:pt x="171" y="495"/>
                          <a:pt x="174" y="489"/>
                        </a:cubicBezTo>
                        <a:cubicBezTo>
                          <a:pt x="176" y="485"/>
                          <a:pt x="178" y="481"/>
                          <a:pt x="180" y="477"/>
                        </a:cubicBezTo>
                        <a:cubicBezTo>
                          <a:pt x="183" y="444"/>
                          <a:pt x="199" y="449"/>
                          <a:pt x="210" y="417"/>
                        </a:cubicBezTo>
                        <a:cubicBezTo>
                          <a:pt x="216" y="419"/>
                          <a:pt x="221" y="389"/>
                          <a:pt x="225" y="387"/>
                        </a:cubicBezTo>
                        <a:cubicBezTo>
                          <a:pt x="230" y="384"/>
                          <a:pt x="231" y="369"/>
                          <a:pt x="231" y="369"/>
                        </a:cubicBezTo>
                        <a:cubicBezTo>
                          <a:pt x="232" y="354"/>
                          <a:pt x="231" y="339"/>
                          <a:pt x="234" y="324"/>
                        </a:cubicBezTo>
                        <a:cubicBezTo>
                          <a:pt x="236" y="317"/>
                          <a:pt x="244" y="313"/>
                          <a:pt x="246" y="306"/>
                        </a:cubicBezTo>
                        <a:cubicBezTo>
                          <a:pt x="248" y="300"/>
                          <a:pt x="252" y="288"/>
                          <a:pt x="252" y="288"/>
                        </a:cubicBezTo>
                        <a:cubicBezTo>
                          <a:pt x="245" y="268"/>
                          <a:pt x="250" y="235"/>
                          <a:pt x="261" y="216"/>
                        </a:cubicBezTo>
                        <a:cubicBezTo>
                          <a:pt x="266" y="207"/>
                          <a:pt x="279" y="189"/>
                          <a:pt x="279" y="189"/>
                        </a:cubicBezTo>
                        <a:cubicBezTo>
                          <a:pt x="274" y="174"/>
                          <a:pt x="266" y="183"/>
                          <a:pt x="261" y="168"/>
                        </a:cubicBezTo>
                        <a:cubicBezTo>
                          <a:pt x="265" y="152"/>
                          <a:pt x="268" y="142"/>
                          <a:pt x="282" y="132"/>
                        </a:cubicBezTo>
                        <a:cubicBezTo>
                          <a:pt x="289" y="111"/>
                          <a:pt x="284" y="119"/>
                          <a:pt x="294" y="105"/>
                        </a:cubicBezTo>
                        <a:cubicBezTo>
                          <a:pt x="282" y="97"/>
                          <a:pt x="283" y="88"/>
                          <a:pt x="279" y="75"/>
                        </a:cubicBezTo>
                        <a:cubicBezTo>
                          <a:pt x="285" y="6"/>
                          <a:pt x="278" y="30"/>
                          <a:pt x="288" y="0"/>
                        </a:cubicBezTo>
                      </a:path>
                    </a:pathLst>
                  </a:custGeom>
                  <a:solidFill>
                    <a:srgbClr val="ECD846"/>
                  </a:solidFill>
                  <a:ln w="1905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95" name="Freeform 1286"/>
                  <p:cNvSpPr>
                    <a:spLocks/>
                  </p:cNvSpPr>
                  <p:nvPr/>
                </p:nvSpPr>
                <p:spPr bwMode="auto">
                  <a:xfrm>
                    <a:off x="2431" y="1066"/>
                    <a:ext cx="432" cy="1986"/>
                  </a:xfrm>
                  <a:custGeom>
                    <a:avLst/>
                    <a:gdLst>
                      <a:gd name="T0" fmla="*/ 427 w 432"/>
                      <a:gd name="T1" fmla="*/ 1986 h 1986"/>
                      <a:gd name="T2" fmla="*/ 412 w 432"/>
                      <a:gd name="T3" fmla="*/ 1950 h 1986"/>
                      <a:gd name="T4" fmla="*/ 325 w 432"/>
                      <a:gd name="T5" fmla="*/ 1866 h 1986"/>
                      <a:gd name="T6" fmla="*/ 343 w 432"/>
                      <a:gd name="T7" fmla="*/ 1863 h 1986"/>
                      <a:gd name="T8" fmla="*/ 325 w 432"/>
                      <a:gd name="T9" fmla="*/ 1836 h 1986"/>
                      <a:gd name="T10" fmla="*/ 307 w 432"/>
                      <a:gd name="T11" fmla="*/ 1809 h 1986"/>
                      <a:gd name="T12" fmla="*/ 262 w 432"/>
                      <a:gd name="T13" fmla="*/ 1761 h 1986"/>
                      <a:gd name="T14" fmla="*/ 193 w 432"/>
                      <a:gd name="T15" fmla="*/ 1710 h 1986"/>
                      <a:gd name="T16" fmla="*/ 163 w 432"/>
                      <a:gd name="T17" fmla="*/ 1647 h 1986"/>
                      <a:gd name="T18" fmla="*/ 151 w 432"/>
                      <a:gd name="T19" fmla="*/ 1608 h 1986"/>
                      <a:gd name="T20" fmla="*/ 133 w 432"/>
                      <a:gd name="T21" fmla="*/ 1590 h 1986"/>
                      <a:gd name="T22" fmla="*/ 112 w 432"/>
                      <a:gd name="T23" fmla="*/ 1524 h 1986"/>
                      <a:gd name="T24" fmla="*/ 142 w 432"/>
                      <a:gd name="T25" fmla="*/ 1530 h 1986"/>
                      <a:gd name="T26" fmla="*/ 163 w 432"/>
                      <a:gd name="T27" fmla="*/ 1575 h 1986"/>
                      <a:gd name="T28" fmla="*/ 190 w 432"/>
                      <a:gd name="T29" fmla="*/ 1593 h 1986"/>
                      <a:gd name="T30" fmla="*/ 199 w 432"/>
                      <a:gd name="T31" fmla="*/ 1599 h 1986"/>
                      <a:gd name="T32" fmla="*/ 217 w 432"/>
                      <a:gd name="T33" fmla="*/ 1623 h 1986"/>
                      <a:gd name="T34" fmla="*/ 247 w 432"/>
                      <a:gd name="T35" fmla="*/ 1671 h 1986"/>
                      <a:gd name="T36" fmla="*/ 274 w 432"/>
                      <a:gd name="T37" fmla="*/ 1719 h 1986"/>
                      <a:gd name="T38" fmla="*/ 304 w 432"/>
                      <a:gd name="T39" fmla="*/ 1755 h 1986"/>
                      <a:gd name="T40" fmla="*/ 316 w 432"/>
                      <a:gd name="T41" fmla="*/ 1734 h 1986"/>
                      <a:gd name="T42" fmla="*/ 286 w 432"/>
                      <a:gd name="T43" fmla="*/ 1704 h 1986"/>
                      <a:gd name="T44" fmla="*/ 253 w 432"/>
                      <a:gd name="T45" fmla="*/ 1659 h 1986"/>
                      <a:gd name="T46" fmla="*/ 223 w 432"/>
                      <a:gd name="T47" fmla="*/ 1620 h 1986"/>
                      <a:gd name="T48" fmla="*/ 193 w 432"/>
                      <a:gd name="T49" fmla="*/ 1581 h 1986"/>
                      <a:gd name="T50" fmla="*/ 145 w 432"/>
                      <a:gd name="T51" fmla="*/ 1530 h 1986"/>
                      <a:gd name="T52" fmla="*/ 130 w 432"/>
                      <a:gd name="T53" fmla="*/ 1500 h 1986"/>
                      <a:gd name="T54" fmla="*/ 103 w 432"/>
                      <a:gd name="T55" fmla="*/ 1470 h 1986"/>
                      <a:gd name="T56" fmla="*/ 82 w 432"/>
                      <a:gd name="T57" fmla="*/ 1425 h 1986"/>
                      <a:gd name="T58" fmla="*/ 71 w 432"/>
                      <a:gd name="T59" fmla="*/ 1330 h 1986"/>
                      <a:gd name="T60" fmla="*/ 46 w 432"/>
                      <a:gd name="T61" fmla="*/ 1239 h 1986"/>
                      <a:gd name="T62" fmla="*/ 22 w 432"/>
                      <a:gd name="T63" fmla="*/ 1182 h 1986"/>
                      <a:gd name="T64" fmla="*/ 25 w 432"/>
                      <a:gd name="T65" fmla="*/ 1104 h 1986"/>
                      <a:gd name="T66" fmla="*/ 16 w 432"/>
                      <a:gd name="T67" fmla="*/ 1062 h 1986"/>
                      <a:gd name="T68" fmla="*/ 16 w 432"/>
                      <a:gd name="T69" fmla="*/ 1014 h 1986"/>
                      <a:gd name="T70" fmla="*/ 31 w 432"/>
                      <a:gd name="T71" fmla="*/ 951 h 1986"/>
                      <a:gd name="T72" fmla="*/ 1 w 432"/>
                      <a:gd name="T73" fmla="*/ 837 h 1986"/>
                      <a:gd name="T74" fmla="*/ 22 w 432"/>
                      <a:gd name="T75" fmla="*/ 777 h 1986"/>
                      <a:gd name="T76" fmla="*/ 25 w 432"/>
                      <a:gd name="T77" fmla="*/ 723 h 1986"/>
                      <a:gd name="T78" fmla="*/ 22 w 432"/>
                      <a:gd name="T79" fmla="*/ 621 h 1986"/>
                      <a:gd name="T80" fmla="*/ 40 w 432"/>
                      <a:gd name="T81" fmla="*/ 540 h 1986"/>
                      <a:gd name="T82" fmla="*/ 58 w 432"/>
                      <a:gd name="T83" fmla="*/ 447 h 1986"/>
                      <a:gd name="T84" fmla="*/ 82 w 432"/>
                      <a:gd name="T85" fmla="*/ 363 h 1986"/>
                      <a:gd name="T86" fmla="*/ 94 w 432"/>
                      <a:gd name="T87" fmla="*/ 336 h 1986"/>
                      <a:gd name="T88" fmla="*/ 97 w 432"/>
                      <a:gd name="T89" fmla="*/ 327 h 1986"/>
                      <a:gd name="T90" fmla="*/ 100 w 432"/>
                      <a:gd name="T91" fmla="*/ 291 h 1986"/>
                      <a:gd name="T92" fmla="*/ 148 w 432"/>
                      <a:gd name="T93" fmla="*/ 279 h 1986"/>
                      <a:gd name="T94" fmla="*/ 139 w 432"/>
                      <a:gd name="T95" fmla="*/ 222 h 1986"/>
                      <a:gd name="T96" fmla="*/ 136 w 432"/>
                      <a:gd name="T97" fmla="*/ 213 h 1986"/>
                      <a:gd name="T98" fmla="*/ 172 w 432"/>
                      <a:gd name="T99" fmla="*/ 195 h 1986"/>
                      <a:gd name="T100" fmla="*/ 211 w 432"/>
                      <a:gd name="T101" fmla="*/ 120 h 1986"/>
                      <a:gd name="T102" fmla="*/ 229 w 432"/>
                      <a:gd name="T103" fmla="*/ 129 h 1986"/>
                      <a:gd name="T104" fmla="*/ 235 w 432"/>
                      <a:gd name="T105" fmla="*/ 81 h 1986"/>
                      <a:gd name="T106" fmla="*/ 265 w 432"/>
                      <a:gd name="T107" fmla="*/ 0 h 1986"/>
                      <a:gd name="T108" fmla="*/ 280 w 432"/>
                      <a:gd name="T109" fmla="*/ 39 h 1986"/>
                      <a:gd name="T110" fmla="*/ 292 w 432"/>
                      <a:gd name="T111" fmla="*/ 123 h 198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432"/>
                      <a:gd name="T169" fmla="*/ 0 h 1986"/>
                      <a:gd name="T170" fmla="*/ 432 w 432"/>
                      <a:gd name="T171" fmla="*/ 1986 h 198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432" h="1986">
                        <a:moveTo>
                          <a:pt x="427" y="1986"/>
                        </a:moveTo>
                        <a:cubicBezTo>
                          <a:pt x="432" y="1970"/>
                          <a:pt x="423" y="1961"/>
                          <a:pt x="412" y="1950"/>
                        </a:cubicBezTo>
                        <a:cubicBezTo>
                          <a:pt x="405" y="1899"/>
                          <a:pt x="355" y="1896"/>
                          <a:pt x="325" y="1866"/>
                        </a:cubicBezTo>
                        <a:cubicBezTo>
                          <a:pt x="331" y="1865"/>
                          <a:pt x="339" y="1867"/>
                          <a:pt x="343" y="1863"/>
                        </a:cubicBezTo>
                        <a:cubicBezTo>
                          <a:pt x="352" y="1854"/>
                          <a:pt x="328" y="1838"/>
                          <a:pt x="325" y="1836"/>
                        </a:cubicBezTo>
                        <a:cubicBezTo>
                          <a:pt x="319" y="1824"/>
                          <a:pt x="320" y="1813"/>
                          <a:pt x="307" y="1809"/>
                        </a:cubicBezTo>
                        <a:cubicBezTo>
                          <a:pt x="287" y="1789"/>
                          <a:pt x="297" y="1773"/>
                          <a:pt x="262" y="1761"/>
                        </a:cubicBezTo>
                        <a:cubicBezTo>
                          <a:pt x="234" y="1740"/>
                          <a:pt x="229" y="1716"/>
                          <a:pt x="193" y="1710"/>
                        </a:cubicBezTo>
                        <a:cubicBezTo>
                          <a:pt x="188" y="1691"/>
                          <a:pt x="174" y="1663"/>
                          <a:pt x="163" y="1647"/>
                        </a:cubicBezTo>
                        <a:cubicBezTo>
                          <a:pt x="161" y="1635"/>
                          <a:pt x="159" y="1618"/>
                          <a:pt x="151" y="1608"/>
                        </a:cubicBezTo>
                        <a:cubicBezTo>
                          <a:pt x="146" y="1601"/>
                          <a:pt x="133" y="1590"/>
                          <a:pt x="133" y="1590"/>
                        </a:cubicBezTo>
                        <a:cubicBezTo>
                          <a:pt x="138" y="1565"/>
                          <a:pt x="130" y="1542"/>
                          <a:pt x="112" y="1524"/>
                        </a:cubicBezTo>
                        <a:cubicBezTo>
                          <a:pt x="125" y="1520"/>
                          <a:pt x="131" y="1523"/>
                          <a:pt x="142" y="1530"/>
                        </a:cubicBezTo>
                        <a:cubicBezTo>
                          <a:pt x="151" y="1543"/>
                          <a:pt x="151" y="1564"/>
                          <a:pt x="163" y="1575"/>
                        </a:cubicBezTo>
                        <a:cubicBezTo>
                          <a:pt x="171" y="1582"/>
                          <a:pt x="181" y="1587"/>
                          <a:pt x="190" y="1593"/>
                        </a:cubicBezTo>
                        <a:cubicBezTo>
                          <a:pt x="193" y="1595"/>
                          <a:pt x="199" y="1599"/>
                          <a:pt x="199" y="1599"/>
                        </a:cubicBezTo>
                        <a:cubicBezTo>
                          <a:pt x="203" y="1616"/>
                          <a:pt x="209" y="1609"/>
                          <a:pt x="217" y="1623"/>
                        </a:cubicBezTo>
                        <a:cubicBezTo>
                          <a:pt x="228" y="1642"/>
                          <a:pt x="224" y="1663"/>
                          <a:pt x="247" y="1671"/>
                        </a:cubicBezTo>
                        <a:cubicBezTo>
                          <a:pt x="252" y="1687"/>
                          <a:pt x="264" y="1705"/>
                          <a:pt x="274" y="1719"/>
                        </a:cubicBezTo>
                        <a:cubicBezTo>
                          <a:pt x="279" y="1742"/>
                          <a:pt x="286" y="1743"/>
                          <a:pt x="304" y="1755"/>
                        </a:cubicBezTo>
                        <a:cubicBezTo>
                          <a:pt x="339" y="1751"/>
                          <a:pt x="334" y="1752"/>
                          <a:pt x="316" y="1734"/>
                        </a:cubicBezTo>
                        <a:cubicBezTo>
                          <a:pt x="311" y="1718"/>
                          <a:pt x="295" y="1717"/>
                          <a:pt x="286" y="1704"/>
                        </a:cubicBezTo>
                        <a:cubicBezTo>
                          <a:pt x="275" y="1689"/>
                          <a:pt x="266" y="1672"/>
                          <a:pt x="253" y="1659"/>
                        </a:cubicBezTo>
                        <a:cubicBezTo>
                          <a:pt x="250" y="1650"/>
                          <a:pt x="231" y="1625"/>
                          <a:pt x="223" y="1620"/>
                        </a:cubicBezTo>
                        <a:cubicBezTo>
                          <a:pt x="216" y="1609"/>
                          <a:pt x="205" y="1585"/>
                          <a:pt x="193" y="1581"/>
                        </a:cubicBezTo>
                        <a:cubicBezTo>
                          <a:pt x="178" y="1566"/>
                          <a:pt x="163" y="1542"/>
                          <a:pt x="145" y="1530"/>
                        </a:cubicBezTo>
                        <a:cubicBezTo>
                          <a:pt x="137" y="1507"/>
                          <a:pt x="143" y="1517"/>
                          <a:pt x="130" y="1500"/>
                        </a:cubicBezTo>
                        <a:cubicBezTo>
                          <a:pt x="126" y="1488"/>
                          <a:pt x="114" y="1477"/>
                          <a:pt x="103" y="1470"/>
                        </a:cubicBezTo>
                        <a:cubicBezTo>
                          <a:pt x="98" y="1454"/>
                          <a:pt x="87" y="1441"/>
                          <a:pt x="82" y="1425"/>
                        </a:cubicBezTo>
                        <a:cubicBezTo>
                          <a:pt x="92" y="1354"/>
                          <a:pt x="60" y="1401"/>
                          <a:pt x="71" y="1330"/>
                        </a:cubicBezTo>
                        <a:cubicBezTo>
                          <a:pt x="65" y="1299"/>
                          <a:pt x="56" y="1263"/>
                          <a:pt x="46" y="1239"/>
                        </a:cubicBezTo>
                        <a:cubicBezTo>
                          <a:pt x="43" y="1232"/>
                          <a:pt x="25" y="1204"/>
                          <a:pt x="22" y="1182"/>
                        </a:cubicBezTo>
                        <a:cubicBezTo>
                          <a:pt x="19" y="1160"/>
                          <a:pt x="26" y="1124"/>
                          <a:pt x="25" y="1104"/>
                        </a:cubicBezTo>
                        <a:cubicBezTo>
                          <a:pt x="20" y="1086"/>
                          <a:pt x="23" y="1084"/>
                          <a:pt x="16" y="1062"/>
                        </a:cubicBezTo>
                        <a:cubicBezTo>
                          <a:pt x="15" y="1059"/>
                          <a:pt x="16" y="1014"/>
                          <a:pt x="16" y="1014"/>
                        </a:cubicBezTo>
                        <a:cubicBezTo>
                          <a:pt x="23" y="986"/>
                          <a:pt x="38" y="978"/>
                          <a:pt x="31" y="951"/>
                        </a:cubicBezTo>
                        <a:cubicBezTo>
                          <a:pt x="21" y="913"/>
                          <a:pt x="11" y="875"/>
                          <a:pt x="1" y="837"/>
                        </a:cubicBezTo>
                        <a:cubicBezTo>
                          <a:pt x="0" y="808"/>
                          <a:pt x="18" y="796"/>
                          <a:pt x="22" y="777"/>
                        </a:cubicBezTo>
                        <a:cubicBezTo>
                          <a:pt x="19" y="758"/>
                          <a:pt x="20" y="742"/>
                          <a:pt x="25" y="723"/>
                        </a:cubicBezTo>
                        <a:cubicBezTo>
                          <a:pt x="24" y="689"/>
                          <a:pt x="22" y="655"/>
                          <a:pt x="22" y="621"/>
                        </a:cubicBezTo>
                        <a:cubicBezTo>
                          <a:pt x="22" y="594"/>
                          <a:pt x="34" y="566"/>
                          <a:pt x="40" y="540"/>
                        </a:cubicBezTo>
                        <a:cubicBezTo>
                          <a:pt x="48" y="509"/>
                          <a:pt x="51" y="478"/>
                          <a:pt x="58" y="447"/>
                        </a:cubicBezTo>
                        <a:cubicBezTo>
                          <a:pt x="64" y="419"/>
                          <a:pt x="73" y="391"/>
                          <a:pt x="82" y="363"/>
                        </a:cubicBezTo>
                        <a:cubicBezTo>
                          <a:pt x="85" y="354"/>
                          <a:pt x="91" y="345"/>
                          <a:pt x="94" y="336"/>
                        </a:cubicBezTo>
                        <a:cubicBezTo>
                          <a:pt x="95" y="333"/>
                          <a:pt x="97" y="327"/>
                          <a:pt x="97" y="327"/>
                        </a:cubicBezTo>
                        <a:cubicBezTo>
                          <a:pt x="98" y="315"/>
                          <a:pt x="91" y="299"/>
                          <a:pt x="100" y="291"/>
                        </a:cubicBezTo>
                        <a:cubicBezTo>
                          <a:pt x="165" y="239"/>
                          <a:pt x="137" y="313"/>
                          <a:pt x="148" y="279"/>
                        </a:cubicBezTo>
                        <a:cubicBezTo>
                          <a:pt x="151" y="258"/>
                          <a:pt x="155" y="238"/>
                          <a:pt x="139" y="222"/>
                        </a:cubicBezTo>
                        <a:cubicBezTo>
                          <a:pt x="138" y="219"/>
                          <a:pt x="135" y="216"/>
                          <a:pt x="136" y="213"/>
                        </a:cubicBezTo>
                        <a:cubicBezTo>
                          <a:pt x="139" y="206"/>
                          <a:pt x="165" y="197"/>
                          <a:pt x="172" y="195"/>
                        </a:cubicBezTo>
                        <a:cubicBezTo>
                          <a:pt x="178" y="177"/>
                          <a:pt x="194" y="126"/>
                          <a:pt x="211" y="120"/>
                        </a:cubicBezTo>
                        <a:cubicBezTo>
                          <a:pt x="217" y="122"/>
                          <a:pt x="226" y="135"/>
                          <a:pt x="229" y="129"/>
                        </a:cubicBezTo>
                        <a:cubicBezTo>
                          <a:pt x="236" y="115"/>
                          <a:pt x="230" y="96"/>
                          <a:pt x="235" y="81"/>
                        </a:cubicBezTo>
                        <a:cubicBezTo>
                          <a:pt x="243" y="54"/>
                          <a:pt x="249" y="24"/>
                          <a:pt x="265" y="0"/>
                        </a:cubicBezTo>
                        <a:cubicBezTo>
                          <a:pt x="280" y="10"/>
                          <a:pt x="278" y="19"/>
                          <a:pt x="280" y="39"/>
                        </a:cubicBezTo>
                        <a:cubicBezTo>
                          <a:pt x="283" y="66"/>
                          <a:pt x="292" y="97"/>
                          <a:pt x="292" y="123"/>
                        </a:cubicBezTo>
                      </a:path>
                    </a:pathLst>
                  </a:cu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96" name="AutoShape 1287"/>
                  <p:cNvSpPr>
                    <a:spLocks noChangeArrowheads="1"/>
                  </p:cNvSpPr>
                  <p:nvPr/>
                </p:nvSpPr>
                <p:spPr bwMode="auto">
                  <a:xfrm rot="9600000" flipH="1">
                    <a:off x="2726" y="885"/>
                    <a:ext cx="45" cy="181"/>
                  </a:xfrm>
                  <a:prstGeom prst="lightningBolt">
                    <a:avLst/>
                  </a:prstGeom>
                  <a:solidFill>
                    <a:srgbClr val="ECD846"/>
                  </a:solidFill>
                  <a:ln w="9525">
                    <a:solidFill>
                      <a:srgbClr val="CC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90" name="Freeform 1289"/>
              <p:cNvSpPr>
                <a:spLocks/>
              </p:cNvSpPr>
              <p:nvPr/>
            </p:nvSpPr>
            <p:spPr bwMode="auto">
              <a:xfrm>
                <a:off x="2860" y="2504"/>
                <a:ext cx="185" cy="280"/>
              </a:xfrm>
              <a:custGeom>
                <a:avLst/>
                <a:gdLst>
                  <a:gd name="T0" fmla="*/ 180 w 185"/>
                  <a:gd name="T1" fmla="*/ 0 h 280"/>
                  <a:gd name="T2" fmla="*/ 172 w 185"/>
                  <a:gd name="T3" fmla="*/ 24 h 280"/>
                  <a:gd name="T4" fmla="*/ 148 w 185"/>
                  <a:gd name="T5" fmla="*/ 32 h 280"/>
                  <a:gd name="T6" fmla="*/ 100 w 185"/>
                  <a:gd name="T7" fmla="*/ 120 h 280"/>
                  <a:gd name="T8" fmla="*/ 44 w 185"/>
                  <a:gd name="T9" fmla="*/ 192 h 280"/>
                  <a:gd name="T10" fmla="*/ 36 w 185"/>
                  <a:gd name="T11" fmla="*/ 216 h 280"/>
                  <a:gd name="T12" fmla="*/ 12 w 185"/>
                  <a:gd name="T13" fmla="*/ 224 h 280"/>
                  <a:gd name="T14" fmla="*/ 44 w 185"/>
                  <a:gd name="T15" fmla="*/ 280 h 280"/>
                  <a:gd name="T16" fmla="*/ 108 w 185"/>
                  <a:gd name="T17" fmla="*/ 200 h 280"/>
                  <a:gd name="T18" fmla="*/ 140 w 185"/>
                  <a:gd name="T19" fmla="*/ 176 h 280"/>
                  <a:gd name="T20" fmla="*/ 164 w 185"/>
                  <a:gd name="T21" fmla="*/ 152 h 280"/>
                  <a:gd name="T22" fmla="*/ 164 w 185"/>
                  <a:gd name="T23" fmla="*/ 56 h 280"/>
                  <a:gd name="T24" fmla="*/ 164 w 185"/>
                  <a:gd name="T25" fmla="*/ 56 h 280"/>
                  <a:gd name="T26" fmla="*/ 180 w 185"/>
                  <a:gd name="T27" fmla="*/ 0 h 2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5"/>
                  <a:gd name="T43" fmla="*/ 0 h 280"/>
                  <a:gd name="T44" fmla="*/ 185 w 185"/>
                  <a:gd name="T45" fmla="*/ 280 h 2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5" h="280">
                    <a:moveTo>
                      <a:pt x="180" y="0"/>
                    </a:moveTo>
                    <a:cubicBezTo>
                      <a:pt x="177" y="8"/>
                      <a:pt x="178" y="18"/>
                      <a:pt x="172" y="24"/>
                    </a:cubicBezTo>
                    <a:cubicBezTo>
                      <a:pt x="166" y="30"/>
                      <a:pt x="153" y="25"/>
                      <a:pt x="148" y="32"/>
                    </a:cubicBezTo>
                    <a:cubicBezTo>
                      <a:pt x="112" y="82"/>
                      <a:pt x="150" y="87"/>
                      <a:pt x="100" y="120"/>
                    </a:cubicBezTo>
                    <a:cubicBezTo>
                      <a:pt x="90" y="149"/>
                      <a:pt x="44" y="192"/>
                      <a:pt x="44" y="192"/>
                    </a:cubicBezTo>
                    <a:cubicBezTo>
                      <a:pt x="41" y="200"/>
                      <a:pt x="42" y="210"/>
                      <a:pt x="36" y="216"/>
                    </a:cubicBezTo>
                    <a:cubicBezTo>
                      <a:pt x="30" y="222"/>
                      <a:pt x="15" y="216"/>
                      <a:pt x="12" y="224"/>
                    </a:cubicBezTo>
                    <a:cubicBezTo>
                      <a:pt x="0" y="259"/>
                      <a:pt x="24" y="267"/>
                      <a:pt x="44" y="280"/>
                    </a:cubicBezTo>
                    <a:cubicBezTo>
                      <a:pt x="89" y="265"/>
                      <a:pt x="93" y="245"/>
                      <a:pt x="108" y="200"/>
                    </a:cubicBezTo>
                    <a:cubicBezTo>
                      <a:pt x="112" y="187"/>
                      <a:pt x="130" y="185"/>
                      <a:pt x="140" y="176"/>
                    </a:cubicBezTo>
                    <a:cubicBezTo>
                      <a:pt x="149" y="169"/>
                      <a:pt x="156" y="160"/>
                      <a:pt x="164" y="152"/>
                    </a:cubicBezTo>
                    <a:cubicBezTo>
                      <a:pt x="185" y="88"/>
                      <a:pt x="185" y="120"/>
                      <a:pt x="164" y="56"/>
                    </a:cubicBezTo>
                    <a:cubicBezTo>
                      <a:pt x="169" y="37"/>
                      <a:pt x="175" y="19"/>
                      <a:pt x="180" y="0"/>
                    </a:cubicBezTo>
                    <a:close/>
                  </a:path>
                </a:pathLst>
              </a:custGeom>
              <a:solidFill>
                <a:srgbClr val="ECD846"/>
              </a:solidFill>
              <a:ln w="9525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88" name="Freeform 87"/>
            <p:cNvSpPr/>
            <p:nvPr/>
          </p:nvSpPr>
          <p:spPr>
            <a:xfrm>
              <a:off x="3622876" y="1608881"/>
              <a:ext cx="476041" cy="544010"/>
            </a:xfrm>
            <a:custGeom>
              <a:avLst/>
              <a:gdLst>
                <a:gd name="connsiteX0" fmla="*/ 335666 w 476041"/>
                <a:gd name="connsiteY0" fmla="*/ 416689 h 544010"/>
                <a:gd name="connsiteX1" fmla="*/ 335666 w 476041"/>
                <a:gd name="connsiteY1" fmla="*/ 416689 h 544010"/>
                <a:gd name="connsiteX2" fmla="*/ 416689 w 476041"/>
                <a:gd name="connsiteY2" fmla="*/ 532435 h 544010"/>
                <a:gd name="connsiteX3" fmla="*/ 451413 w 476041"/>
                <a:gd name="connsiteY3" fmla="*/ 544010 h 544010"/>
                <a:gd name="connsiteX4" fmla="*/ 451413 w 476041"/>
                <a:gd name="connsiteY4" fmla="*/ 370390 h 544010"/>
                <a:gd name="connsiteX5" fmla="*/ 428263 w 476041"/>
                <a:gd name="connsiteY5" fmla="*/ 347241 h 544010"/>
                <a:gd name="connsiteX6" fmla="*/ 393539 w 476041"/>
                <a:gd name="connsiteY6" fmla="*/ 335666 h 544010"/>
                <a:gd name="connsiteX7" fmla="*/ 347240 w 476041"/>
                <a:gd name="connsiteY7" fmla="*/ 289367 h 544010"/>
                <a:gd name="connsiteX8" fmla="*/ 289367 w 476041"/>
                <a:gd name="connsiteY8" fmla="*/ 243068 h 544010"/>
                <a:gd name="connsiteX9" fmla="*/ 266218 w 476041"/>
                <a:gd name="connsiteY9" fmla="*/ 208344 h 544010"/>
                <a:gd name="connsiteX10" fmla="*/ 208344 w 476041"/>
                <a:gd name="connsiteY10" fmla="*/ 162046 h 544010"/>
                <a:gd name="connsiteX11" fmla="*/ 138896 w 476041"/>
                <a:gd name="connsiteY11" fmla="*/ 115747 h 544010"/>
                <a:gd name="connsiteX12" fmla="*/ 115747 w 476041"/>
                <a:gd name="connsiteY12" fmla="*/ 81023 h 544010"/>
                <a:gd name="connsiteX13" fmla="*/ 81023 w 476041"/>
                <a:gd name="connsiteY13" fmla="*/ 69448 h 544010"/>
                <a:gd name="connsiteX14" fmla="*/ 69448 w 476041"/>
                <a:gd name="connsiteY14" fmla="*/ 34724 h 544010"/>
                <a:gd name="connsiteX15" fmla="*/ 34724 w 476041"/>
                <a:gd name="connsiteY15" fmla="*/ 23149 h 544010"/>
                <a:gd name="connsiteX16" fmla="*/ 0 w 476041"/>
                <a:gd name="connsiteY16" fmla="*/ 0 h 544010"/>
                <a:gd name="connsiteX17" fmla="*/ 11575 w 476041"/>
                <a:gd name="connsiteY17" fmla="*/ 92597 h 544010"/>
                <a:gd name="connsiteX18" fmla="*/ 34724 w 476041"/>
                <a:gd name="connsiteY18" fmla="*/ 115747 h 544010"/>
                <a:gd name="connsiteX19" fmla="*/ 57873 w 476041"/>
                <a:gd name="connsiteY19" fmla="*/ 196770 h 544010"/>
                <a:gd name="connsiteX20" fmla="*/ 81023 w 476041"/>
                <a:gd name="connsiteY20" fmla="*/ 231494 h 544010"/>
                <a:gd name="connsiteX21" fmla="*/ 115747 w 476041"/>
                <a:gd name="connsiteY21" fmla="*/ 300942 h 544010"/>
                <a:gd name="connsiteX22" fmla="*/ 185195 w 476041"/>
                <a:gd name="connsiteY22" fmla="*/ 324091 h 544010"/>
                <a:gd name="connsiteX23" fmla="*/ 254643 w 476041"/>
                <a:gd name="connsiteY23" fmla="*/ 358815 h 544010"/>
                <a:gd name="connsiteX24" fmla="*/ 289367 w 476041"/>
                <a:gd name="connsiteY24" fmla="*/ 370390 h 544010"/>
                <a:gd name="connsiteX25" fmla="*/ 324091 w 476041"/>
                <a:gd name="connsiteY25" fmla="*/ 393539 h 544010"/>
                <a:gd name="connsiteX26" fmla="*/ 335666 w 476041"/>
                <a:gd name="connsiteY26" fmla="*/ 416689 h 5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041" h="544010">
                  <a:moveTo>
                    <a:pt x="335666" y="416689"/>
                  </a:moveTo>
                  <a:lnTo>
                    <a:pt x="335666" y="416689"/>
                  </a:lnTo>
                  <a:cubicBezTo>
                    <a:pt x="370702" y="486759"/>
                    <a:pt x="360300" y="504240"/>
                    <a:pt x="416689" y="532435"/>
                  </a:cubicBezTo>
                  <a:cubicBezTo>
                    <a:pt x="427602" y="537891"/>
                    <a:pt x="439838" y="540152"/>
                    <a:pt x="451413" y="544010"/>
                  </a:cubicBezTo>
                  <a:cubicBezTo>
                    <a:pt x="474516" y="474697"/>
                    <a:pt x="476041" y="485320"/>
                    <a:pt x="451413" y="370390"/>
                  </a:cubicBezTo>
                  <a:cubicBezTo>
                    <a:pt x="449126" y="359719"/>
                    <a:pt x="437621" y="352856"/>
                    <a:pt x="428263" y="347241"/>
                  </a:cubicBezTo>
                  <a:cubicBezTo>
                    <a:pt x="417801" y="340964"/>
                    <a:pt x="405114" y="339524"/>
                    <a:pt x="393539" y="335666"/>
                  </a:cubicBezTo>
                  <a:cubicBezTo>
                    <a:pt x="378106" y="320233"/>
                    <a:pt x="365400" y="301474"/>
                    <a:pt x="347240" y="289367"/>
                  </a:cubicBezTo>
                  <a:cubicBezTo>
                    <a:pt x="321454" y="272177"/>
                    <a:pt x="308217" y="266632"/>
                    <a:pt x="289367" y="243068"/>
                  </a:cubicBezTo>
                  <a:cubicBezTo>
                    <a:pt x="280677" y="232205"/>
                    <a:pt x="274908" y="219207"/>
                    <a:pt x="266218" y="208344"/>
                  </a:cubicBezTo>
                  <a:cubicBezTo>
                    <a:pt x="241377" y="177293"/>
                    <a:pt x="241765" y="188783"/>
                    <a:pt x="208344" y="162046"/>
                  </a:cubicBezTo>
                  <a:cubicBezTo>
                    <a:pt x="149426" y="114911"/>
                    <a:pt x="232221" y="162408"/>
                    <a:pt x="138896" y="115747"/>
                  </a:cubicBezTo>
                  <a:cubicBezTo>
                    <a:pt x="131180" y="104172"/>
                    <a:pt x="126610" y="89713"/>
                    <a:pt x="115747" y="81023"/>
                  </a:cubicBezTo>
                  <a:cubicBezTo>
                    <a:pt x="106220" y="73401"/>
                    <a:pt x="89650" y="78075"/>
                    <a:pt x="81023" y="69448"/>
                  </a:cubicBezTo>
                  <a:cubicBezTo>
                    <a:pt x="72396" y="60821"/>
                    <a:pt x="78075" y="43351"/>
                    <a:pt x="69448" y="34724"/>
                  </a:cubicBezTo>
                  <a:cubicBezTo>
                    <a:pt x="60821" y="26097"/>
                    <a:pt x="45637" y="28605"/>
                    <a:pt x="34724" y="23149"/>
                  </a:cubicBezTo>
                  <a:cubicBezTo>
                    <a:pt x="22282" y="16928"/>
                    <a:pt x="11575" y="7716"/>
                    <a:pt x="0" y="0"/>
                  </a:cubicBezTo>
                  <a:cubicBezTo>
                    <a:pt x="3858" y="30866"/>
                    <a:pt x="2637" y="62803"/>
                    <a:pt x="11575" y="92597"/>
                  </a:cubicBezTo>
                  <a:cubicBezTo>
                    <a:pt x="14711" y="103050"/>
                    <a:pt x="29109" y="106389"/>
                    <a:pt x="34724" y="115747"/>
                  </a:cubicBezTo>
                  <a:cubicBezTo>
                    <a:pt x="45991" y="134525"/>
                    <a:pt x="50301" y="179102"/>
                    <a:pt x="57873" y="196770"/>
                  </a:cubicBezTo>
                  <a:cubicBezTo>
                    <a:pt x="63353" y="209556"/>
                    <a:pt x="73306" y="219919"/>
                    <a:pt x="81023" y="231494"/>
                  </a:cubicBezTo>
                  <a:cubicBezTo>
                    <a:pt x="87330" y="250416"/>
                    <a:pt x="96850" y="289132"/>
                    <a:pt x="115747" y="300942"/>
                  </a:cubicBezTo>
                  <a:cubicBezTo>
                    <a:pt x="136440" y="313875"/>
                    <a:pt x="162046" y="316375"/>
                    <a:pt x="185195" y="324091"/>
                  </a:cubicBezTo>
                  <a:cubicBezTo>
                    <a:pt x="272470" y="353183"/>
                    <a:pt x="164897" y="313942"/>
                    <a:pt x="254643" y="358815"/>
                  </a:cubicBezTo>
                  <a:cubicBezTo>
                    <a:pt x="265556" y="364271"/>
                    <a:pt x="278454" y="364934"/>
                    <a:pt x="289367" y="370390"/>
                  </a:cubicBezTo>
                  <a:cubicBezTo>
                    <a:pt x="301809" y="376611"/>
                    <a:pt x="313228" y="384849"/>
                    <a:pt x="324091" y="393539"/>
                  </a:cubicBezTo>
                  <a:cubicBezTo>
                    <a:pt x="356438" y="419417"/>
                    <a:pt x="333737" y="412831"/>
                    <a:pt x="335666" y="416689"/>
                  </a:cubicBezTo>
                  <a:close/>
                </a:path>
              </a:pathLst>
            </a:custGeom>
            <a:solidFill>
              <a:srgbClr val="ECD846"/>
            </a:solidFill>
            <a:ln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59" name="Group 96"/>
          <p:cNvGrpSpPr/>
          <p:nvPr/>
        </p:nvGrpSpPr>
        <p:grpSpPr>
          <a:xfrm>
            <a:off x="323528" y="1484784"/>
            <a:ext cx="304572" cy="648072"/>
            <a:chOff x="3622876" y="1044283"/>
            <a:chExt cx="1960756" cy="3563452"/>
          </a:xfrm>
        </p:grpSpPr>
        <p:grpSp>
          <p:nvGrpSpPr>
            <p:cNvPr id="1364" name="Group 1280"/>
            <p:cNvGrpSpPr>
              <a:grpSpLocks/>
            </p:cNvGrpSpPr>
            <p:nvPr/>
          </p:nvGrpSpPr>
          <p:grpSpPr bwMode="auto">
            <a:xfrm rot="18992529" flipH="1" flipV="1">
              <a:off x="4245701" y="1044283"/>
              <a:ext cx="1337931" cy="3563452"/>
              <a:chOff x="2440" y="885"/>
              <a:chExt cx="758" cy="2167"/>
            </a:xfrm>
          </p:grpSpPr>
          <p:grpSp>
            <p:nvGrpSpPr>
              <p:cNvPr id="1366" name="Group 1281"/>
              <p:cNvGrpSpPr>
                <a:grpSpLocks/>
              </p:cNvGrpSpPr>
              <p:nvPr/>
            </p:nvGrpSpPr>
            <p:grpSpPr bwMode="auto">
              <a:xfrm>
                <a:off x="2440" y="885"/>
                <a:ext cx="758" cy="2167"/>
                <a:chOff x="2431" y="885"/>
                <a:chExt cx="758" cy="2167"/>
              </a:xfrm>
            </p:grpSpPr>
            <p:sp>
              <p:nvSpPr>
                <p:cNvPr id="102" name="Freeform 1282"/>
                <p:cNvSpPr>
                  <a:spLocks/>
                </p:cNvSpPr>
                <p:nvPr/>
              </p:nvSpPr>
              <p:spPr bwMode="auto">
                <a:xfrm>
                  <a:off x="2709" y="1037"/>
                  <a:ext cx="480" cy="1028"/>
                </a:xfrm>
                <a:custGeom>
                  <a:avLst/>
                  <a:gdLst>
                    <a:gd name="T0" fmla="*/ 471 w 480"/>
                    <a:gd name="T1" fmla="*/ 1017 h 1028"/>
                    <a:gd name="T2" fmla="*/ 468 w 480"/>
                    <a:gd name="T3" fmla="*/ 993 h 1028"/>
                    <a:gd name="T4" fmla="*/ 474 w 480"/>
                    <a:gd name="T5" fmla="*/ 957 h 1028"/>
                    <a:gd name="T6" fmla="*/ 468 w 480"/>
                    <a:gd name="T7" fmla="*/ 882 h 1028"/>
                    <a:gd name="T8" fmla="*/ 477 w 480"/>
                    <a:gd name="T9" fmla="*/ 816 h 1028"/>
                    <a:gd name="T10" fmla="*/ 474 w 480"/>
                    <a:gd name="T11" fmla="*/ 807 h 1028"/>
                    <a:gd name="T12" fmla="*/ 459 w 480"/>
                    <a:gd name="T13" fmla="*/ 750 h 1028"/>
                    <a:gd name="T14" fmla="*/ 459 w 480"/>
                    <a:gd name="T15" fmla="*/ 705 h 1028"/>
                    <a:gd name="T16" fmla="*/ 450 w 480"/>
                    <a:gd name="T17" fmla="*/ 708 h 1028"/>
                    <a:gd name="T18" fmla="*/ 456 w 480"/>
                    <a:gd name="T19" fmla="*/ 699 h 1028"/>
                    <a:gd name="T20" fmla="*/ 450 w 480"/>
                    <a:gd name="T21" fmla="*/ 669 h 1028"/>
                    <a:gd name="T22" fmla="*/ 444 w 480"/>
                    <a:gd name="T23" fmla="*/ 591 h 1028"/>
                    <a:gd name="T24" fmla="*/ 429 w 480"/>
                    <a:gd name="T25" fmla="*/ 510 h 1028"/>
                    <a:gd name="T26" fmla="*/ 432 w 480"/>
                    <a:gd name="T27" fmla="*/ 480 h 1028"/>
                    <a:gd name="T28" fmla="*/ 423 w 480"/>
                    <a:gd name="T29" fmla="*/ 483 h 1028"/>
                    <a:gd name="T30" fmla="*/ 408 w 480"/>
                    <a:gd name="T31" fmla="*/ 438 h 1028"/>
                    <a:gd name="T32" fmla="*/ 384 w 480"/>
                    <a:gd name="T33" fmla="*/ 408 h 1028"/>
                    <a:gd name="T34" fmla="*/ 372 w 480"/>
                    <a:gd name="T35" fmla="*/ 336 h 1028"/>
                    <a:gd name="T36" fmla="*/ 351 w 480"/>
                    <a:gd name="T37" fmla="*/ 330 h 1028"/>
                    <a:gd name="T38" fmla="*/ 345 w 480"/>
                    <a:gd name="T39" fmla="*/ 294 h 1028"/>
                    <a:gd name="T40" fmla="*/ 312 w 480"/>
                    <a:gd name="T41" fmla="*/ 222 h 1028"/>
                    <a:gd name="T42" fmla="*/ 306 w 480"/>
                    <a:gd name="T43" fmla="*/ 174 h 1028"/>
                    <a:gd name="T44" fmla="*/ 297 w 480"/>
                    <a:gd name="T45" fmla="*/ 177 h 1028"/>
                    <a:gd name="T46" fmla="*/ 291 w 480"/>
                    <a:gd name="T47" fmla="*/ 186 h 1028"/>
                    <a:gd name="T48" fmla="*/ 279 w 480"/>
                    <a:gd name="T49" fmla="*/ 156 h 1028"/>
                    <a:gd name="T50" fmla="*/ 246 w 480"/>
                    <a:gd name="T51" fmla="*/ 147 h 1028"/>
                    <a:gd name="T52" fmla="*/ 225 w 480"/>
                    <a:gd name="T53" fmla="*/ 132 h 1028"/>
                    <a:gd name="T54" fmla="*/ 201 w 480"/>
                    <a:gd name="T55" fmla="*/ 105 h 1028"/>
                    <a:gd name="T56" fmla="*/ 159 w 480"/>
                    <a:gd name="T57" fmla="*/ 96 h 1028"/>
                    <a:gd name="T58" fmla="*/ 102 w 480"/>
                    <a:gd name="T59" fmla="*/ 63 h 1028"/>
                    <a:gd name="T60" fmla="*/ 78 w 480"/>
                    <a:gd name="T61" fmla="*/ 33 h 1028"/>
                    <a:gd name="T62" fmla="*/ 51 w 480"/>
                    <a:gd name="T63" fmla="*/ 12 h 1028"/>
                    <a:gd name="T64" fmla="*/ 33 w 480"/>
                    <a:gd name="T65" fmla="*/ 0 h 1028"/>
                    <a:gd name="T66" fmla="*/ 21 w 480"/>
                    <a:gd name="T67" fmla="*/ 48 h 1028"/>
                    <a:gd name="T68" fmla="*/ 48 w 480"/>
                    <a:gd name="T69" fmla="*/ 132 h 1028"/>
                    <a:gd name="T70" fmla="*/ 117 w 480"/>
                    <a:gd name="T71" fmla="*/ 108 h 1028"/>
                    <a:gd name="T72" fmla="*/ 126 w 480"/>
                    <a:gd name="T73" fmla="*/ 120 h 102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80"/>
                    <a:gd name="T112" fmla="*/ 0 h 1028"/>
                    <a:gd name="T113" fmla="*/ 480 w 480"/>
                    <a:gd name="T114" fmla="*/ 1028 h 102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80" h="1028">
                      <a:moveTo>
                        <a:pt x="471" y="1017"/>
                      </a:moveTo>
                      <a:cubicBezTo>
                        <a:pt x="480" y="983"/>
                        <a:pt x="471" y="1028"/>
                        <a:pt x="468" y="993"/>
                      </a:cubicBezTo>
                      <a:cubicBezTo>
                        <a:pt x="467" y="982"/>
                        <a:pt x="471" y="968"/>
                        <a:pt x="474" y="957"/>
                      </a:cubicBezTo>
                      <a:cubicBezTo>
                        <a:pt x="470" y="931"/>
                        <a:pt x="476" y="907"/>
                        <a:pt x="468" y="882"/>
                      </a:cubicBezTo>
                      <a:cubicBezTo>
                        <a:pt x="470" y="860"/>
                        <a:pt x="474" y="838"/>
                        <a:pt x="477" y="816"/>
                      </a:cubicBezTo>
                      <a:cubicBezTo>
                        <a:pt x="476" y="813"/>
                        <a:pt x="474" y="810"/>
                        <a:pt x="474" y="807"/>
                      </a:cubicBezTo>
                      <a:cubicBezTo>
                        <a:pt x="474" y="782"/>
                        <a:pt x="461" y="775"/>
                        <a:pt x="459" y="750"/>
                      </a:cubicBezTo>
                      <a:cubicBezTo>
                        <a:pt x="458" y="739"/>
                        <a:pt x="459" y="705"/>
                        <a:pt x="459" y="705"/>
                      </a:cubicBezTo>
                      <a:cubicBezTo>
                        <a:pt x="456" y="706"/>
                        <a:pt x="451" y="711"/>
                        <a:pt x="450" y="708"/>
                      </a:cubicBezTo>
                      <a:cubicBezTo>
                        <a:pt x="448" y="705"/>
                        <a:pt x="456" y="703"/>
                        <a:pt x="456" y="699"/>
                      </a:cubicBezTo>
                      <a:cubicBezTo>
                        <a:pt x="457" y="688"/>
                        <a:pt x="453" y="679"/>
                        <a:pt x="450" y="669"/>
                      </a:cubicBezTo>
                      <a:cubicBezTo>
                        <a:pt x="453" y="642"/>
                        <a:pt x="453" y="617"/>
                        <a:pt x="444" y="591"/>
                      </a:cubicBezTo>
                      <a:cubicBezTo>
                        <a:pt x="459" y="547"/>
                        <a:pt x="462" y="546"/>
                        <a:pt x="429" y="510"/>
                      </a:cubicBezTo>
                      <a:cubicBezTo>
                        <a:pt x="428" y="519"/>
                        <a:pt x="435" y="472"/>
                        <a:pt x="432" y="480"/>
                      </a:cubicBezTo>
                      <a:cubicBezTo>
                        <a:pt x="431" y="483"/>
                        <a:pt x="424" y="486"/>
                        <a:pt x="423" y="483"/>
                      </a:cubicBezTo>
                      <a:cubicBezTo>
                        <a:pt x="408" y="434"/>
                        <a:pt x="437" y="445"/>
                        <a:pt x="408" y="438"/>
                      </a:cubicBezTo>
                      <a:cubicBezTo>
                        <a:pt x="400" y="428"/>
                        <a:pt x="391" y="419"/>
                        <a:pt x="384" y="408"/>
                      </a:cubicBezTo>
                      <a:cubicBezTo>
                        <a:pt x="382" y="394"/>
                        <a:pt x="382" y="346"/>
                        <a:pt x="372" y="336"/>
                      </a:cubicBezTo>
                      <a:cubicBezTo>
                        <a:pt x="367" y="331"/>
                        <a:pt x="358" y="332"/>
                        <a:pt x="351" y="330"/>
                      </a:cubicBezTo>
                      <a:cubicBezTo>
                        <a:pt x="347" y="315"/>
                        <a:pt x="353" y="307"/>
                        <a:pt x="345" y="294"/>
                      </a:cubicBezTo>
                      <a:cubicBezTo>
                        <a:pt x="345" y="291"/>
                        <a:pt x="341" y="212"/>
                        <a:pt x="312" y="222"/>
                      </a:cubicBezTo>
                      <a:cubicBezTo>
                        <a:pt x="305" y="202"/>
                        <a:pt x="312" y="168"/>
                        <a:pt x="306" y="174"/>
                      </a:cubicBezTo>
                      <a:cubicBezTo>
                        <a:pt x="304" y="176"/>
                        <a:pt x="299" y="175"/>
                        <a:pt x="297" y="177"/>
                      </a:cubicBezTo>
                      <a:cubicBezTo>
                        <a:pt x="295" y="179"/>
                        <a:pt x="283" y="211"/>
                        <a:pt x="291" y="186"/>
                      </a:cubicBezTo>
                      <a:cubicBezTo>
                        <a:pt x="289" y="177"/>
                        <a:pt x="287" y="162"/>
                        <a:pt x="279" y="156"/>
                      </a:cubicBezTo>
                      <a:cubicBezTo>
                        <a:pt x="270" y="149"/>
                        <a:pt x="246" y="147"/>
                        <a:pt x="246" y="147"/>
                      </a:cubicBezTo>
                      <a:cubicBezTo>
                        <a:pt x="240" y="141"/>
                        <a:pt x="231" y="138"/>
                        <a:pt x="225" y="132"/>
                      </a:cubicBezTo>
                      <a:cubicBezTo>
                        <a:pt x="213" y="120"/>
                        <a:pt x="218" y="114"/>
                        <a:pt x="201" y="105"/>
                      </a:cubicBezTo>
                      <a:cubicBezTo>
                        <a:pt x="182" y="110"/>
                        <a:pt x="176" y="102"/>
                        <a:pt x="159" y="96"/>
                      </a:cubicBezTo>
                      <a:cubicBezTo>
                        <a:pt x="143" y="80"/>
                        <a:pt x="119" y="78"/>
                        <a:pt x="102" y="63"/>
                      </a:cubicBezTo>
                      <a:cubicBezTo>
                        <a:pt x="64" y="29"/>
                        <a:pt x="97" y="59"/>
                        <a:pt x="78" y="33"/>
                      </a:cubicBezTo>
                      <a:cubicBezTo>
                        <a:pt x="72" y="24"/>
                        <a:pt x="59" y="18"/>
                        <a:pt x="51" y="12"/>
                      </a:cubicBezTo>
                      <a:cubicBezTo>
                        <a:pt x="45" y="8"/>
                        <a:pt x="33" y="0"/>
                        <a:pt x="33" y="0"/>
                      </a:cubicBezTo>
                      <a:cubicBezTo>
                        <a:pt x="0" y="11"/>
                        <a:pt x="11" y="11"/>
                        <a:pt x="21" y="48"/>
                      </a:cubicBezTo>
                      <a:cubicBezTo>
                        <a:pt x="23" y="55"/>
                        <a:pt x="41" y="129"/>
                        <a:pt x="48" y="132"/>
                      </a:cubicBezTo>
                      <a:cubicBezTo>
                        <a:pt x="78" y="126"/>
                        <a:pt x="90" y="103"/>
                        <a:pt x="117" y="108"/>
                      </a:cubicBezTo>
                      <a:cubicBezTo>
                        <a:pt x="124" y="118"/>
                        <a:pt x="120" y="114"/>
                        <a:pt x="126" y="120"/>
                      </a:cubicBezTo>
                    </a:path>
                  </a:pathLst>
                </a:custGeom>
                <a:solidFill>
                  <a:srgbClr val="ECD846"/>
                </a:solidFill>
                <a:ln w="25400">
                  <a:solidFill>
                    <a:srgbClr val="CC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1369" name="Group 1283"/>
                <p:cNvGrpSpPr>
                  <a:grpSpLocks/>
                </p:cNvGrpSpPr>
                <p:nvPr/>
              </p:nvGrpSpPr>
              <p:grpSpPr bwMode="auto">
                <a:xfrm>
                  <a:off x="2431" y="885"/>
                  <a:ext cx="758" cy="2167"/>
                  <a:chOff x="2431" y="885"/>
                  <a:chExt cx="758" cy="2167"/>
                </a:xfrm>
              </p:grpSpPr>
              <p:sp>
                <p:nvSpPr>
                  <p:cNvPr id="104" name="Oval 1284"/>
                  <p:cNvSpPr>
                    <a:spLocks noChangeArrowheads="1"/>
                  </p:cNvSpPr>
                  <p:nvPr/>
                </p:nvSpPr>
                <p:spPr bwMode="auto">
                  <a:xfrm>
                    <a:off x="2476" y="1157"/>
                    <a:ext cx="681" cy="1542"/>
                  </a:xfrm>
                  <a:prstGeom prst="ellipse">
                    <a:avLst/>
                  </a:pr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05" name="Freeform 1285"/>
                  <p:cNvSpPr>
                    <a:spLocks/>
                  </p:cNvSpPr>
                  <p:nvPr/>
                </p:nvSpPr>
                <p:spPr bwMode="auto">
                  <a:xfrm>
                    <a:off x="2895" y="2048"/>
                    <a:ext cx="294" cy="993"/>
                  </a:xfrm>
                  <a:custGeom>
                    <a:avLst/>
                    <a:gdLst>
                      <a:gd name="T0" fmla="*/ 0 w 294"/>
                      <a:gd name="T1" fmla="*/ 993 h 993"/>
                      <a:gd name="T2" fmla="*/ 15 w 294"/>
                      <a:gd name="T3" fmla="*/ 942 h 993"/>
                      <a:gd name="T4" fmla="*/ 30 w 294"/>
                      <a:gd name="T5" fmla="*/ 921 h 993"/>
                      <a:gd name="T6" fmla="*/ 51 w 294"/>
                      <a:gd name="T7" fmla="*/ 897 h 993"/>
                      <a:gd name="T8" fmla="*/ 66 w 294"/>
                      <a:gd name="T9" fmla="*/ 855 h 993"/>
                      <a:gd name="T10" fmla="*/ 78 w 294"/>
                      <a:gd name="T11" fmla="*/ 837 h 993"/>
                      <a:gd name="T12" fmla="*/ 84 w 294"/>
                      <a:gd name="T13" fmla="*/ 828 h 993"/>
                      <a:gd name="T14" fmla="*/ 108 w 294"/>
                      <a:gd name="T15" fmla="*/ 795 h 993"/>
                      <a:gd name="T16" fmla="*/ 129 w 294"/>
                      <a:gd name="T17" fmla="*/ 714 h 993"/>
                      <a:gd name="T18" fmla="*/ 147 w 294"/>
                      <a:gd name="T19" fmla="*/ 675 h 993"/>
                      <a:gd name="T20" fmla="*/ 162 w 294"/>
                      <a:gd name="T21" fmla="*/ 627 h 993"/>
                      <a:gd name="T22" fmla="*/ 204 w 294"/>
                      <a:gd name="T23" fmla="*/ 519 h 993"/>
                      <a:gd name="T24" fmla="*/ 141 w 294"/>
                      <a:gd name="T25" fmla="*/ 543 h 993"/>
                      <a:gd name="T26" fmla="*/ 99 w 294"/>
                      <a:gd name="T27" fmla="*/ 597 h 993"/>
                      <a:gd name="T28" fmla="*/ 81 w 294"/>
                      <a:gd name="T29" fmla="*/ 672 h 993"/>
                      <a:gd name="T30" fmla="*/ 69 w 294"/>
                      <a:gd name="T31" fmla="*/ 690 h 993"/>
                      <a:gd name="T32" fmla="*/ 78 w 294"/>
                      <a:gd name="T33" fmla="*/ 708 h 993"/>
                      <a:gd name="T34" fmla="*/ 45 w 294"/>
                      <a:gd name="T35" fmla="*/ 765 h 993"/>
                      <a:gd name="T36" fmla="*/ 42 w 294"/>
                      <a:gd name="T37" fmla="*/ 789 h 993"/>
                      <a:gd name="T38" fmla="*/ 39 w 294"/>
                      <a:gd name="T39" fmla="*/ 801 h 993"/>
                      <a:gd name="T40" fmla="*/ 15 w 294"/>
                      <a:gd name="T41" fmla="*/ 753 h 993"/>
                      <a:gd name="T42" fmla="*/ 51 w 294"/>
                      <a:gd name="T43" fmla="*/ 696 h 993"/>
                      <a:gd name="T44" fmla="*/ 69 w 294"/>
                      <a:gd name="T45" fmla="*/ 675 h 993"/>
                      <a:gd name="T46" fmla="*/ 114 w 294"/>
                      <a:gd name="T47" fmla="*/ 612 h 993"/>
                      <a:gd name="T48" fmla="*/ 129 w 294"/>
                      <a:gd name="T49" fmla="*/ 597 h 993"/>
                      <a:gd name="T50" fmla="*/ 141 w 294"/>
                      <a:gd name="T51" fmla="*/ 567 h 993"/>
                      <a:gd name="T52" fmla="*/ 153 w 294"/>
                      <a:gd name="T53" fmla="*/ 525 h 993"/>
                      <a:gd name="T54" fmla="*/ 168 w 294"/>
                      <a:gd name="T55" fmla="*/ 507 h 993"/>
                      <a:gd name="T56" fmla="*/ 174 w 294"/>
                      <a:gd name="T57" fmla="*/ 489 h 993"/>
                      <a:gd name="T58" fmla="*/ 180 w 294"/>
                      <a:gd name="T59" fmla="*/ 477 h 993"/>
                      <a:gd name="T60" fmla="*/ 210 w 294"/>
                      <a:gd name="T61" fmla="*/ 417 h 993"/>
                      <a:gd name="T62" fmla="*/ 225 w 294"/>
                      <a:gd name="T63" fmla="*/ 387 h 993"/>
                      <a:gd name="T64" fmla="*/ 231 w 294"/>
                      <a:gd name="T65" fmla="*/ 369 h 993"/>
                      <a:gd name="T66" fmla="*/ 234 w 294"/>
                      <a:gd name="T67" fmla="*/ 324 h 993"/>
                      <a:gd name="T68" fmla="*/ 246 w 294"/>
                      <a:gd name="T69" fmla="*/ 306 h 993"/>
                      <a:gd name="T70" fmla="*/ 252 w 294"/>
                      <a:gd name="T71" fmla="*/ 288 h 993"/>
                      <a:gd name="T72" fmla="*/ 261 w 294"/>
                      <a:gd name="T73" fmla="*/ 216 h 993"/>
                      <a:gd name="T74" fmla="*/ 279 w 294"/>
                      <a:gd name="T75" fmla="*/ 189 h 993"/>
                      <a:gd name="T76" fmla="*/ 261 w 294"/>
                      <a:gd name="T77" fmla="*/ 168 h 993"/>
                      <a:gd name="T78" fmla="*/ 282 w 294"/>
                      <a:gd name="T79" fmla="*/ 132 h 993"/>
                      <a:gd name="T80" fmla="*/ 294 w 294"/>
                      <a:gd name="T81" fmla="*/ 105 h 993"/>
                      <a:gd name="T82" fmla="*/ 279 w 294"/>
                      <a:gd name="T83" fmla="*/ 75 h 993"/>
                      <a:gd name="T84" fmla="*/ 288 w 294"/>
                      <a:gd name="T85" fmla="*/ 0 h 99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294"/>
                      <a:gd name="T130" fmla="*/ 0 h 993"/>
                      <a:gd name="T131" fmla="*/ 294 w 294"/>
                      <a:gd name="T132" fmla="*/ 993 h 993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294" h="993">
                        <a:moveTo>
                          <a:pt x="0" y="993"/>
                        </a:moveTo>
                        <a:cubicBezTo>
                          <a:pt x="5" y="973"/>
                          <a:pt x="0" y="957"/>
                          <a:pt x="15" y="942"/>
                        </a:cubicBezTo>
                        <a:cubicBezTo>
                          <a:pt x="22" y="921"/>
                          <a:pt x="15" y="926"/>
                          <a:pt x="30" y="921"/>
                        </a:cubicBezTo>
                        <a:cubicBezTo>
                          <a:pt x="34" y="908"/>
                          <a:pt x="43" y="907"/>
                          <a:pt x="51" y="897"/>
                        </a:cubicBezTo>
                        <a:cubicBezTo>
                          <a:pt x="61" y="885"/>
                          <a:pt x="62" y="869"/>
                          <a:pt x="66" y="855"/>
                        </a:cubicBezTo>
                        <a:cubicBezTo>
                          <a:pt x="68" y="848"/>
                          <a:pt x="74" y="843"/>
                          <a:pt x="78" y="837"/>
                        </a:cubicBezTo>
                        <a:cubicBezTo>
                          <a:pt x="80" y="834"/>
                          <a:pt x="84" y="828"/>
                          <a:pt x="84" y="828"/>
                        </a:cubicBezTo>
                        <a:cubicBezTo>
                          <a:pt x="88" y="811"/>
                          <a:pt x="90" y="801"/>
                          <a:pt x="108" y="795"/>
                        </a:cubicBezTo>
                        <a:cubicBezTo>
                          <a:pt x="117" y="769"/>
                          <a:pt x="122" y="741"/>
                          <a:pt x="129" y="714"/>
                        </a:cubicBezTo>
                        <a:cubicBezTo>
                          <a:pt x="134" y="696"/>
                          <a:pt x="132" y="685"/>
                          <a:pt x="147" y="675"/>
                        </a:cubicBezTo>
                        <a:cubicBezTo>
                          <a:pt x="152" y="659"/>
                          <a:pt x="158" y="643"/>
                          <a:pt x="162" y="627"/>
                        </a:cubicBezTo>
                        <a:cubicBezTo>
                          <a:pt x="164" y="594"/>
                          <a:pt x="162" y="526"/>
                          <a:pt x="204" y="519"/>
                        </a:cubicBezTo>
                        <a:cubicBezTo>
                          <a:pt x="176" y="513"/>
                          <a:pt x="163" y="528"/>
                          <a:pt x="141" y="543"/>
                        </a:cubicBezTo>
                        <a:cubicBezTo>
                          <a:pt x="128" y="562"/>
                          <a:pt x="112" y="578"/>
                          <a:pt x="99" y="597"/>
                        </a:cubicBezTo>
                        <a:cubicBezTo>
                          <a:pt x="97" y="634"/>
                          <a:pt x="96" y="645"/>
                          <a:pt x="81" y="672"/>
                        </a:cubicBezTo>
                        <a:cubicBezTo>
                          <a:pt x="77" y="678"/>
                          <a:pt x="71" y="683"/>
                          <a:pt x="69" y="690"/>
                        </a:cubicBezTo>
                        <a:cubicBezTo>
                          <a:pt x="67" y="696"/>
                          <a:pt x="78" y="708"/>
                          <a:pt x="78" y="708"/>
                        </a:cubicBezTo>
                        <a:cubicBezTo>
                          <a:pt x="75" y="732"/>
                          <a:pt x="58" y="745"/>
                          <a:pt x="45" y="765"/>
                        </a:cubicBezTo>
                        <a:cubicBezTo>
                          <a:pt x="44" y="773"/>
                          <a:pt x="43" y="781"/>
                          <a:pt x="42" y="789"/>
                        </a:cubicBezTo>
                        <a:cubicBezTo>
                          <a:pt x="41" y="793"/>
                          <a:pt x="41" y="805"/>
                          <a:pt x="39" y="801"/>
                        </a:cubicBezTo>
                        <a:cubicBezTo>
                          <a:pt x="34" y="789"/>
                          <a:pt x="18" y="766"/>
                          <a:pt x="15" y="753"/>
                        </a:cubicBezTo>
                        <a:cubicBezTo>
                          <a:pt x="17" y="731"/>
                          <a:pt x="36" y="713"/>
                          <a:pt x="51" y="696"/>
                        </a:cubicBezTo>
                        <a:cubicBezTo>
                          <a:pt x="60" y="686"/>
                          <a:pt x="63" y="687"/>
                          <a:pt x="69" y="675"/>
                        </a:cubicBezTo>
                        <a:cubicBezTo>
                          <a:pt x="80" y="653"/>
                          <a:pt x="93" y="626"/>
                          <a:pt x="114" y="612"/>
                        </a:cubicBezTo>
                        <a:cubicBezTo>
                          <a:pt x="118" y="606"/>
                          <a:pt x="125" y="603"/>
                          <a:pt x="129" y="597"/>
                        </a:cubicBezTo>
                        <a:cubicBezTo>
                          <a:pt x="135" y="589"/>
                          <a:pt x="135" y="576"/>
                          <a:pt x="141" y="567"/>
                        </a:cubicBezTo>
                        <a:cubicBezTo>
                          <a:pt x="143" y="556"/>
                          <a:pt x="145" y="533"/>
                          <a:pt x="153" y="525"/>
                        </a:cubicBezTo>
                        <a:cubicBezTo>
                          <a:pt x="159" y="519"/>
                          <a:pt x="165" y="515"/>
                          <a:pt x="168" y="507"/>
                        </a:cubicBezTo>
                        <a:cubicBezTo>
                          <a:pt x="171" y="501"/>
                          <a:pt x="171" y="495"/>
                          <a:pt x="174" y="489"/>
                        </a:cubicBezTo>
                        <a:cubicBezTo>
                          <a:pt x="176" y="485"/>
                          <a:pt x="178" y="481"/>
                          <a:pt x="180" y="477"/>
                        </a:cubicBezTo>
                        <a:cubicBezTo>
                          <a:pt x="183" y="444"/>
                          <a:pt x="199" y="449"/>
                          <a:pt x="210" y="417"/>
                        </a:cubicBezTo>
                        <a:cubicBezTo>
                          <a:pt x="216" y="419"/>
                          <a:pt x="221" y="389"/>
                          <a:pt x="225" y="387"/>
                        </a:cubicBezTo>
                        <a:cubicBezTo>
                          <a:pt x="230" y="384"/>
                          <a:pt x="231" y="369"/>
                          <a:pt x="231" y="369"/>
                        </a:cubicBezTo>
                        <a:cubicBezTo>
                          <a:pt x="232" y="354"/>
                          <a:pt x="231" y="339"/>
                          <a:pt x="234" y="324"/>
                        </a:cubicBezTo>
                        <a:cubicBezTo>
                          <a:pt x="236" y="317"/>
                          <a:pt x="244" y="313"/>
                          <a:pt x="246" y="306"/>
                        </a:cubicBezTo>
                        <a:cubicBezTo>
                          <a:pt x="248" y="300"/>
                          <a:pt x="252" y="288"/>
                          <a:pt x="252" y="288"/>
                        </a:cubicBezTo>
                        <a:cubicBezTo>
                          <a:pt x="245" y="268"/>
                          <a:pt x="250" y="235"/>
                          <a:pt x="261" y="216"/>
                        </a:cubicBezTo>
                        <a:cubicBezTo>
                          <a:pt x="266" y="207"/>
                          <a:pt x="279" y="189"/>
                          <a:pt x="279" y="189"/>
                        </a:cubicBezTo>
                        <a:cubicBezTo>
                          <a:pt x="274" y="174"/>
                          <a:pt x="266" y="183"/>
                          <a:pt x="261" y="168"/>
                        </a:cubicBezTo>
                        <a:cubicBezTo>
                          <a:pt x="265" y="152"/>
                          <a:pt x="268" y="142"/>
                          <a:pt x="282" y="132"/>
                        </a:cubicBezTo>
                        <a:cubicBezTo>
                          <a:pt x="289" y="111"/>
                          <a:pt x="284" y="119"/>
                          <a:pt x="294" y="105"/>
                        </a:cubicBezTo>
                        <a:cubicBezTo>
                          <a:pt x="282" y="97"/>
                          <a:pt x="283" y="88"/>
                          <a:pt x="279" y="75"/>
                        </a:cubicBezTo>
                        <a:cubicBezTo>
                          <a:pt x="285" y="6"/>
                          <a:pt x="278" y="30"/>
                          <a:pt x="288" y="0"/>
                        </a:cubicBezTo>
                      </a:path>
                    </a:pathLst>
                  </a:custGeom>
                  <a:solidFill>
                    <a:srgbClr val="ECD846"/>
                  </a:solidFill>
                  <a:ln w="1905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06" name="Freeform 1286"/>
                  <p:cNvSpPr>
                    <a:spLocks/>
                  </p:cNvSpPr>
                  <p:nvPr/>
                </p:nvSpPr>
                <p:spPr bwMode="auto">
                  <a:xfrm>
                    <a:off x="2431" y="1066"/>
                    <a:ext cx="432" cy="1986"/>
                  </a:xfrm>
                  <a:custGeom>
                    <a:avLst/>
                    <a:gdLst>
                      <a:gd name="T0" fmla="*/ 427 w 432"/>
                      <a:gd name="T1" fmla="*/ 1986 h 1986"/>
                      <a:gd name="T2" fmla="*/ 412 w 432"/>
                      <a:gd name="T3" fmla="*/ 1950 h 1986"/>
                      <a:gd name="T4" fmla="*/ 325 w 432"/>
                      <a:gd name="T5" fmla="*/ 1866 h 1986"/>
                      <a:gd name="T6" fmla="*/ 343 w 432"/>
                      <a:gd name="T7" fmla="*/ 1863 h 1986"/>
                      <a:gd name="T8" fmla="*/ 325 w 432"/>
                      <a:gd name="T9" fmla="*/ 1836 h 1986"/>
                      <a:gd name="T10" fmla="*/ 307 w 432"/>
                      <a:gd name="T11" fmla="*/ 1809 h 1986"/>
                      <a:gd name="T12" fmla="*/ 262 w 432"/>
                      <a:gd name="T13" fmla="*/ 1761 h 1986"/>
                      <a:gd name="T14" fmla="*/ 193 w 432"/>
                      <a:gd name="T15" fmla="*/ 1710 h 1986"/>
                      <a:gd name="T16" fmla="*/ 163 w 432"/>
                      <a:gd name="T17" fmla="*/ 1647 h 1986"/>
                      <a:gd name="T18" fmla="*/ 151 w 432"/>
                      <a:gd name="T19" fmla="*/ 1608 h 1986"/>
                      <a:gd name="T20" fmla="*/ 133 w 432"/>
                      <a:gd name="T21" fmla="*/ 1590 h 1986"/>
                      <a:gd name="T22" fmla="*/ 112 w 432"/>
                      <a:gd name="T23" fmla="*/ 1524 h 1986"/>
                      <a:gd name="T24" fmla="*/ 142 w 432"/>
                      <a:gd name="T25" fmla="*/ 1530 h 1986"/>
                      <a:gd name="T26" fmla="*/ 163 w 432"/>
                      <a:gd name="T27" fmla="*/ 1575 h 1986"/>
                      <a:gd name="T28" fmla="*/ 190 w 432"/>
                      <a:gd name="T29" fmla="*/ 1593 h 1986"/>
                      <a:gd name="T30" fmla="*/ 199 w 432"/>
                      <a:gd name="T31" fmla="*/ 1599 h 1986"/>
                      <a:gd name="T32" fmla="*/ 217 w 432"/>
                      <a:gd name="T33" fmla="*/ 1623 h 1986"/>
                      <a:gd name="T34" fmla="*/ 247 w 432"/>
                      <a:gd name="T35" fmla="*/ 1671 h 1986"/>
                      <a:gd name="T36" fmla="*/ 274 w 432"/>
                      <a:gd name="T37" fmla="*/ 1719 h 1986"/>
                      <a:gd name="T38" fmla="*/ 304 w 432"/>
                      <a:gd name="T39" fmla="*/ 1755 h 1986"/>
                      <a:gd name="T40" fmla="*/ 316 w 432"/>
                      <a:gd name="T41" fmla="*/ 1734 h 1986"/>
                      <a:gd name="T42" fmla="*/ 286 w 432"/>
                      <a:gd name="T43" fmla="*/ 1704 h 1986"/>
                      <a:gd name="T44" fmla="*/ 253 w 432"/>
                      <a:gd name="T45" fmla="*/ 1659 h 1986"/>
                      <a:gd name="T46" fmla="*/ 223 w 432"/>
                      <a:gd name="T47" fmla="*/ 1620 h 1986"/>
                      <a:gd name="T48" fmla="*/ 193 w 432"/>
                      <a:gd name="T49" fmla="*/ 1581 h 1986"/>
                      <a:gd name="T50" fmla="*/ 145 w 432"/>
                      <a:gd name="T51" fmla="*/ 1530 h 1986"/>
                      <a:gd name="T52" fmla="*/ 130 w 432"/>
                      <a:gd name="T53" fmla="*/ 1500 h 1986"/>
                      <a:gd name="T54" fmla="*/ 103 w 432"/>
                      <a:gd name="T55" fmla="*/ 1470 h 1986"/>
                      <a:gd name="T56" fmla="*/ 82 w 432"/>
                      <a:gd name="T57" fmla="*/ 1425 h 1986"/>
                      <a:gd name="T58" fmla="*/ 71 w 432"/>
                      <a:gd name="T59" fmla="*/ 1330 h 1986"/>
                      <a:gd name="T60" fmla="*/ 46 w 432"/>
                      <a:gd name="T61" fmla="*/ 1239 h 1986"/>
                      <a:gd name="T62" fmla="*/ 22 w 432"/>
                      <a:gd name="T63" fmla="*/ 1182 h 1986"/>
                      <a:gd name="T64" fmla="*/ 25 w 432"/>
                      <a:gd name="T65" fmla="*/ 1104 h 1986"/>
                      <a:gd name="T66" fmla="*/ 16 w 432"/>
                      <a:gd name="T67" fmla="*/ 1062 h 1986"/>
                      <a:gd name="T68" fmla="*/ 16 w 432"/>
                      <a:gd name="T69" fmla="*/ 1014 h 1986"/>
                      <a:gd name="T70" fmla="*/ 31 w 432"/>
                      <a:gd name="T71" fmla="*/ 951 h 1986"/>
                      <a:gd name="T72" fmla="*/ 1 w 432"/>
                      <a:gd name="T73" fmla="*/ 837 h 1986"/>
                      <a:gd name="T74" fmla="*/ 22 w 432"/>
                      <a:gd name="T75" fmla="*/ 777 h 1986"/>
                      <a:gd name="T76" fmla="*/ 25 w 432"/>
                      <a:gd name="T77" fmla="*/ 723 h 1986"/>
                      <a:gd name="T78" fmla="*/ 22 w 432"/>
                      <a:gd name="T79" fmla="*/ 621 h 1986"/>
                      <a:gd name="T80" fmla="*/ 40 w 432"/>
                      <a:gd name="T81" fmla="*/ 540 h 1986"/>
                      <a:gd name="T82" fmla="*/ 58 w 432"/>
                      <a:gd name="T83" fmla="*/ 447 h 1986"/>
                      <a:gd name="T84" fmla="*/ 82 w 432"/>
                      <a:gd name="T85" fmla="*/ 363 h 1986"/>
                      <a:gd name="T86" fmla="*/ 94 w 432"/>
                      <a:gd name="T87" fmla="*/ 336 h 1986"/>
                      <a:gd name="T88" fmla="*/ 97 w 432"/>
                      <a:gd name="T89" fmla="*/ 327 h 1986"/>
                      <a:gd name="T90" fmla="*/ 100 w 432"/>
                      <a:gd name="T91" fmla="*/ 291 h 1986"/>
                      <a:gd name="T92" fmla="*/ 148 w 432"/>
                      <a:gd name="T93" fmla="*/ 279 h 1986"/>
                      <a:gd name="T94" fmla="*/ 139 w 432"/>
                      <a:gd name="T95" fmla="*/ 222 h 1986"/>
                      <a:gd name="T96" fmla="*/ 136 w 432"/>
                      <a:gd name="T97" fmla="*/ 213 h 1986"/>
                      <a:gd name="T98" fmla="*/ 172 w 432"/>
                      <a:gd name="T99" fmla="*/ 195 h 1986"/>
                      <a:gd name="T100" fmla="*/ 211 w 432"/>
                      <a:gd name="T101" fmla="*/ 120 h 1986"/>
                      <a:gd name="T102" fmla="*/ 229 w 432"/>
                      <a:gd name="T103" fmla="*/ 129 h 1986"/>
                      <a:gd name="T104" fmla="*/ 235 w 432"/>
                      <a:gd name="T105" fmla="*/ 81 h 1986"/>
                      <a:gd name="T106" fmla="*/ 265 w 432"/>
                      <a:gd name="T107" fmla="*/ 0 h 1986"/>
                      <a:gd name="T108" fmla="*/ 280 w 432"/>
                      <a:gd name="T109" fmla="*/ 39 h 1986"/>
                      <a:gd name="T110" fmla="*/ 292 w 432"/>
                      <a:gd name="T111" fmla="*/ 123 h 198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432"/>
                      <a:gd name="T169" fmla="*/ 0 h 1986"/>
                      <a:gd name="T170" fmla="*/ 432 w 432"/>
                      <a:gd name="T171" fmla="*/ 1986 h 198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432" h="1986">
                        <a:moveTo>
                          <a:pt x="427" y="1986"/>
                        </a:moveTo>
                        <a:cubicBezTo>
                          <a:pt x="432" y="1970"/>
                          <a:pt x="423" y="1961"/>
                          <a:pt x="412" y="1950"/>
                        </a:cubicBezTo>
                        <a:cubicBezTo>
                          <a:pt x="405" y="1899"/>
                          <a:pt x="355" y="1896"/>
                          <a:pt x="325" y="1866"/>
                        </a:cubicBezTo>
                        <a:cubicBezTo>
                          <a:pt x="331" y="1865"/>
                          <a:pt x="339" y="1867"/>
                          <a:pt x="343" y="1863"/>
                        </a:cubicBezTo>
                        <a:cubicBezTo>
                          <a:pt x="352" y="1854"/>
                          <a:pt x="328" y="1838"/>
                          <a:pt x="325" y="1836"/>
                        </a:cubicBezTo>
                        <a:cubicBezTo>
                          <a:pt x="319" y="1824"/>
                          <a:pt x="320" y="1813"/>
                          <a:pt x="307" y="1809"/>
                        </a:cubicBezTo>
                        <a:cubicBezTo>
                          <a:pt x="287" y="1789"/>
                          <a:pt x="297" y="1773"/>
                          <a:pt x="262" y="1761"/>
                        </a:cubicBezTo>
                        <a:cubicBezTo>
                          <a:pt x="234" y="1740"/>
                          <a:pt x="229" y="1716"/>
                          <a:pt x="193" y="1710"/>
                        </a:cubicBezTo>
                        <a:cubicBezTo>
                          <a:pt x="188" y="1691"/>
                          <a:pt x="174" y="1663"/>
                          <a:pt x="163" y="1647"/>
                        </a:cubicBezTo>
                        <a:cubicBezTo>
                          <a:pt x="161" y="1635"/>
                          <a:pt x="159" y="1618"/>
                          <a:pt x="151" y="1608"/>
                        </a:cubicBezTo>
                        <a:cubicBezTo>
                          <a:pt x="146" y="1601"/>
                          <a:pt x="133" y="1590"/>
                          <a:pt x="133" y="1590"/>
                        </a:cubicBezTo>
                        <a:cubicBezTo>
                          <a:pt x="138" y="1565"/>
                          <a:pt x="130" y="1542"/>
                          <a:pt x="112" y="1524"/>
                        </a:cubicBezTo>
                        <a:cubicBezTo>
                          <a:pt x="125" y="1520"/>
                          <a:pt x="131" y="1523"/>
                          <a:pt x="142" y="1530"/>
                        </a:cubicBezTo>
                        <a:cubicBezTo>
                          <a:pt x="151" y="1543"/>
                          <a:pt x="151" y="1564"/>
                          <a:pt x="163" y="1575"/>
                        </a:cubicBezTo>
                        <a:cubicBezTo>
                          <a:pt x="171" y="1582"/>
                          <a:pt x="181" y="1587"/>
                          <a:pt x="190" y="1593"/>
                        </a:cubicBezTo>
                        <a:cubicBezTo>
                          <a:pt x="193" y="1595"/>
                          <a:pt x="199" y="1599"/>
                          <a:pt x="199" y="1599"/>
                        </a:cubicBezTo>
                        <a:cubicBezTo>
                          <a:pt x="203" y="1616"/>
                          <a:pt x="209" y="1609"/>
                          <a:pt x="217" y="1623"/>
                        </a:cubicBezTo>
                        <a:cubicBezTo>
                          <a:pt x="228" y="1642"/>
                          <a:pt x="224" y="1663"/>
                          <a:pt x="247" y="1671"/>
                        </a:cubicBezTo>
                        <a:cubicBezTo>
                          <a:pt x="252" y="1687"/>
                          <a:pt x="264" y="1705"/>
                          <a:pt x="274" y="1719"/>
                        </a:cubicBezTo>
                        <a:cubicBezTo>
                          <a:pt x="279" y="1742"/>
                          <a:pt x="286" y="1743"/>
                          <a:pt x="304" y="1755"/>
                        </a:cubicBezTo>
                        <a:cubicBezTo>
                          <a:pt x="339" y="1751"/>
                          <a:pt x="334" y="1752"/>
                          <a:pt x="316" y="1734"/>
                        </a:cubicBezTo>
                        <a:cubicBezTo>
                          <a:pt x="311" y="1718"/>
                          <a:pt x="295" y="1717"/>
                          <a:pt x="286" y="1704"/>
                        </a:cubicBezTo>
                        <a:cubicBezTo>
                          <a:pt x="275" y="1689"/>
                          <a:pt x="266" y="1672"/>
                          <a:pt x="253" y="1659"/>
                        </a:cubicBezTo>
                        <a:cubicBezTo>
                          <a:pt x="250" y="1650"/>
                          <a:pt x="231" y="1625"/>
                          <a:pt x="223" y="1620"/>
                        </a:cubicBezTo>
                        <a:cubicBezTo>
                          <a:pt x="216" y="1609"/>
                          <a:pt x="205" y="1585"/>
                          <a:pt x="193" y="1581"/>
                        </a:cubicBezTo>
                        <a:cubicBezTo>
                          <a:pt x="178" y="1566"/>
                          <a:pt x="163" y="1542"/>
                          <a:pt x="145" y="1530"/>
                        </a:cubicBezTo>
                        <a:cubicBezTo>
                          <a:pt x="137" y="1507"/>
                          <a:pt x="143" y="1517"/>
                          <a:pt x="130" y="1500"/>
                        </a:cubicBezTo>
                        <a:cubicBezTo>
                          <a:pt x="126" y="1488"/>
                          <a:pt x="114" y="1477"/>
                          <a:pt x="103" y="1470"/>
                        </a:cubicBezTo>
                        <a:cubicBezTo>
                          <a:pt x="98" y="1454"/>
                          <a:pt x="87" y="1441"/>
                          <a:pt x="82" y="1425"/>
                        </a:cubicBezTo>
                        <a:cubicBezTo>
                          <a:pt x="92" y="1354"/>
                          <a:pt x="60" y="1401"/>
                          <a:pt x="71" y="1330"/>
                        </a:cubicBezTo>
                        <a:cubicBezTo>
                          <a:pt x="65" y="1299"/>
                          <a:pt x="56" y="1263"/>
                          <a:pt x="46" y="1239"/>
                        </a:cubicBezTo>
                        <a:cubicBezTo>
                          <a:pt x="43" y="1232"/>
                          <a:pt x="25" y="1204"/>
                          <a:pt x="22" y="1182"/>
                        </a:cubicBezTo>
                        <a:cubicBezTo>
                          <a:pt x="19" y="1160"/>
                          <a:pt x="26" y="1124"/>
                          <a:pt x="25" y="1104"/>
                        </a:cubicBezTo>
                        <a:cubicBezTo>
                          <a:pt x="20" y="1086"/>
                          <a:pt x="23" y="1084"/>
                          <a:pt x="16" y="1062"/>
                        </a:cubicBezTo>
                        <a:cubicBezTo>
                          <a:pt x="15" y="1059"/>
                          <a:pt x="16" y="1014"/>
                          <a:pt x="16" y="1014"/>
                        </a:cubicBezTo>
                        <a:cubicBezTo>
                          <a:pt x="23" y="986"/>
                          <a:pt x="38" y="978"/>
                          <a:pt x="31" y="951"/>
                        </a:cubicBezTo>
                        <a:cubicBezTo>
                          <a:pt x="21" y="913"/>
                          <a:pt x="11" y="875"/>
                          <a:pt x="1" y="837"/>
                        </a:cubicBezTo>
                        <a:cubicBezTo>
                          <a:pt x="0" y="808"/>
                          <a:pt x="18" y="796"/>
                          <a:pt x="22" y="777"/>
                        </a:cubicBezTo>
                        <a:cubicBezTo>
                          <a:pt x="19" y="758"/>
                          <a:pt x="20" y="742"/>
                          <a:pt x="25" y="723"/>
                        </a:cubicBezTo>
                        <a:cubicBezTo>
                          <a:pt x="24" y="689"/>
                          <a:pt x="22" y="655"/>
                          <a:pt x="22" y="621"/>
                        </a:cubicBezTo>
                        <a:cubicBezTo>
                          <a:pt x="22" y="594"/>
                          <a:pt x="34" y="566"/>
                          <a:pt x="40" y="540"/>
                        </a:cubicBezTo>
                        <a:cubicBezTo>
                          <a:pt x="48" y="509"/>
                          <a:pt x="51" y="478"/>
                          <a:pt x="58" y="447"/>
                        </a:cubicBezTo>
                        <a:cubicBezTo>
                          <a:pt x="64" y="419"/>
                          <a:pt x="73" y="391"/>
                          <a:pt x="82" y="363"/>
                        </a:cubicBezTo>
                        <a:cubicBezTo>
                          <a:pt x="85" y="354"/>
                          <a:pt x="91" y="345"/>
                          <a:pt x="94" y="336"/>
                        </a:cubicBezTo>
                        <a:cubicBezTo>
                          <a:pt x="95" y="333"/>
                          <a:pt x="97" y="327"/>
                          <a:pt x="97" y="327"/>
                        </a:cubicBezTo>
                        <a:cubicBezTo>
                          <a:pt x="98" y="315"/>
                          <a:pt x="91" y="299"/>
                          <a:pt x="100" y="291"/>
                        </a:cubicBezTo>
                        <a:cubicBezTo>
                          <a:pt x="165" y="239"/>
                          <a:pt x="137" y="313"/>
                          <a:pt x="148" y="279"/>
                        </a:cubicBezTo>
                        <a:cubicBezTo>
                          <a:pt x="151" y="258"/>
                          <a:pt x="155" y="238"/>
                          <a:pt x="139" y="222"/>
                        </a:cubicBezTo>
                        <a:cubicBezTo>
                          <a:pt x="138" y="219"/>
                          <a:pt x="135" y="216"/>
                          <a:pt x="136" y="213"/>
                        </a:cubicBezTo>
                        <a:cubicBezTo>
                          <a:pt x="139" y="206"/>
                          <a:pt x="165" y="197"/>
                          <a:pt x="172" y="195"/>
                        </a:cubicBezTo>
                        <a:cubicBezTo>
                          <a:pt x="178" y="177"/>
                          <a:pt x="194" y="126"/>
                          <a:pt x="211" y="120"/>
                        </a:cubicBezTo>
                        <a:cubicBezTo>
                          <a:pt x="217" y="122"/>
                          <a:pt x="226" y="135"/>
                          <a:pt x="229" y="129"/>
                        </a:cubicBezTo>
                        <a:cubicBezTo>
                          <a:pt x="236" y="115"/>
                          <a:pt x="230" y="96"/>
                          <a:pt x="235" y="81"/>
                        </a:cubicBezTo>
                        <a:cubicBezTo>
                          <a:pt x="243" y="54"/>
                          <a:pt x="249" y="24"/>
                          <a:pt x="265" y="0"/>
                        </a:cubicBezTo>
                        <a:cubicBezTo>
                          <a:pt x="280" y="10"/>
                          <a:pt x="278" y="19"/>
                          <a:pt x="280" y="39"/>
                        </a:cubicBezTo>
                        <a:cubicBezTo>
                          <a:pt x="283" y="66"/>
                          <a:pt x="292" y="97"/>
                          <a:pt x="292" y="123"/>
                        </a:cubicBezTo>
                      </a:path>
                    </a:pathLst>
                  </a:cu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07" name="AutoShape 1287"/>
                  <p:cNvSpPr>
                    <a:spLocks noChangeArrowheads="1"/>
                  </p:cNvSpPr>
                  <p:nvPr/>
                </p:nvSpPr>
                <p:spPr bwMode="auto">
                  <a:xfrm rot="9600000" flipH="1">
                    <a:off x="2726" y="885"/>
                    <a:ext cx="45" cy="181"/>
                  </a:xfrm>
                  <a:prstGeom prst="lightningBolt">
                    <a:avLst/>
                  </a:prstGeom>
                  <a:solidFill>
                    <a:srgbClr val="ECD846"/>
                  </a:solidFill>
                  <a:ln w="9525">
                    <a:solidFill>
                      <a:srgbClr val="CC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101" name="Freeform 1289"/>
              <p:cNvSpPr>
                <a:spLocks/>
              </p:cNvSpPr>
              <p:nvPr/>
            </p:nvSpPr>
            <p:spPr bwMode="auto">
              <a:xfrm>
                <a:off x="2860" y="2504"/>
                <a:ext cx="185" cy="280"/>
              </a:xfrm>
              <a:custGeom>
                <a:avLst/>
                <a:gdLst>
                  <a:gd name="T0" fmla="*/ 180 w 185"/>
                  <a:gd name="T1" fmla="*/ 0 h 280"/>
                  <a:gd name="T2" fmla="*/ 172 w 185"/>
                  <a:gd name="T3" fmla="*/ 24 h 280"/>
                  <a:gd name="T4" fmla="*/ 148 w 185"/>
                  <a:gd name="T5" fmla="*/ 32 h 280"/>
                  <a:gd name="T6" fmla="*/ 100 w 185"/>
                  <a:gd name="T7" fmla="*/ 120 h 280"/>
                  <a:gd name="T8" fmla="*/ 44 w 185"/>
                  <a:gd name="T9" fmla="*/ 192 h 280"/>
                  <a:gd name="T10" fmla="*/ 36 w 185"/>
                  <a:gd name="T11" fmla="*/ 216 h 280"/>
                  <a:gd name="T12" fmla="*/ 12 w 185"/>
                  <a:gd name="T13" fmla="*/ 224 h 280"/>
                  <a:gd name="T14" fmla="*/ 44 w 185"/>
                  <a:gd name="T15" fmla="*/ 280 h 280"/>
                  <a:gd name="T16" fmla="*/ 108 w 185"/>
                  <a:gd name="T17" fmla="*/ 200 h 280"/>
                  <a:gd name="T18" fmla="*/ 140 w 185"/>
                  <a:gd name="T19" fmla="*/ 176 h 280"/>
                  <a:gd name="T20" fmla="*/ 164 w 185"/>
                  <a:gd name="T21" fmla="*/ 152 h 280"/>
                  <a:gd name="T22" fmla="*/ 164 w 185"/>
                  <a:gd name="T23" fmla="*/ 56 h 280"/>
                  <a:gd name="T24" fmla="*/ 164 w 185"/>
                  <a:gd name="T25" fmla="*/ 56 h 280"/>
                  <a:gd name="T26" fmla="*/ 180 w 185"/>
                  <a:gd name="T27" fmla="*/ 0 h 2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5"/>
                  <a:gd name="T43" fmla="*/ 0 h 280"/>
                  <a:gd name="T44" fmla="*/ 185 w 185"/>
                  <a:gd name="T45" fmla="*/ 280 h 2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5" h="280">
                    <a:moveTo>
                      <a:pt x="180" y="0"/>
                    </a:moveTo>
                    <a:cubicBezTo>
                      <a:pt x="177" y="8"/>
                      <a:pt x="178" y="18"/>
                      <a:pt x="172" y="24"/>
                    </a:cubicBezTo>
                    <a:cubicBezTo>
                      <a:pt x="166" y="30"/>
                      <a:pt x="153" y="25"/>
                      <a:pt x="148" y="32"/>
                    </a:cubicBezTo>
                    <a:cubicBezTo>
                      <a:pt x="112" y="82"/>
                      <a:pt x="150" y="87"/>
                      <a:pt x="100" y="120"/>
                    </a:cubicBezTo>
                    <a:cubicBezTo>
                      <a:pt x="90" y="149"/>
                      <a:pt x="44" y="192"/>
                      <a:pt x="44" y="192"/>
                    </a:cubicBezTo>
                    <a:cubicBezTo>
                      <a:pt x="41" y="200"/>
                      <a:pt x="42" y="210"/>
                      <a:pt x="36" y="216"/>
                    </a:cubicBezTo>
                    <a:cubicBezTo>
                      <a:pt x="30" y="222"/>
                      <a:pt x="15" y="216"/>
                      <a:pt x="12" y="224"/>
                    </a:cubicBezTo>
                    <a:cubicBezTo>
                      <a:pt x="0" y="259"/>
                      <a:pt x="24" y="267"/>
                      <a:pt x="44" y="280"/>
                    </a:cubicBezTo>
                    <a:cubicBezTo>
                      <a:pt x="89" y="265"/>
                      <a:pt x="93" y="245"/>
                      <a:pt x="108" y="200"/>
                    </a:cubicBezTo>
                    <a:cubicBezTo>
                      <a:pt x="112" y="187"/>
                      <a:pt x="130" y="185"/>
                      <a:pt x="140" y="176"/>
                    </a:cubicBezTo>
                    <a:cubicBezTo>
                      <a:pt x="149" y="169"/>
                      <a:pt x="156" y="160"/>
                      <a:pt x="164" y="152"/>
                    </a:cubicBezTo>
                    <a:cubicBezTo>
                      <a:pt x="185" y="88"/>
                      <a:pt x="185" y="120"/>
                      <a:pt x="164" y="56"/>
                    </a:cubicBezTo>
                    <a:cubicBezTo>
                      <a:pt x="169" y="37"/>
                      <a:pt x="175" y="19"/>
                      <a:pt x="180" y="0"/>
                    </a:cubicBezTo>
                    <a:close/>
                  </a:path>
                </a:pathLst>
              </a:custGeom>
              <a:solidFill>
                <a:srgbClr val="ECD846"/>
              </a:solidFill>
              <a:ln w="9525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9" name="Freeform 98"/>
            <p:cNvSpPr/>
            <p:nvPr/>
          </p:nvSpPr>
          <p:spPr>
            <a:xfrm>
              <a:off x="3622876" y="1608881"/>
              <a:ext cx="476041" cy="544010"/>
            </a:xfrm>
            <a:custGeom>
              <a:avLst/>
              <a:gdLst>
                <a:gd name="connsiteX0" fmla="*/ 335666 w 476041"/>
                <a:gd name="connsiteY0" fmla="*/ 416689 h 544010"/>
                <a:gd name="connsiteX1" fmla="*/ 335666 w 476041"/>
                <a:gd name="connsiteY1" fmla="*/ 416689 h 544010"/>
                <a:gd name="connsiteX2" fmla="*/ 416689 w 476041"/>
                <a:gd name="connsiteY2" fmla="*/ 532435 h 544010"/>
                <a:gd name="connsiteX3" fmla="*/ 451413 w 476041"/>
                <a:gd name="connsiteY3" fmla="*/ 544010 h 544010"/>
                <a:gd name="connsiteX4" fmla="*/ 451413 w 476041"/>
                <a:gd name="connsiteY4" fmla="*/ 370390 h 544010"/>
                <a:gd name="connsiteX5" fmla="*/ 428263 w 476041"/>
                <a:gd name="connsiteY5" fmla="*/ 347241 h 544010"/>
                <a:gd name="connsiteX6" fmla="*/ 393539 w 476041"/>
                <a:gd name="connsiteY6" fmla="*/ 335666 h 544010"/>
                <a:gd name="connsiteX7" fmla="*/ 347240 w 476041"/>
                <a:gd name="connsiteY7" fmla="*/ 289367 h 544010"/>
                <a:gd name="connsiteX8" fmla="*/ 289367 w 476041"/>
                <a:gd name="connsiteY8" fmla="*/ 243068 h 544010"/>
                <a:gd name="connsiteX9" fmla="*/ 266218 w 476041"/>
                <a:gd name="connsiteY9" fmla="*/ 208344 h 544010"/>
                <a:gd name="connsiteX10" fmla="*/ 208344 w 476041"/>
                <a:gd name="connsiteY10" fmla="*/ 162046 h 544010"/>
                <a:gd name="connsiteX11" fmla="*/ 138896 w 476041"/>
                <a:gd name="connsiteY11" fmla="*/ 115747 h 544010"/>
                <a:gd name="connsiteX12" fmla="*/ 115747 w 476041"/>
                <a:gd name="connsiteY12" fmla="*/ 81023 h 544010"/>
                <a:gd name="connsiteX13" fmla="*/ 81023 w 476041"/>
                <a:gd name="connsiteY13" fmla="*/ 69448 h 544010"/>
                <a:gd name="connsiteX14" fmla="*/ 69448 w 476041"/>
                <a:gd name="connsiteY14" fmla="*/ 34724 h 544010"/>
                <a:gd name="connsiteX15" fmla="*/ 34724 w 476041"/>
                <a:gd name="connsiteY15" fmla="*/ 23149 h 544010"/>
                <a:gd name="connsiteX16" fmla="*/ 0 w 476041"/>
                <a:gd name="connsiteY16" fmla="*/ 0 h 544010"/>
                <a:gd name="connsiteX17" fmla="*/ 11575 w 476041"/>
                <a:gd name="connsiteY17" fmla="*/ 92597 h 544010"/>
                <a:gd name="connsiteX18" fmla="*/ 34724 w 476041"/>
                <a:gd name="connsiteY18" fmla="*/ 115747 h 544010"/>
                <a:gd name="connsiteX19" fmla="*/ 57873 w 476041"/>
                <a:gd name="connsiteY19" fmla="*/ 196770 h 544010"/>
                <a:gd name="connsiteX20" fmla="*/ 81023 w 476041"/>
                <a:gd name="connsiteY20" fmla="*/ 231494 h 544010"/>
                <a:gd name="connsiteX21" fmla="*/ 115747 w 476041"/>
                <a:gd name="connsiteY21" fmla="*/ 300942 h 544010"/>
                <a:gd name="connsiteX22" fmla="*/ 185195 w 476041"/>
                <a:gd name="connsiteY22" fmla="*/ 324091 h 544010"/>
                <a:gd name="connsiteX23" fmla="*/ 254643 w 476041"/>
                <a:gd name="connsiteY23" fmla="*/ 358815 h 544010"/>
                <a:gd name="connsiteX24" fmla="*/ 289367 w 476041"/>
                <a:gd name="connsiteY24" fmla="*/ 370390 h 544010"/>
                <a:gd name="connsiteX25" fmla="*/ 324091 w 476041"/>
                <a:gd name="connsiteY25" fmla="*/ 393539 h 544010"/>
                <a:gd name="connsiteX26" fmla="*/ 335666 w 476041"/>
                <a:gd name="connsiteY26" fmla="*/ 416689 h 5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041" h="544010">
                  <a:moveTo>
                    <a:pt x="335666" y="416689"/>
                  </a:moveTo>
                  <a:lnTo>
                    <a:pt x="335666" y="416689"/>
                  </a:lnTo>
                  <a:cubicBezTo>
                    <a:pt x="370702" y="486759"/>
                    <a:pt x="360300" y="504240"/>
                    <a:pt x="416689" y="532435"/>
                  </a:cubicBezTo>
                  <a:cubicBezTo>
                    <a:pt x="427602" y="537891"/>
                    <a:pt x="439838" y="540152"/>
                    <a:pt x="451413" y="544010"/>
                  </a:cubicBezTo>
                  <a:cubicBezTo>
                    <a:pt x="474516" y="474697"/>
                    <a:pt x="476041" y="485320"/>
                    <a:pt x="451413" y="370390"/>
                  </a:cubicBezTo>
                  <a:cubicBezTo>
                    <a:pt x="449126" y="359719"/>
                    <a:pt x="437621" y="352856"/>
                    <a:pt x="428263" y="347241"/>
                  </a:cubicBezTo>
                  <a:cubicBezTo>
                    <a:pt x="417801" y="340964"/>
                    <a:pt x="405114" y="339524"/>
                    <a:pt x="393539" y="335666"/>
                  </a:cubicBezTo>
                  <a:cubicBezTo>
                    <a:pt x="378106" y="320233"/>
                    <a:pt x="365400" y="301474"/>
                    <a:pt x="347240" y="289367"/>
                  </a:cubicBezTo>
                  <a:cubicBezTo>
                    <a:pt x="321454" y="272177"/>
                    <a:pt x="308217" y="266632"/>
                    <a:pt x="289367" y="243068"/>
                  </a:cubicBezTo>
                  <a:cubicBezTo>
                    <a:pt x="280677" y="232205"/>
                    <a:pt x="274908" y="219207"/>
                    <a:pt x="266218" y="208344"/>
                  </a:cubicBezTo>
                  <a:cubicBezTo>
                    <a:pt x="241377" y="177293"/>
                    <a:pt x="241765" y="188783"/>
                    <a:pt x="208344" y="162046"/>
                  </a:cubicBezTo>
                  <a:cubicBezTo>
                    <a:pt x="149426" y="114911"/>
                    <a:pt x="232221" y="162408"/>
                    <a:pt x="138896" y="115747"/>
                  </a:cubicBezTo>
                  <a:cubicBezTo>
                    <a:pt x="131180" y="104172"/>
                    <a:pt x="126610" y="89713"/>
                    <a:pt x="115747" y="81023"/>
                  </a:cubicBezTo>
                  <a:cubicBezTo>
                    <a:pt x="106220" y="73401"/>
                    <a:pt x="89650" y="78075"/>
                    <a:pt x="81023" y="69448"/>
                  </a:cubicBezTo>
                  <a:cubicBezTo>
                    <a:pt x="72396" y="60821"/>
                    <a:pt x="78075" y="43351"/>
                    <a:pt x="69448" y="34724"/>
                  </a:cubicBezTo>
                  <a:cubicBezTo>
                    <a:pt x="60821" y="26097"/>
                    <a:pt x="45637" y="28605"/>
                    <a:pt x="34724" y="23149"/>
                  </a:cubicBezTo>
                  <a:cubicBezTo>
                    <a:pt x="22282" y="16928"/>
                    <a:pt x="11575" y="7716"/>
                    <a:pt x="0" y="0"/>
                  </a:cubicBezTo>
                  <a:cubicBezTo>
                    <a:pt x="3858" y="30866"/>
                    <a:pt x="2637" y="62803"/>
                    <a:pt x="11575" y="92597"/>
                  </a:cubicBezTo>
                  <a:cubicBezTo>
                    <a:pt x="14711" y="103050"/>
                    <a:pt x="29109" y="106389"/>
                    <a:pt x="34724" y="115747"/>
                  </a:cubicBezTo>
                  <a:cubicBezTo>
                    <a:pt x="45991" y="134525"/>
                    <a:pt x="50301" y="179102"/>
                    <a:pt x="57873" y="196770"/>
                  </a:cubicBezTo>
                  <a:cubicBezTo>
                    <a:pt x="63353" y="209556"/>
                    <a:pt x="73306" y="219919"/>
                    <a:pt x="81023" y="231494"/>
                  </a:cubicBezTo>
                  <a:cubicBezTo>
                    <a:pt x="87330" y="250416"/>
                    <a:pt x="96850" y="289132"/>
                    <a:pt x="115747" y="300942"/>
                  </a:cubicBezTo>
                  <a:cubicBezTo>
                    <a:pt x="136440" y="313875"/>
                    <a:pt x="162046" y="316375"/>
                    <a:pt x="185195" y="324091"/>
                  </a:cubicBezTo>
                  <a:cubicBezTo>
                    <a:pt x="272470" y="353183"/>
                    <a:pt x="164897" y="313942"/>
                    <a:pt x="254643" y="358815"/>
                  </a:cubicBezTo>
                  <a:cubicBezTo>
                    <a:pt x="265556" y="364271"/>
                    <a:pt x="278454" y="364934"/>
                    <a:pt x="289367" y="370390"/>
                  </a:cubicBezTo>
                  <a:cubicBezTo>
                    <a:pt x="301809" y="376611"/>
                    <a:pt x="313228" y="384849"/>
                    <a:pt x="324091" y="393539"/>
                  </a:cubicBezTo>
                  <a:cubicBezTo>
                    <a:pt x="356438" y="419417"/>
                    <a:pt x="333737" y="412831"/>
                    <a:pt x="335666" y="416689"/>
                  </a:cubicBezTo>
                  <a:close/>
                </a:path>
              </a:pathLst>
            </a:custGeom>
            <a:solidFill>
              <a:srgbClr val="ECD846"/>
            </a:solidFill>
            <a:ln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74" name="Group 107"/>
          <p:cNvGrpSpPr/>
          <p:nvPr/>
        </p:nvGrpSpPr>
        <p:grpSpPr>
          <a:xfrm>
            <a:off x="323528" y="1124744"/>
            <a:ext cx="304572" cy="648072"/>
            <a:chOff x="3622876" y="1044283"/>
            <a:chExt cx="1960756" cy="3563452"/>
          </a:xfrm>
        </p:grpSpPr>
        <p:grpSp>
          <p:nvGrpSpPr>
            <p:cNvPr id="1375" name="Group 1280"/>
            <p:cNvGrpSpPr>
              <a:grpSpLocks/>
            </p:cNvGrpSpPr>
            <p:nvPr/>
          </p:nvGrpSpPr>
          <p:grpSpPr bwMode="auto">
            <a:xfrm rot="18992529" flipH="1" flipV="1">
              <a:off x="4245701" y="1044283"/>
              <a:ext cx="1337931" cy="3563452"/>
              <a:chOff x="2440" y="885"/>
              <a:chExt cx="758" cy="2167"/>
            </a:xfrm>
          </p:grpSpPr>
          <p:grpSp>
            <p:nvGrpSpPr>
              <p:cNvPr id="32" name="Group 1281"/>
              <p:cNvGrpSpPr>
                <a:grpSpLocks/>
              </p:cNvGrpSpPr>
              <p:nvPr/>
            </p:nvGrpSpPr>
            <p:grpSpPr bwMode="auto">
              <a:xfrm>
                <a:off x="2440" y="885"/>
                <a:ext cx="758" cy="2167"/>
                <a:chOff x="2431" y="885"/>
                <a:chExt cx="758" cy="2167"/>
              </a:xfrm>
            </p:grpSpPr>
            <p:sp>
              <p:nvSpPr>
                <p:cNvPr id="113" name="Freeform 1282"/>
                <p:cNvSpPr>
                  <a:spLocks/>
                </p:cNvSpPr>
                <p:nvPr/>
              </p:nvSpPr>
              <p:spPr bwMode="auto">
                <a:xfrm>
                  <a:off x="2709" y="1037"/>
                  <a:ext cx="480" cy="1028"/>
                </a:xfrm>
                <a:custGeom>
                  <a:avLst/>
                  <a:gdLst>
                    <a:gd name="T0" fmla="*/ 471 w 480"/>
                    <a:gd name="T1" fmla="*/ 1017 h 1028"/>
                    <a:gd name="T2" fmla="*/ 468 w 480"/>
                    <a:gd name="T3" fmla="*/ 993 h 1028"/>
                    <a:gd name="T4" fmla="*/ 474 w 480"/>
                    <a:gd name="T5" fmla="*/ 957 h 1028"/>
                    <a:gd name="T6" fmla="*/ 468 w 480"/>
                    <a:gd name="T7" fmla="*/ 882 h 1028"/>
                    <a:gd name="T8" fmla="*/ 477 w 480"/>
                    <a:gd name="T9" fmla="*/ 816 h 1028"/>
                    <a:gd name="T10" fmla="*/ 474 w 480"/>
                    <a:gd name="T11" fmla="*/ 807 h 1028"/>
                    <a:gd name="T12" fmla="*/ 459 w 480"/>
                    <a:gd name="T13" fmla="*/ 750 h 1028"/>
                    <a:gd name="T14" fmla="*/ 459 w 480"/>
                    <a:gd name="T15" fmla="*/ 705 h 1028"/>
                    <a:gd name="T16" fmla="*/ 450 w 480"/>
                    <a:gd name="T17" fmla="*/ 708 h 1028"/>
                    <a:gd name="T18" fmla="*/ 456 w 480"/>
                    <a:gd name="T19" fmla="*/ 699 h 1028"/>
                    <a:gd name="T20" fmla="*/ 450 w 480"/>
                    <a:gd name="T21" fmla="*/ 669 h 1028"/>
                    <a:gd name="T22" fmla="*/ 444 w 480"/>
                    <a:gd name="T23" fmla="*/ 591 h 1028"/>
                    <a:gd name="T24" fmla="*/ 429 w 480"/>
                    <a:gd name="T25" fmla="*/ 510 h 1028"/>
                    <a:gd name="T26" fmla="*/ 432 w 480"/>
                    <a:gd name="T27" fmla="*/ 480 h 1028"/>
                    <a:gd name="T28" fmla="*/ 423 w 480"/>
                    <a:gd name="T29" fmla="*/ 483 h 1028"/>
                    <a:gd name="T30" fmla="*/ 408 w 480"/>
                    <a:gd name="T31" fmla="*/ 438 h 1028"/>
                    <a:gd name="T32" fmla="*/ 384 w 480"/>
                    <a:gd name="T33" fmla="*/ 408 h 1028"/>
                    <a:gd name="T34" fmla="*/ 372 w 480"/>
                    <a:gd name="T35" fmla="*/ 336 h 1028"/>
                    <a:gd name="T36" fmla="*/ 351 w 480"/>
                    <a:gd name="T37" fmla="*/ 330 h 1028"/>
                    <a:gd name="T38" fmla="*/ 345 w 480"/>
                    <a:gd name="T39" fmla="*/ 294 h 1028"/>
                    <a:gd name="T40" fmla="*/ 312 w 480"/>
                    <a:gd name="T41" fmla="*/ 222 h 1028"/>
                    <a:gd name="T42" fmla="*/ 306 w 480"/>
                    <a:gd name="T43" fmla="*/ 174 h 1028"/>
                    <a:gd name="T44" fmla="*/ 297 w 480"/>
                    <a:gd name="T45" fmla="*/ 177 h 1028"/>
                    <a:gd name="T46" fmla="*/ 291 w 480"/>
                    <a:gd name="T47" fmla="*/ 186 h 1028"/>
                    <a:gd name="T48" fmla="*/ 279 w 480"/>
                    <a:gd name="T49" fmla="*/ 156 h 1028"/>
                    <a:gd name="T50" fmla="*/ 246 w 480"/>
                    <a:gd name="T51" fmla="*/ 147 h 1028"/>
                    <a:gd name="T52" fmla="*/ 225 w 480"/>
                    <a:gd name="T53" fmla="*/ 132 h 1028"/>
                    <a:gd name="T54" fmla="*/ 201 w 480"/>
                    <a:gd name="T55" fmla="*/ 105 h 1028"/>
                    <a:gd name="T56" fmla="*/ 159 w 480"/>
                    <a:gd name="T57" fmla="*/ 96 h 1028"/>
                    <a:gd name="T58" fmla="*/ 102 w 480"/>
                    <a:gd name="T59" fmla="*/ 63 h 1028"/>
                    <a:gd name="T60" fmla="*/ 78 w 480"/>
                    <a:gd name="T61" fmla="*/ 33 h 1028"/>
                    <a:gd name="T62" fmla="*/ 51 w 480"/>
                    <a:gd name="T63" fmla="*/ 12 h 1028"/>
                    <a:gd name="T64" fmla="*/ 33 w 480"/>
                    <a:gd name="T65" fmla="*/ 0 h 1028"/>
                    <a:gd name="T66" fmla="*/ 21 w 480"/>
                    <a:gd name="T67" fmla="*/ 48 h 1028"/>
                    <a:gd name="T68" fmla="*/ 48 w 480"/>
                    <a:gd name="T69" fmla="*/ 132 h 1028"/>
                    <a:gd name="T70" fmla="*/ 117 w 480"/>
                    <a:gd name="T71" fmla="*/ 108 h 1028"/>
                    <a:gd name="T72" fmla="*/ 126 w 480"/>
                    <a:gd name="T73" fmla="*/ 120 h 102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80"/>
                    <a:gd name="T112" fmla="*/ 0 h 1028"/>
                    <a:gd name="T113" fmla="*/ 480 w 480"/>
                    <a:gd name="T114" fmla="*/ 1028 h 102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80" h="1028">
                      <a:moveTo>
                        <a:pt x="471" y="1017"/>
                      </a:moveTo>
                      <a:cubicBezTo>
                        <a:pt x="480" y="983"/>
                        <a:pt x="471" y="1028"/>
                        <a:pt x="468" y="993"/>
                      </a:cubicBezTo>
                      <a:cubicBezTo>
                        <a:pt x="467" y="982"/>
                        <a:pt x="471" y="968"/>
                        <a:pt x="474" y="957"/>
                      </a:cubicBezTo>
                      <a:cubicBezTo>
                        <a:pt x="470" y="931"/>
                        <a:pt x="476" y="907"/>
                        <a:pt x="468" y="882"/>
                      </a:cubicBezTo>
                      <a:cubicBezTo>
                        <a:pt x="470" y="860"/>
                        <a:pt x="474" y="838"/>
                        <a:pt x="477" y="816"/>
                      </a:cubicBezTo>
                      <a:cubicBezTo>
                        <a:pt x="476" y="813"/>
                        <a:pt x="474" y="810"/>
                        <a:pt x="474" y="807"/>
                      </a:cubicBezTo>
                      <a:cubicBezTo>
                        <a:pt x="474" y="782"/>
                        <a:pt x="461" y="775"/>
                        <a:pt x="459" y="750"/>
                      </a:cubicBezTo>
                      <a:cubicBezTo>
                        <a:pt x="458" y="739"/>
                        <a:pt x="459" y="705"/>
                        <a:pt x="459" y="705"/>
                      </a:cubicBezTo>
                      <a:cubicBezTo>
                        <a:pt x="456" y="706"/>
                        <a:pt x="451" y="711"/>
                        <a:pt x="450" y="708"/>
                      </a:cubicBezTo>
                      <a:cubicBezTo>
                        <a:pt x="448" y="705"/>
                        <a:pt x="456" y="703"/>
                        <a:pt x="456" y="699"/>
                      </a:cubicBezTo>
                      <a:cubicBezTo>
                        <a:pt x="457" y="688"/>
                        <a:pt x="453" y="679"/>
                        <a:pt x="450" y="669"/>
                      </a:cubicBezTo>
                      <a:cubicBezTo>
                        <a:pt x="453" y="642"/>
                        <a:pt x="453" y="617"/>
                        <a:pt x="444" y="591"/>
                      </a:cubicBezTo>
                      <a:cubicBezTo>
                        <a:pt x="459" y="547"/>
                        <a:pt x="462" y="546"/>
                        <a:pt x="429" y="510"/>
                      </a:cubicBezTo>
                      <a:cubicBezTo>
                        <a:pt x="428" y="519"/>
                        <a:pt x="435" y="472"/>
                        <a:pt x="432" y="480"/>
                      </a:cubicBezTo>
                      <a:cubicBezTo>
                        <a:pt x="431" y="483"/>
                        <a:pt x="424" y="486"/>
                        <a:pt x="423" y="483"/>
                      </a:cubicBezTo>
                      <a:cubicBezTo>
                        <a:pt x="408" y="434"/>
                        <a:pt x="437" y="445"/>
                        <a:pt x="408" y="438"/>
                      </a:cubicBezTo>
                      <a:cubicBezTo>
                        <a:pt x="400" y="428"/>
                        <a:pt x="391" y="419"/>
                        <a:pt x="384" y="408"/>
                      </a:cubicBezTo>
                      <a:cubicBezTo>
                        <a:pt x="382" y="394"/>
                        <a:pt x="382" y="346"/>
                        <a:pt x="372" y="336"/>
                      </a:cubicBezTo>
                      <a:cubicBezTo>
                        <a:pt x="367" y="331"/>
                        <a:pt x="358" y="332"/>
                        <a:pt x="351" y="330"/>
                      </a:cubicBezTo>
                      <a:cubicBezTo>
                        <a:pt x="347" y="315"/>
                        <a:pt x="353" y="307"/>
                        <a:pt x="345" y="294"/>
                      </a:cubicBezTo>
                      <a:cubicBezTo>
                        <a:pt x="345" y="291"/>
                        <a:pt x="341" y="212"/>
                        <a:pt x="312" y="222"/>
                      </a:cubicBezTo>
                      <a:cubicBezTo>
                        <a:pt x="305" y="202"/>
                        <a:pt x="312" y="168"/>
                        <a:pt x="306" y="174"/>
                      </a:cubicBezTo>
                      <a:cubicBezTo>
                        <a:pt x="304" y="176"/>
                        <a:pt x="299" y="175"/>
                        <a:pt x="297" y="177"/>
                      </a:cubicBezTo>
                      <a:cubicBezTo>
                        <a:pt x="295" y="179"/>
                        <a:pt x="283" y="211"/>
                        <a:pt x="291" y="186"/>
                      </a:cubicBezTo>
                      <a:cubicBezTo>
                        <a:pt x="289" y="177"/>
                        <a:pt x="287" y="162"/>
                        <a:pt x="279" y="156"/>
                      </a:cubicBezTo>
                      <a:cubicBezTo>
                        <a:pt x="270" y="149"/>
                        <a:pt x="246" y="147"/>
                        <a:pt x="246" y="147"/>
                      </a:cubicBezTo>
                      <a:cubicBezTo>
                        <a:pt x="240" y="141"/>
                        <a:pt x="231" y="138"/>
                        <a:pt x="225" y="132"/>
                      </a:cubicBezTo>
                      <a:cubicBezTo>
                        <a:pt x="213" y="120"/>
                        <a:pt x="218" y="114"/>
                        <a:pt x="201" y="105"/>
                      </a:cubicBezTo>
                      <a:cubicBezTo>
                        <a:pt x="182" y="110"/>
                        <a:pt x="176" y="102"/>
                        <a:pt x="159" y="96"/>
                      </a:cubicBezTo>
                      <a:cubicBezTo>
                        <a:pt x="143" y="80"/>
                        <a:pt x="119" y="78"/>
                        <a:pt x="102" y="63"/>
                      </a:cubicBezTo>
                      <a:cubicBezTo>
                        <a:pt x="64" y="29"/>
                        <a:pt x="97" y="59"/>
                        <a:pt x="78" y="33"/>
                      </a:cubicBezTo>
                      <a:cubicBezTo>
                        <a:pt x="72" y="24"/>
                        <a:pt x="59" y="18"/>
                        <a:pt x="51" y="12"/>
                      </a:cubicBezTo>
                      <a:cubicBezTo>
                        <a:pt x="45" y="8"/>
                        <a:pt x="33" y="0"/>
                        <a:pt x="33" y="0"/>
                      </a:cubicBezTo>
                      <a:cubicBezTo>
                        <a:pt x="0" y="11"/>
                        <a:pt x="11" y="11"/>
                        <a:pt x="21" y="48"/>
                      </a:cubicBezTo>
                      <a:cubicBezTo>
                        <a:pt x="23" y="55"/>
                        <a:pt x="41" y="129"/>
                        <a:pt x="48" y="132"/>
                      </a:cubicBezTo>
                      <a:cubicBezTo>
                        <a:pt x="78" y="126"/>
                        <a:pt x="90" y="103"/>
                        <a:pt x="117" y="108"/>
                      </a:cubicBezTo>
                      <a:cubicBezTo>
                        <a:pt x="124" y="118"/>
                        <a:pt x="120" y="114"/>
                        <a:pt x="126" y="120"/>
                      </a:cubicBezTo>
                    </a:path>
                  </a:pathLst>
                </a:custGeom>
                <a:solidFill>
                  <a:srgbClr val="ECD846"/>
                </a:solidFill>
                <a:ln w="25400">
                  <a:solidFill>
                    <a:srgbClr val="CC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34" name="Group 1283"/>
                <p:cNvGrpSpPr>
                  <a:grpSpLocks/>
                </p:cNvGrpSpPr>
                <p:nvPr/>
              </p:nvGrpSpPr>
              <p:grpSpPr bwMode="auto">
                <a:xfrm>
                  <a:off x="2431" y="885"/>
                  <a:ext cx="758" cy="2167"/>
                  <a:chOff x="2431" y="885"/>
                  <a:chExt cx="758" cy="2167"/>
                </a:xfrm>
              </p:grpSpPr>
              <p:sp>
                <p:nvSpPr>
                  <p:cNvPr id="115" name="Oval 1284"/>
                  <p:cNvSpPr>
                    <a:spLocks noChangeArrowheads="1"/>
                  </p:cNvSpPr>
                  <p:nvPr/>
                </p:nvSpPr>
                <p:spPr bwMode="auto">
                  <a:xfrm>
                    <a:off x="2476" y="1157"/>
                    <a:ext cx="681" cy="1542"/>
                  </a:xfrm>
                  <a:prstGeom prst="ellipse">
                    <a:avLst/>
                  </a:pr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6" name="Freeform 1285"/>
                  <p:cNvSpPr>
                    <a:spLocks/>
                  </p:cNvSpPr>
                  <p:nvPr/>
                </p:nvSpPr>
                <p:spPr bwMode="auto">
                  <a:xfrm>
                    <a:off x="2895" y="2048"/>
                    <a:ext cx="294" cy="993"/>
                  </a:xfrm>
                  <a:custGeom>
                    <a:avLst/>
                    <a:gdLst>
                      <a:gd name="T0" fmla="*/ 0 w 294"/>
                      <a:gd name="T1" fmla="*/ 993 h 993"/>
                      <a:gd name="T2" fmla="*/ 15 w 294"/>
                      <a:gd name="T3" fmla="*/ 942 h 993"/>
                      <a:gd name="T4" fmla="*/ 30 w 294"/>
                      <a:gd name="T5" fmla="*/ 921 h 993"/>
                      <a:gd name="T6" fmla="*/ 51 w 294"/>
                      <a:gd name="T7" fmla="*/ 897 h 993"/>
                      <a:gd name="T8" fmla="*/ 66 w 294"/>
                      <a:gd name="T9" fmla="*/ 855 h 993"/>
                      <a:gd name="T10" fmla="*/ 78 w 294"/>
                      <a:gd name="T11" fmla="*/ 837 h 993"/>
                      <a:gd name="T12" fmla="*/ 84 w 294"/>
                      <a:gd name="T13" fmla="*/ 828 h 993"/>
                      <a:gd name="T14" fmla="*/ 108 w 294"/>
                      <a:gd name="T15" fmla="*/ 795 h 993"/>
                      <a:gd name="T16" fmla="*/ 129 w 294"/>
                      <a:gd name="T17" fmla="*/ 714 h 993"/>
                      <a:gd name="T18" fmla="*/ 147 w 294"/>
                      <a:gd name="T19" fmla="*/ 675 h 993"/>
                      <a:gd name="T20" fmla="*/ 162 w 294"/>
                      <a:gd name="T21" fmla="*/ 627 h 993"/>
                      <a:gd name="T22" fmla="*/ 204 w 294"/>
                      <a:gd name="T23" fmla="*/ 519 h 993"/>
                      <a:gd name="T24" fmla="*/ 141 w 294"/>
                      <a:gd name="T25" fmla="*/ 543 h 993"/>
                      <a:gd name="T26" fmla="*/ 99 w 294"/>
                      <a:gd name="T27" fmla="*/ 597 h 993"/>
                      <a:gd name="T28" fmla="*/ 81 w 294"/>
                      <a:gd name="T29" fmla="*/ 672 h 993"/>
                      <a:gd name="T30" fmla="*/ 69 w 294"/>
                      <a:gd name="T31" fmla="*/ 690 h 993"/>
                      <a:gd name="T32" fmla="*/ 78 w 294"/>
                      <a:gd name="T33" fmla="*/ 708 h 993"/>
                      <a:gd name="T34" fmla="*/ 45 w 294"/>
                      <a:gd name="T35" fmla="*/ 765 h 993"/>
                      <a:gd name="T36" fmla="*/ 42 w 294"/>
                      <a:gd name="T37" fmla="*/ 789 h 993"/>
                      <a:gd name="T38" fmla="*/ 39 w 294"/>
                      <a:gd name="T39" fmla="*/ 801 h 993"/>
                      <a:gd name="T40" fmla="*/ 15 w 294"/>
                      <a:gd name="T41" fmla="*/ 753 h 993"/>
                      <a:gd name="T42" fmla="*/ 51 w 294"/>
                      <a:gd name="T43" fmla="*/ 696 h 993"/>
                      <a:gd name="T44" fmla="*/ 69 w 294"/>
                      <a:gd name="T45" fmla="*/ 675 h 993"/>
                      <a:gd name="T46" fmla="*/ 114 w 294"/>
                      <a:gd name="T47" fmla="*/ 612 h 993"/>
                      <a:gd name="T48" fmla="*/ 129 w 294"/>
                      <a:gd name="T49" fmla="*/ 597 h 993"/>
                      <a:gd name="T50" fmla="*/ 141 w 294"/>
                      <a:gd name="T51" fmla="*/ 567 h 993"/>
                      <a:gd name="T52" fmla="*/ 153 w 294"/>
                      <a:gd name="T53" fmla="*/ 525 h 993"/>
                      <a:gd name="T54" fmla="*/ 168 w 294"/>
                      <a:gd name="T55" fmla="*/ 507 h 993"/>
                      <a:gd name="T56" fmla="*/ 174 w 294"/>
                      <a:gd name="T57" fmla="*/ 489 h 993"/>
                      <a:gd name="T58" fmla="*/ 180 w 294"/>
                      <a:gd name="T59" fmla="*/ 477 h 993"/>
                      <a:gd name="T60" fmla="*/ 210 w 294"/>
                      <a:gd name="T61" fmla="*/ 417 h 993"/>
                      <a:gd name="T62" fmla="*/ 225 w 294"/>
                      <a:gd name="T63" fmla="*/ 387 h 993"/>
                      <a:gd name="T64" fmla="*/ 231 w 294"/>
                      <a:gd name="T65" fmla="*/ 369 h 993"/>
                      <a:gd name="T66" fmla="*/ 234 w 294"/>
                      <a:gd name="T67" fmla="*/ 324 h 993"/>
                      <a:gd name="T68" fmla="*/ 246 w 294"/>
                      <a:gd name="T69" fmla="*/ 306 h 993"/>
                      <a:gd name="T70" fmla="*/ 252 w 294"/>
                      <a:gd name="T71" fmla="*/ 288 h 993"/>
                      <a:gd name="T72" fmla="*/ 261 w 294"/>
                      <a:gd name="T73" fmla="*/ 216 h 993"/>
                      <a:gd name="T74" fmla="*/ 279 w 294"/>
                      <a:gd name="T75" fmla="*/ 189 h 993"/>
                      <a:gd name="T76" fmla="*/ 261 w 294"/>
                      <a:gd name="T77" fmla="*/ 168 h 993"/>
                      <a:gd name="T78" fmla="*/ 282 w 294"/>
                      <a:gd name="T79" fmla="*/ 132 h 993"/>
                      <a:gd name="T80" fmla="*/ 294 w 294"/>
                      <a:gd name="T81" fmla="*/ 105 h 993"/>
                      <a:gd name="T82" fmla="*/ 279 w 294"/>
                      <a:gd name="T83" fmla="*/ 75 h 993"/>
                      <a:gd name="T84" fmla="*/ 288 w 294"/>
                      <a:gd name="T85" fmla="*/ 0 h 99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294"/>
                      <a:gd name="T130" fmla="*/ 0 h 993"/>
                      <a:gd name="T131" fmla="*/ 294 w 294"/>
                      <a:gd name="T132" fmla="*/ 993 h 993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294" h="993">
                        <a:moveTo>
                          <a:pt x="0" y="993"/>
                        </a:moveTo>
                        <a:cubicBezTo>
                          <a:pt x="5" y="973"/>
                          <a:pt x="0" y="957"/>
                          <a:pt x="15" y="942"/>
                        </a:cubicBezTo>
                        <a:cubicBezTo>
                          <a:pt x="22" y="921"/>
                          <a:pt x="15" y="926"/>
                          <a:pt x="30" y="921"/>
                        </a:cubicBezTo>
                        <a:cubicBezTo>
                          <a:pt x="34" y="908"/>
                          <a:pt x="43" y="907"/>
                          <a:pt x="51" y="897"/>
                        </a:cubicBezTo>
                        <a:cubicBezTo>
                          <a:pt x="61" y="885"/>
                          <a:pt x="62" y="869"/>
                          <a:pt x="66" y="855"/>
                        </a:cubicBezTo>
                        <a:cubicBezTo>
                          <a:pt x="68" y="848"/>
                          <a:pt x="74" y="843"/>
                          <a:pt x="78" y="837"/>
                        </a:cubicBezTo>
                        <a:cubicBezTo>
                          <a:pt x="80" y="834"/>
                          <a:pt x="84" y="828"/>
                          <a:pt x="84" y="828"/>
                        </a:cubicBezTo>
                        <a:cubicBezTo>
                          <a:pt x="88" y="811"/>
                          <a:pt x="90" y="801"/>
                          <a:pt x="108" y="795"/>
                        </a:cubicBezTo>
                        <a:cubicBezTo>
                          <a:pt x="117" y="769"/>
                          <a:pt x="122" y="741"/>
                          <a:pt x="129" y="714"/>
                        </a:cubicBezTo>
                        <a:cubicBezTo>
                          <a:pt x="134" y="696"/>
                          <a:pt x="132" y="685"/>
                          <a:pt x="147" y="675"/>
                        </a:cubicBezTo>
                        <a:cubicBezTo>
                          <a:pt x="152" y="659"/>
                          <a:pt x="158" y="643"/>
                          <a:pt x="162" y="627"/>
                        </a:cubicBezTo>
                        <a:cubicBezTo>
                          <a:pt x="164" y="594"/>
                          <a:pt x="162" y="526"/>
                          <a:pt x="204" y="519"/>
                        </a:cubicBezTo>
                        <a:cubicBezTo>
                          <a:pt x="176" y="513"/>
                          <a:pt x="163" y="528"/>
                          <a:pt x="141" y="543"/>
                        </a:cubicBezTo>
                        <a:cubicBezTo>
                          <a:pt x="128" y="562"/>
                          <a:pt x="112" y="578"/>
                          <a:pt x="99" y="597"/>
                        </a:cubicBezTo>
                        <a:cubicBezTo>
                          <a:pt x="97" y="634"/>
                          <a:pt x="96" y="645"/>
                          <a:pt x="81" y="672"/>
                        </a:cubicBezTo>
                        <a:cubicBezTo>
                          <a:pt x="77" y="678"/>
                          <a:pt x="71" y="683"/>
                          <a:pt x="69" y="690"/>
                        </a:cubicBezTo>
                        <a:cubicBezTo>
                          <a:pt x="67" y="696"/>
                          <a:pt x="78" y="708"/>
                          <a:pt x="78" y="708"/>
                        </a:cubicBezTo>
                        <a:cubicBezTo>
                          <a:pt x="75" y="732"/>
                          <a:pt x="58" y="745"/>
                          <a:pt x="45" y="765"/>
                        </a:cubicBezTo>
                        <a:cubicBezTo>
                          <a:pt x="44" y="773"/>
                          <a:pt x="43" y="781"/>
                          <a:pt x="42" y="789"/>
                        </a:cubicBezTo>
                        <a:cubicBezTo>
                          <a:pt x="41" y="793"/>
                          <a:pt x="41" y="805"/>
                          <a:pt x="39" y="801"/>
                        </a:cubicBezTo>
                        <a:cubicBezTo>
                          <a:pt x="34" y="789"/>
                          <a:pt x="18" y="766"/>
                          <a:pt x="15" y="753"/>
                        </a:cubicBezTo>
                        <a:cubicBezTo>
                          <a:pt x="17" y="731"/>
                          <a:pt x="36" y="713"/>
                          <a:pt x="51" y="696"/>
                        </a:cubicBezTo>
                        <a:cubicBezTo>
                          <a:pt x="60" y="686"/>
                          <a:pt x="63" y="687"/>
                          <a:pt x="69" y="675"/>
                        </a:cubicBezTo>
                        <a:cubicBezTo>
                          <a:pt x="80" y="653"/>
                          <a:pt x="93" y="626"/>
                          <a:pt x="114" y="612"/>
                        </a:cubicBezTo>
                        <a:cubicBezTo>
                          <a:pt x="118" y="606"/>
                          <a:pt x="125" y="603"/>
                          <a:pt x="129" y="597"/>
                        </a:cubicBezTo>
                        <a:cubicBezTo>
                          <a:pt x="135" y="589"/>
                          <a:pt x="135" y="576"/>
                          <a:pt x="141" y="567"/>
                        </a:cubicBezTo>
                        <a:cubicBezTo>
                          <a:pt x="143" y="556"/>
                          <a:pt x="145" y="533"/>
                          <a:pt x="153" y="525"/>
                        </a:cubicBezTo>
                        <a:cubicBezTo>
                          <a:pt x="159" y="519"/>
                          <a:pt x="165" y="515"/>
                          <a:pt x="168" y="507"/>
                        </a:cubicBezTo>
                        <a:cubicBezTo>
                          <a:pt x="171" y="501"/>
                          <a:pt x="171" y="495"/>
                          <a:pt x="174" y="489"/>
                        </a:cubicBezTo>
                        <a:cubicBezTo>
                          <a:pt x="176" y="485"/>
                          <a:pt x="178" y="481"/>
                          <a:pt x="180" y="477"/>
                        </a:cubicBezTo>
                        <a:cubicBezTo>
                          <a:pt x="183" y="444"/>
                          <a:pt x="199" y="449"/>
                          <a:pt x="210" y="417"/>
                        </a:cubicBezTo>
                        <a:cubicBezTo>
                          <a:pt x="216" y="419"/>
                          <a:pt x="221" y="389"/>
                          <a:pt x="225" y="387"/>
                        </a:cubicBezTo>
                        <a:cubicBezTo>
                          <a:pt x="230" y="384"/>
                          <a:pt x="231" y="369"/>
                          <a:pt x="231" y="369"/>
                        </a:cubicBezTo>
                        <a:cubicBezTo>
                          <a:pt x="232" y="354"/>
                          <a:pt x="231" y="339"/>
                          <a:pt x="234" y="324"/>
                        </a:cubicBezTo>
                        <a:cubicBezTo>
                          <a:pt x="236" y="317"/>
                          <a:pt x="244" y="313"/>
                          <a:pt x="246" y="306"/>
                        </a:cubicBezTo>
                        <a:cubicBezTo>
                          <a:pt x="248" y="300"/>
                          <a:pt x="252" y="288"/>
                          <a:pt x="252" y="288"/>
                        </a:cubicBezTo>
                        <a:cubicBezTo>
                          <a:pt x="245" y="268"/>
                          <a:pt x="250" y="235"/>
                          <a:pt x="261" y="216"/>
                        </a:cubicBezTo>
                        <a:cubicBezTo>
                          <a:pt x="266" y="207"/>
                          <a:pt x="279" y="189"/>
                          <a:pt x="279" y="189"/>
                        </a:cubicBezTo>
                        <a:cubicBezTo>
                          <a:pt x="274" y="174"/>
                          <a:pt x="266" y="183"/>
                          <a:pt x="261" y="168"/>
                        </a:cubicBezTo>
                        <a:cubicBezTo>
                          <a:pt x="265" y="152"/>
                          <a:pt x="268" y="142"/>
                          <a:pt x="282" y="132"/>
                        </a:cubicBezTo>
                        <a:cubicBezTo>
                          <a:pt x="289" y="111"/>
                          <a:pt x="284" y="119"/>
                          <a:pt x="294" y="105"/>
                        </a:cubicBezTo>
                        <a:cubicBezTo>
                          <a:pt x="282" y="97"/>
                          <a:pt x="283" y="88"/>
                          <a:pt x="279" y="75"/>
                        </a:cubicBezTo>
                        <a:cubicBezTo>
                          <a:pt x="285" y="6"/>
                          <a:pt x="278" y="30"/>
                          <a:pt x="288" y="0"/>
                        </a:cubicBezTo>
                      </a:path>
                    </a:pathLst>
                  </a:custGeom>
                  <a:solidFill>
                    <a:srgbClr val="ECD846"/>
                  </a:solidFill>
                  <a:ln w="1905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7" name="Freeform 1286"/>
                  <p:cNvSpPr>
                    <a:spLocks/>
                  </p:cNvSpPr>
                  <p:nvPr/>
                </p:nvSpPr>
                <p:spPr bwMode="auto">
                  <a:xfrm>
                    <a:off x="2431" y="1066"/>
                    <a:ext cx="432" cy="1986"/>
                  </a:xfrm>
                  <a:custGeom>
                    <a:avLst/>
                    <a:gdLst>
                      <a:gd name="T0" fmla="*/ 427 w 432"/>
                      <a:gd name="T1" fmla="*/ 1986 h 1986"/>
                      <a:gd name="T2" fmla="*/ 412 w 432"/>
                      <a:gd name="T3" fmla="*/ 1950 h 1986"/>
                      <a:gd name="T4" fmla="*/ 325 w 432"/>
                      <a:gd name="T5" fmla="*/ 1866 h 1986"/>
                      <a:gd name="T6" fmla="*/ 343 w 432"/>
                      <a:gd name="T7" fmla="*/ 1863 h 1986"/>
                      <a:gd name="T8" fmla="*/ 325 w 432"/>
                      <a:gd name="T9" fmla="*/ 1836 h 1986"/>
                      <a:gd name="T10" fmla="*/ 307 w 432"/>
                      <a:gd name="T11" fmla="*/ 1809 h 1986"/>
                      <a:gd name="T12" fmla="*/ 262 w 432"/>
                      <a:gd name="T13" fmla="*/ 1761 h 1986"/>
                      <a:gd name="T14" fmla="*/ 193 w 432"/>
                      <a:gd name="T15" fmla="*/ 1710 h 1986"/>
                      <a:gd name="T16" fmla="*/ 163 w 432"/>
                      <a:gd name="T17" fmla="*/ 1647 h 1986"/>
                      <a:gd name="T18" fmla="*/ 151 w 432"/>
                      <a:gd name="T19" fmla="*/ 1608 h 1986"/>
                      <a:gd name="T20" fmla="*/ 133 w 432"/>
                      <a:gd name="T21" fmla="*/ 1590 h 1986"/>
                      <a:gd name="T22" fmla="*/ 112 w 432"/>
                      <a:gd name="T23" fmla="*/ 1524 h 1986"/>
                      <a:gd name="T24" fmla="*/ 142 w 432"/>
                      <a:gd name="T25" fmla="*/ 1530 h 1986"/>
                      <a:gd name="T26" fmla="*/ 163 w 432"/>
                      <a:gd name="T27" fmla="*/ 1575 h 1986"/>
                      <a:gd name="T28" fmla="*/ 190 w 432"/>
                      <a:gd name="T29" fmla="*/ 1593 h 1986"/>
                      <a:gd name="T30" fmla="*/ 199 w 432"/>
                      <a:gd name="T31" fmla="*/ 1599 h 1986"/>
                      <a:gd name="T32" fmla="*/ 217 w 432"/>
                      <a:gd name="T33" fmla="*/ 1623 h 1986"/>
                      <a:gd name="T34" fmla="*/ 247 w 432"/>
                      <a:gd name="T35" fmla="*/ 1671 h 1986"/>
                      <a:gd name="T36" fmla="*/ 274 w 432"/>
                      <a:gd name="T37" fmla="*/ 1719 h 1986"/>
                      <a:gd name="T38" fmla="*/ 304 w 432"/>
                      <a:gd name="T39" fmla="*/ 1755 h 1986"/>
                      <a:gd name="T40" fmla="*/ 316 w 432"/>
                      <a:gd name="T41" fmla="*/ 1734 h 1986"/>
                      <a:gd name="T42" fmla="*/ 286 w 432"/>
                      <a:gd name="T43" fmla="*/ 1704 h 1986"/>
                      <a:gd name="T44" fmla="*/ 253 w 432"/>
                      <a:gd name="T45" fmla="*/ 1659 h 1986"/>
                      <a:gd name="T46" fmla="*/ 223 w 432"/>
                      <a:gd name="T47" fmla="*/ 1620 h 1986"/>
                      <a:gd name="T48" fmla="*/ 193 w 432"/>
                      <a:gd name="T49" fmla="*/ 1581 h 1986"/>
                      <a:gd name="T50" fmla="*/ 145 w 432"/>
                      <a:gd name="T51" fmla="*/ 1530 h 1986"/>
                      <a:gd name="T52" fmla="*/ 130 w 432"/>
                      <a:gd name="T53" fmla="*/ 1500 h 1986"/>
                      <a:gd name="T54" fmla="*/ 103 w 432"/>
                      <a:gd name="T55" fmla="*/ 1470 h 1986"/>
                      <a:gd name="T56" fmla="*/ 82 w 432"/>
                      <a:gd name="T57" fmla="*/ 1425 h 1986"/>
                      <a:gd name="T58" fmla="*/ 71 w 432"/>
                      <a:gd name="T59" fmla="*/ 1330 h 1986"/>
                      <a:gd name="T60" fmla="*/ 46 w 432"/>
                      <a:gd name="T61" fmla="*/ 1239 h 1986"/>
                      <a:gd name="T62" fmla="*/ 22 w 432"/>
                      <a:gd name="T63" fmla="*/ 1182 h 1986"/>
                      <a:gd name="T64" fmla="*/ 25 w 432"/>
                      <a:gd name="T65" fmla="*/ 1104 h 1986"/>
                      <a:gd name="T66" fmla="*/ 16 w 432"/>
                      <a:gd name="T67" fmla="*/ 1062 h 1986"/>
                      <a:gd name="T68" fmla="*/ 16 w 432"/>
                      <a:gd name="T69" fmla="*/ 1014 h 1986"/>
                      <a:gd name="T70" fmla="*/ 31 w 432"/>
                      <a:gd name="T71" fmla="*/ 951 h 1986"/>
                      <a:gd name="T72" fmla="*/ 1 w 432"/>
                      <a:gd name="T73" fmla="*/ 837 h 1986"/>
                      <a:gd name="T74" fmla="*/ 22 w 432"/>
                      <a:gd name="T75" fmla="*/ 777 h 1986"/>
                      <a:gd name="T76" fmla="*/ 25 w 432"/>
                      <a:gd name="T77" fmla="*/ 723 h 1986"/>
                      <a:gd name="T78" fmla="*/ 22 w 432"/>
                      <a:gd name="T79" fmla="*/ 621 h 1986"/>
                      <a:gd name="T80" fmla="*/ 40 w 432"/>
                      <a:gd name="T81" fmla="*/ 540 h 1986"/>
                      <a:gd name="T82" fmla="*/ 58 w 432"/>
                      <a:gd name="T83" fmla="*/ 447 h 1986"/>
                      <a:gd name="T84" fmla="*/ 82 w 432"/>
                      <a:gd name="T85" fmla="*/ 363 h 1986"/>
                      <a:gd name="T86" fmla="*/ 94 w 432"/>
                      <a:gd name="T87" fmla="*/ 336 h 1986"/>
                      <a:gd name="T88" fmla="*/ 97 w 432"/>
                      <a:gd name="T89" fmla="*/ 327 h 1986"/>
                      <a:gd name="T90" fmla="*/ 100 w 432"/>
                      <a:gd name="T91" fmla="*/ 291 h 1986"/>
                      <a:gd name="T92" fmla="*/ 148 w 432"/>
                      <a:gd name="T93" fmla="*/ 279 h 1986"/>
                      <a:gd name="T94" fmla="*/ 139 w 432"/>
                      <a:gd name="T95" fmla="*/ 222 h 1986"/>
                      <a:gd name="T96" fmla="*/ 136 w 432"/>
                      <a:gd name="T97" fmla="*/ 213 h 1986"/>
                      <a:gd name="T98" fmla="*/ 172 w 432"/>
                      <a:gd name="T99" fmla="*/ 195 h 1986"/>
                      <a:gd name="T100" fmla="*/ 211 w 432"/>
                      <a:gd name="T101" fmla="*/ 120 h 1986"/>
                      <a:gd name="T102" fmla="*/ 229 w 432"/>
                      <a:gd name="T103" fmla="*/ 129 h 1986"/>
                      <a:gd name="T104" fmla="*/ 235 w 432"/>
                      <a:gd name="T105" fmla="*/ 81 h 1986"/>
                      <a:gd name="T106" fmla="*/ 265 w 432"/>
                      <a:gd name="T107" fmla="*/ 0 h 1986"/>
                      <a:gd name="T108" fmla="*/ 280 w 432"/>
                      <a:gd name="T109" fmla="*/ 39 h 1986"/>
                      <a:gd name="T110" fmla="*/ 292 w 432"/>
                      <a:gd name="T111" fmla="*/ 123 h 198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432"/>
                      <a:gd name="T169" fmla="*/ 0 h 1986"/>
                      <a:gd name="T170" fmla="*/ 432 w 432"/>
                      <a:gd name="T171" fmla="*/ 1986 h 198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432" h="1986">
                        <a:moveTo>
                          <a:pt x="427" y="1986"/>
                        </a:moveTo>
                        <a:cubicBezTo>
                          <a:pt x="432" y="1970"/>
                          <a:pt x="423" y="1961"/>
                          <a:pt x="412" y="1950"/>
                        </a:cubicBezTo>
                        <a:cubicBezTo>
                          <a:pt x="405" y="1899"/>
                          <a:pt x="355" y="1896"/>
                          <a:pt x="325" y="1866"/>
                        </a:cubicBezTo>
                        <a:cubicBezTo>
                          <a:pt x="331" y="1865"/>
                          <a:pt x="339" y="1867"/>
                          <a:pt x="343" y="1863"/>
                        </a:cubicBezTo>
                        <a:cubicBezTo>
                          <a:pt x="352" y="1854"/>
                          <a:pt x="328" y="1838"/>
                          <a:pt x="325" y="1836"/>
                        </a:cubicBezTo>
                        <a:cubicBezTo>
                          <a:pt x="319" y="1824"/>
                          <a:pt x="320" y="1813"/>
                          <a:pt x="307" y="1809"/>
                        </a:cubicBezTo>
                        <a:cubicBezTo>
                          <a:pt x="287" y="1789"/>
                          <a:pt x="297" y="1773"/>
                          <a:pt x="262" y="1761"/>
                        </a:cubicBezTo>
                        <a:cubicBezTo>
                          <a:pt x="234" y="1740"/>
                          <a:pt x="229" y="1716"/>
                          <a:pt x="193" y="1710"/>
                        </a:cubicBezTo>
                        <a:cubicBezTo>
                          <a:pt x="188" y="1691"/>
                          <a:pt x="174" y="1663"/>
                          <a:pt x="163" y="1647"/>
                        </a:cubicBezTo>
                        <a:cubicBezTo>
                          <a:pt x="161" y="1635"/>
                          <a:pt x="159" y="1618"/>
                          <a:pt x="151" y="1608"/>
                        </a:cubicBezTo>
                        <a:cubicBezTo>
                          <a:pt x="146" y="1601"/>
                          <a:pt x="133" y="1590"/>
                          <a:pt x="133" y="1590"/>
                        </a:cubicBezTo>
                        <a:cubicBezTo>
                          <a:pt x="138" y="1565"/>
                          <a:pt x="130" y="1542"/>
                          <a:pt x="112" y="1524"/>
                        </a:cubicBezTo>
                        <a:cubicBezTo>
                          <a:pt x="125" y="1520"/>
                          <a:pt x="131" y="1523"/>
                          <a:pt x="142" y="1530"/>
                        </a:cubicBezTo>
                        <a:cubicBezTo>
                          <a:pt x="151" y="1543"/>
                          <a:pt x="151" y="1564"/>
                          <a:pt x="163" y="1575"/>
                        </a:cubicBezTo>
                        <a:cubicBezTo>
                          <a:pt x="171" y="1582"/>
                          <a:pt x="181" y="1587"/>
                          <a:pt x="190" y="1593"/>
                        </a:cubicBezTo>
                        <a:cubicBezTo>
                          <a:pt x="193" y="1595"/>
                          <a:pt x="199" y="1599"/>
                          <a:pt x="199" y="1599"/>
                        </a:cubicBezTo>
                        <a:cubicBezTo>
                          <a:pt x="203" y="1616"/>
                          <a:pt x="209" y="1609"/>
                          <a:pt x="217" y="1623"/>
                        </a:cubicBezTo>
                        <a:cubicBezTo>
                          <a:pt x="228" y="1642"/>
                          <a:pt x="224" y="1663"/>
                          <a:pt x="247" y="1671"/>
                        </a:cubicBezTo>
                        <a:cubicBezTo>
                          <a:pt x="252" y="1687"/>
                          <a:pt x="264" y="1705"/>
                          <a:pt x="274" y="1719"/>
                        </a:cubicBezTo>
                        <a:cubicBezTo>
                          <a:pt x="279" y="1742"/>
                          <a:pt x="286" y="1743"/>
                          <a:pt x="304" y="1755"/>
                        </a:cubicBezTo>
                        <a:cubicBezTo>
                          <a:pt x="339" y="1751"/>
                          <a:pt x="334" y="1752"/>
                          <a:pt x="316" y="1734"/>
                        </a:cubicBezTo>
                        <a:cubicBezTo>
                          <a:pt x="311" y="1718"/>
                          <a:pt x="295" y="1717"/>
                          <a:pt x="286" y="1704"/>
                        </a:cubicBezTo>
                        <a:cubicBezTo>
                          <a:pt x="275" y="1689"/>
                          <a:pt x="266" y="1672"/>
                          <a:pt x="253" y="1659"/>
                        </a:cubicBezTo>
                        <a:cubicBezTo>
                          <a:pt x="250" y="1650"/>
                          <a:pt x="231" y="1625"/>
                          <a:pt x="223" y="1620"/>
                        </a:cubicBezTo>
                        <a:cubicBezTo>
                          <a:pt x="216" y="1609"/>
                          <a:pt x="205" y="1585"/>
                          <a:pt x="193" y="1581"/>
                        </a:cubicBezTo>
                        <a:cubicBezTo>
                          <a:pt x="178" y="1566"/>
                          <a:pt x="163" y="1542"/>
                          <a:pt x="145" y="1530"/>
                        </a:cubicBezTo>
                        <a:cubicBezTo>
                          <a:pt x="137" y="1507"/>
                          <a:pt x="143" y="1517"/>
                          <a:pt x="130" y="1500"/>
                        </a:cubicBezTo>
                        <a:cubicBezTo>
                          <a:pt x="126" y="1488"/>
                          <a:pt x="114" y="1477"/>
                          <a:pt x="103" y="1470"/>
                        </a:cubicBezTo>
                        <a:cubicBezTo>
                          <a:pt x="98" y="1454"/>
                          <a:pt x="87" y="1441"/>
                          <a:pt x="82" y="1425"/>
                        </a:cubicBezTo>
                        <a:cubicBezTo>
                          <a:pt x="92" y="1354"/>
                          <a:pt x="60" y="1401"/>
                          <a:pt x="71" y="1330"/>
                        </a:cubicBezTo>
                        <a:cubicBezTo>
                          <a:pt x="65" y="1299"/>
                          <a:pt x="56" y="1263"/>
                          <a:pt x="46" y="1239"/>
                        </a:cubicBezTo>
                        <a:cubicBezTo>
                          <a:pt x="43" y="1232"/>
                          <a:pt x="25" y="1204"/>
                          <a:pt x="22" y="1182"/>
                        </a:cubicBezTo>
                        <a:cubicBezTo>
                          <a:pt x="19" y="1160"/>
                          <a:pt x="26" y="1124"/>
                          <a:pt x="25" y="1104"/>
                        </a:cubicBezTo>
                        <a:cubicBezTo>
                          <a:pt x="20" y="1086"/>
                          <a:pt x="23" y="1084"/>
                          <a:pt x="16" y="1062"/>
                        </a:cubicBezTo>
                        <a:cubicBezTo>
                          <a:pt x="15" y="1059"/>
                          <a:pt x="16" y="1014"/>
                          <a:pt x="16" y="1014"/>
                        </a:cubicBezTo>
                        <a:cubicBezTo>
                          <a:pt x="23" y="986"/>
                          <a:pt x="38" y="978"/>
                          <a:pt x="31" y="951"/>
                        </a:cubicBezTo>
                        <a:cubicBezTo>
                          <a:pt x="21" y="913"/>
                          <a:pt x="11" y="875"/>
                          <a:pt x="1" y="837"/>
                        </a:cubicBezTo>
                        <a:cubicBezTo>
                          <a:pt x="0" y="808"/>
                          <a:pt x="18" y="796"/>
                          <a:pt x="22" y="777"/>
                        </a:cubicBezTo>
                        <a:cubicBezTo>
                          <a:pt x="19" y="758"/>
                          <a:pt x="20" y="742"/>
                          <a:pt x="25" y="723"/>
                        </a:cubicBezTo>
                        <a:cubicBezTo>
                          <a:pt x="24" y="689"/>
                          <a:pt x="22" y="655"/>
                          <a:pt x="22" y="621"/>
                        </a:cubicBezTo>
                        <a:cubicBezTo>
                          <a:pt x="22" y="594"/>
                          <a:pt x="34" y="566"/>
                          <a:pt x="40" y="540"/>
                        </a:cubicBezTo>
                        <a:cubicBezTo>
                          <a:pt x="48" y="509"/>
                          <a:pt x="51" y="478"/>
                          <a:pt x="58" y="447"/>
                        </a:cubicBezTo>
                        <a:cubicBezTo>
                          <a:pt x="64" y="419"/>
                          <a:pt x="73" y="391"/>
                          <a:pt x="82" y="363"/>
                        </a:cubicBezTo>
                        <a:cubicBezTo>
                          <a:pt x="85" y="354"/>
                          <a:pt x="91" y="345"/>
                          <a:pt x="94" y="336"/>
                        </a:cubicBezTo>
                        <a:cubicBezTo>
                          <a:pt x="95" y="333"/>
                          <a:pt x="97" y="327"/>
                          <a:pt x="97" y="327"/>
                        </a:cubicBezTo>
                        <a:cubicBezTo>
                          <a:pt x="98" y="315"/>
                          <a:pt x="91" y="299"/>
                          <a:pt x="100" y="291"/>
                        </a:cubicBezTo>
                        <a:cubicBezTo>
                          <a:pt x="165" y="239"/>
                          <a:pt x="137" y="313"/>
                          <a:pt x="148" y="279"/>
                        </a:cubicBezTo>
                        <a:cubicBezTo>
                          <a:pt x="151" y="258"/>
                          <a:pt x="155" y="238"/>
                          <a:pt x="139" y="222"/>
                        </a:cubicBezTo>
                        <a:cubicBezTo>
                          <a:pt x="138" y="219"/>
                          <a:pt x="135" y="216"/>
                          <a:pt x="136" y="213"/>
                        </a:cubicBezTo>
                        <a:cubicBezTo>
                          <a:pt x="139" y="206"/>
                          <a:pt x="165" y="197"/>
                          <a:pt x="172" y="195"/>
                        </a:cubicBezTo>
                        <a:cubicBezTo>
                          <a:pt x="178" y="177"/>
                          <a:pt x="194" y="126"/>
                          <a:pt x="211" y="120"/>
                        </a:cubicBezTo>
                        <a:cubicBezTo>
                          <a:pt x="217" y="122"/>
                          <a:pt x="226" y="135"/>
                          <a:pt x="229" y="129"/>
                        </a:cubicBezTo>
                        <a:cubicBezTo>
                          <a:pt x="236" y="115"/>
                          <a:pt x="230" y="96"/>
                          <a:pt x="235" y="81"/>
                        </a:cubicBezTo>
                        <a:cubicBezTo>
                          <a:pt x="243" y="54"/>
                          <a:pt x="249" y="24"/>
                          <a:pt x="265" y="0"/>
                        </a:cubicBezTo>
                        <a:cubicBezTo>
                          <a:pt x="280" y="10"/>
                          <a:pt x="278" y="19"/>
                          <a:pt x="280" y="39"/>
                        </a:cubicBezTo>
                        <a:cubicBezTo>
                          <a:pt x="283" y="66"/>
                          <a:pt x="292" y="97"/>
                          <a:pt x="292" y="123"/>
                        </a:cubicBezTo>
                      </a:path>
                    </a:pathLst>
                  </a:cu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8" name="AutoShape 1287"/>
                  <p:cNvSpPr>
                    <a:spLocks noChangeArrowheads="1"/>
                  </p:cNvSpPr>
                  <p:nvPr/>
                </p:nvSpPr>
                <p:spPr bwMode="auto">
                  <a:xfrm rot="9600000" flipH="1">
                    <a:off x="2726" y="885"/>
                    <a:ext cx="45" cy="181"/>
                  </a:xfrm>
                  <a:prstGeom prst="lightningBolt">
                    <a:avLst/>
                  </a:prstGeom>
                  <a:solidFill>
                    <a:srgbClr val="ECD846"/>
                  </a:solidFill>
                  <a:ln w="9525">
                    <a:solidFill>
                      <a:srgbClr val="CC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112" name="Freeform 1289"/>
              <p:cNvSpPr>
                <a:spLocks/>
              </p:cNvSpPr>
              <p:nvPr/>
            </p:nvSpPr>
            <p:spPr bwMode="auto">
              <a:xfrm>
                <a:off x="2860" y="2504"/>
                <a:ext cx="185" cy="280"/>
              </a:xfrm>
              <a:custGeom>
                <a:avLst/>
                <a:gdLst>
                  <a:gd name="T0" fmla="*/ 180 w 185"/>
                  <a:gd name="T1" fmla="*/ 0 h 280"/>
                  <a:gd name="T2" fmla="*/ 172 w 185"/>
                  <a:gd name="T3" fmla="*/ 24 h 280"/>
                  <a:gd name="T4" fmla="*/ 148 w 185"/>
                  <a:gd name="T5" fmla="*/ 32 h 280"/>
                  <a:gd name="T6" fmla="*/ 100 w 185"/>
                  <a:gd name="T7" fmla="*/ 120 h 280"/>
                  <a:gd name="T8" fmla="*/ 44 w 185"/>
                  <a:gd name="T9" fmla="*/ 192 h 280"/>
                  <a:gd name="T10" fmla="*/ 36 w 185"/>
                  <a:gd name="T11" fmla="*/ 216 h 280"/>
                  <a:gd name="T12" fmla="*/ 12 w 185"/>
                  <a:gd name="T13" fmla="*/ 224 h 280"/>
                  <a:gd name="T14" fmla="*/ 44 w 185"/>
                  <a:gd name="T15" fmla="*/ 280 h 280"/>
                  <a:gd name="T16" fmla="*/ 108 w 185"/>
                  <a:gd name="T17" fmla="*/ 200 h 280"/>
                  <a:gd name="T18" fmla="*/ 140 w 185"/>
                  <a:gd name="T19" fmla="*/ 176 h 280"/>
                  <a:gd name="T20" fmla="*/ 164 w 185"/>
                  <a:gd name="T21" fmla="*/ 152 h 280"/>
                  <a:gd name="T22" fmla="*/ 164 w 185"/>
                  <a:gd name="T23" fmla="*/ 56 h 280"/>
                  <a:gd name="T24" fmla="*/ 164 w 185"/>
                  <a:gd name="T25" fmla="*/ 56 h 280"/>
                  <a:gd name="T26" fmla="*/ 180 w 185"/>
                  <a:gd name="T27" fmla="*/ 0 h 2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5"/>
                  <a:gd name="T43" fmla="*/ 0 h 280"/>
                  <a:gd name="T44" fmla="*/ 185 w 185"/>
                  <a:gd name="T45" fmla="*/ 280 h 2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5" h="280">
                    <a:moveTo>
                      <a:pt x="180" y="0"/>
                    </a:moveTo>
                    <a:cubicBezTo>
                      <a:pt x="177" y="8"/>
                      <a:pt x="178" y="18"/>
                      <a:pt x="172" y="24"/>
                    </a:cubicBezTo>
                    <a:cubicBezTo>
                      <a:pt x="166" y="30"/>
                      <a:pt x="153" y="25"/>
                      <a:pt x="148" y="32"/>
                    </a:cubicBezTo>
                    <a:cubicBezTo>
                      <a:pt x="112" y="82"/>
                      <a:pt x="150" y="87"/>
                      <a:pt x="100" y="120"/>
                    </a:cubicBezTo>
                    <a:cubicBezTo>
                      <a:pt x="90" y="149"/>
                      <a:pt x="44" y="192"/>
                      <a:pt x="44" y="192"/>
                    </a:cubicBezTo>
                    <a:cubicBezTo>
                      <a:pt x="41" y="200"/>
                      <a:pt x="42" y="210"/>
                      <a:pt x="36" y="216"/>
                    </a:cubicBezTo>
                    <a:cubicBezTo>
                      <a:pt x="30" y="222"/>
                      <a:pt x="15" y="216"/>
                      <a:pt x="12" y="224"/>
                    </a:cubicBezTo>
                    <a:cubicBezTo>
                      <a:pt x="0" y="259"/>
                      <a:pt x="24" y="267"/>
                      <a:pt x="44" y="280"/>
                    </a:cubicBezTo>
                    <a:cubicBezTo>
                      <a:pt x="89" y="265"/>
                      <a:pt x="93" y="245"/>
                      <a:pt x="108" y="200"/>
                    </a:cubicBezTo>
                    <a:cubicBezTo>
                      <a:pt x="112" y="187"/>
                      <a:pt x="130" y="185"/>
                      <a:pt x="140" y="176"/>
                    </a:cubicBezTo>
                    <a:cubicBezTo>
                      <a:pt x="149" y="169"/>
                      <a:pt x="156" y="160"/>
                      <a:pt x="164" y="152"/>
                    </a:cubicBezTo>
                    <a:cubicBezTo>
                      <a:pt x="185" y="88"/>
                      <a:pt x="185" y="120"/>
                      <a:pt x="164" y="56"/>
                    </a:cubicBezTo>
                    <a:cubicBezTo>
                      <a:pt x="169" y="37"/>
                      <a:pt x="175" y="19"/>
                      <a:pt x="180" y="0"/>
                    </a:cubicBezTo>
                    <a:close/>
                  </a:path>
                </a:pathLst>
              </a:custGeom>
              <a:solidFill>
                <a:srgbClr val="ECD846"/>
              </a:solidFill>
              <a:ln w="9525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0" name="Freeform 109"/>
            <p:cNvSpPr/>
            <p:nvPr/>
          </p:nvSpPr>
          <p:spPr>
            <a:xfrm>
              <a:off x="3622876" y="1608881"/>
              <a:ext cx="476041" cy="544010"/>
            </a:xfrm>
            <a:custGeom>
              <a:avLst/>
              <a:gdLst>
                <a:gd name="connsiteX0" fmla="*/ 335666 w 476041"/>
                <a:gd name="connsiteY0" fmla="*/ 416689 h 544010"/>
                <a:gd name="connsiteX1" fmla="*/ 335666 w 476041"/>
                <a:gd name="connsiteY1" fmla="*/ 416689 h 544010"/>
                <a:gd name="connsiteX2" fmla="*/ 416689 w 476041"/>
                <a:gd name="connsiteY2" fmla="*/ 532435 h 544010"/>
                <a:gd name="connsiteX3" fmla="*/ 451413 w 476041"/>
                <a:gd name="connsiteY3" fmla="*/ 544010 h 544010"/>
                <a:gd name="connsiteX4" fmla="*/ 451413 w 476041"/>
                <a:gd name="connsiteY4" fmla="*/ 370390 h 544010"/>
                <a:gd name="connsiteX5" fmla="*/ 428263 w 476041"/>
                <a:gd name="connsiteY5" fmla="*/ 347241 h 544010"/>
                <a:gd name="connsiteX6" fmla="*/ 393539 w 476041"/>
                <a:gd name="connsiteY6" fmla="*/ 335666 h 544010"/>
                <a:gd name="connsiteX7" fmla="*/ 347240 w 476041"/>
                <a:gd name="connsiteY7" fmla="*/ 289367 h 544010"/>
                <a:gd name="connsiteX8" fmla="*/ 289367 w 476041"/>
                <a:gd name="connsiteY8" fmla="*/ 243068 h 544010"/>
                <a:gd name="connsiteX9" fmla="*/ 266218 w 476041"/>
                <a:gd name="connsiteY9" fmla="*/ 208344 h 544010"/>
                <a:gd name="connsiteX10" fmla="*/ 208344 w 476041"/>
                <a:gd name="connsiteY10" fmla="*/ 162046 h 544010"/>
                <a:gd name="connsiteX11" fmla="*/ 138896 w 476041"/>
                <a:gd name="connsiteY11" fmla="*/ 115747 h 544010"/>
                <a:gd name="connsiteX12" fmla="*/ 115747 w 476041"/>
                <a:gd name="connsiteY12" fmla="*/ 81023 h 544010"/>
                <a:gd name="connsiteX13" fmla="*/ 81023 w 476041"/>
                <a:gd name="connsiteY13" fmla="*/ 69448 h 544010"/>
                <a:gd name="connsiteX14" fmla="*/ 69448 w 476041"/>
                <a:gd name="connsiteY14" fmla="*/ 34724 h 544010"/>
                <a:gd name="connsiteX15" fmla="*/ 34724 w 476041"/>
                <a:gd name="connsiteY15" fmla="*/ 23149 h 544010"/>
                <a:gd name="connsiteX16" fmla="*/ 0 w 476041"/>
                <a:gd name="connsiteY16" fmla="*/ 0 h 544010"/>
                <a:gd name="connsiteX17" fmla="*/ 11575 w 476041"/>
                <a:gd name="connsiteY17" fmla="*/ 92597 h 544010"/>
                <a:gd name="connsiteX18" fmla="*/ 34724 w 476041"/>
                <a:gd name="connsiteY18" fmla="*/ 115747 h 544010"/>
                <a:gd name="connsiteX19" fmla="*/ 57873 w 476041"/>
                <a:gd name="connsiteY19" fmla="*/ 196770 h 544010"/>
                <a:gd name="connsiteX20" fmla="*/ 81023 w 476041"/>
                <a:gd name="connsiteY20" fmla="*/ 231494 h 544010"/>
                <a:gd name="connsiteX21" fmla="*/ 115747 w 476041"/>
                <a:gd name="connsiteY21" fmla="*/ 300942 h 544010"/>
                <a:gd name="connsiteX22" fmla="*/ 185195 w 476041"/>
                <a:gd name="connsiteY22" fmla="*/ 324091 h 544010"/>
                <a:gd name="connsiteX23" fmla="*/ 254643 w 476041"/>
                <a:gd name="connsiteY23" fmla="*/ 358815 h 544010"/>
                <a:gd name="connsiteX24" fmla="*/ 289367 w 476041"/>
                <a:gd name="connsiteY24" fmla="*/ 370390 h 544010"/>
                <a:gd name="connsiteX25" fmla="*/ 324091 w 476041"/>
                <a:gd name="connsiteY25" fmla="*/ 393539 h 544010"/>
                <a:gd name="connsiteX26" fmla="*/ 335666 w 476041"/>
                <a:gd name="connsiteY26" fmla="*/ 416689 h 5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041" h="544010">
                  <a:moveTo>
                    <a:pt x="335666" y="416689"/>
                  </a:moveTo>
                  <a:lnTo>
                    <a:pt x="335666" y="416689"/>
                  </a:lnTo>
                  <a:cubicBezTo>
                    <a:pt x="370702" y="486759"/>
                    <a:pt x="360300" y="504240"/>
                    <a:pt x="416689" y="532435"/>
                  </a:cubicBezTo>
                  <a:cubicBezTo>
                    <a:pt x="427602" y="537891"/>
                    <a:pt x="439838" y="540152"/>
                    <a:pt x="451413" y="544010"/>
                  </a:cubicBezTo>
                  <a:cubicBezTo>
                    <a:pt x="474516" y="474697"/>
                    <a:pt x="476041" y="485320"/>
                    <a:pt x="451413" y="370390"/>
                  </a:cubicBezTo>
                  <a:cubicBezTo>
                    <a:pt x="449126" y="359719"/>
                    <a:pt x="437621" y="352856"/>
                    <a:pt x="428263" y="347241"/>
                  </a:cubicBezTo>
                  <a:cubicBezTo>
                    <a:pt x="417801" y="340964"/>
                    <a:pt x="405114" y="339524"/>
                    <a:pt x="393539" y="335666"/>
                  </a:cubicBezTo>
                  <a:cubicBezTo>
                    <a:pt x="378106" y="320233"/>
                    <a:pt x="365400" y="301474"/>
                    <a:pt x="347240" y="289367"/>
                  </a:cubicBezTo>
                  <a:cubicBezTo>
                    <a:pt x="321454" y="272177"/>
                    <a:pt x="308217" y="266632"/>
                    <a:pt x="289367" y="243068"/>
                  </a:cubicBezTo>
                  <a:cubicBezTo>
                    <a:pt x="280677" y="232205"/>
                    <a:pt x="274908" y="219207"/>
                    <a:pt x="266218" y="208344"/>
                  </a:cubicBezTo>
                  <a:cubicBezTo>
                    <a:pt x="241377" y="177293"/>
                    <a:pt x="241765" y="188783"/>
                    <a:pt x="208344" y="162046"/>
                  </a:cubicBezTo>
                  <a:cubicBezTo>
                    <a:pt x="149426" y="114911"/>
                    <a:pt x="232221" y="162408"/>
                    <a:pt x="138896" y="115747"/>
                  </a:cubicBezTo>
                  <a:cubicBezTo>
                    <a:pt x="131180" y="104172"/>
                    <a:pt x="126610" y="89713"/>
                    <a:pt x="115747" y="81023"/>
                  </a:cubicBezTo>
                  <a:cubicBezTo>
                    <a:pt x="106220" y="73401"/>
                    <a:pt x="89650" y="78075"/>
                    <a:pt x="81023" y="69448"/>
                  </a:cubicBezTo>
                  <a:cubicBezTo>
                    <a:pt x="72396" y="60821"/>
                    <a:pt x="78075" y="43351"/>
                    <a:pt x="69448" y="34724"/>
                  </a:cubicBezTo>
                  <a:cubicBezTo>
                    <a:pt x="60821" y="26097"/>
                    <a:pt x="45637" y="28605"/>
                    <a:pt x="34724" y="23149"/>
                  </a:cubicBezTo>
                  <a:cubicBezTo>
                    <a:pt x="22282" y="16928"/>
                    <a:pt x="11575" y="7716"/>
                    <a:pt x="0" y="0"/>
                  </a:cubicBezTo>
                  <a:cubicBezTo>
                    <a:pt x="3858" y="30866"/>
                    <a:pt x="2637" y="62803"/>
                    <a:pt x="11575" y="92597"/>
                  </a:cubicBezTo>
                  <a:cubicBezTo>
                    <a:pt x="14711" y="103050"/>
                    <a:pt x="29109" y="106389"/>
                    <a:pt x="34724" y="115747"/>
                  </a:cubicBezTo>
                  <a:cubicBezTo>
                    <a:pt x="45991" y="134525"/>
                    <a:pt x="50301" y="179102"/>
                    <a:pt x="57873" y="196770"/>
                  </a:cubicBezTo>
                  <a:cubicBezTo>
                    <a:pt x="63353" y="209556"/>
                    <a:pt x="73306" y="219919"/>
                    <a:pt x="81023" y="231494"/>
                  </a:cubicBezTo>
                  <a:cubicBezTo>
                    <a:pt x="87330" y="250416"/>
                    <a:pt x="96850" y="289132"/>
                    <a:pt x="115747" y="300942"/>
                  </a:cubicBezTo>
                  <a:cubicBezTo>
                    <a:pt x="136440" y="313875"/>
                    <a:pt x="162046" y="316375"/>
                    <a:pt x="185195" y="324091"/>
                  </a:cubicBezTo>
                  <a:cubicBezTo>
                    <a:pt x="272470" y="353183"/>
                    <a:pt x="164897" y="313942"/>
                    <a:pt x="254643" y="358815"/>
                  </a:cubicBezTo>
                  <a:cubicBezTo>
                    <a:pt x="265556" y="364271"/>
                    <a:pt x="278454" y="364934"/>
                    <a:pt x="289367" y="370390"/>
                  </a:cubicBezTo>
                  <a:cubicBezTo>
                    <a:pt x="301809" y="376611"/>
                    <a:pt x="313228" y="384849"/>
                    <a:pt x="324091" y="393539"/>
                  </a:cubicBezTo>
                  <a:cubicBezTo>
                    <a:pt x="356438" y="419417"/>
                    <a:pt x="333737" y="412831"/>
                    <a:pt x="335666" y="416689"/>
                  </a:cubicBezTo>
                  <a:close/>
                </a:path>
              </a:pathLst>
            </a:custGeom>
            <a:solidFill>
              <a:srgbClr val="ECD846"/>
            </a:solidFill>
            <a:ln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7" name="Group 1561"/>
          <p:cNvGrpSpPr/>
          <p:nvPr/>
        </p:nvGrpSpPr>
        <p:grpSpPr>
          <a:xfrm>
            <a:off x="2987828" y="1556794"/>
            <a:ext cx="3074263" cy="3026635"/>
            <a:chOff x="2987824" y="1700808"/>
            <a:chExt cx="3074263" cy="3026635"/>
          </a:xfrm>
        </p:grpSpPr>
        <p:grpSp>
          <p:nvGrpSpPr>
            <p:cNvPr id="42" name="Group 1560"/>
            <p:cNvGrpSpPr/>
            <p:nvPr/>
          </p:nvGrpSpPr>
          <p:grpSpPr>
            <a:xfrm>
              <a:off x="2987824" y="1700808"/>
              <a:ext cx="3074263" cy="2984827"/>
              <a:chOff x="2987824" y="1700808"/>
              <a:chExt cx="3074263" cy="2984827"/>
            </a:xfrm>
          </p:grpSpPr>
          <p:grpSp>
            <p:nvGrpSpPr>
              <p:cNvPr id="43" name="Group 1559"/>
              <p:cNvGrpSpPr/>
              <p:nvPr/>
            </p:nvGrpSpPr>
            <p:grpSpPr>
              <a:xfrm>
                <a:off x="2987824" y="1700808"/>
                <a:ext cx="3074263" cy="2984827"/>
                <a:chOff x="2987824" y="1700808"/>
                <a:chExt cx="3074263" cy="2984827"/>
              </a:xfrm>
            </p:grpSpPr>
            <p:grpSp>
              <p:nvGrpSpPr>
                <p:cNvPr id="45" name="Group 1558"/>
                <p:cNvGrpSpPr/>
                <p:nvPr/>
              </p:nvGrpSpPr>
              <p:grpSpPr>
                <a:xfrm>
                  <a:off x="2987824" y="1700808"/>
                  <a:ext cx="3074263" cy="2984827"/>
                  <a:chOff x="2987824" y="1700808"/>
                  <a:chExt cx="3074263" cy="2984827"/>
                </a:xfrm>
              </p:grpSpPr>
              <p:grpSp>
                <p:nvGrpSpPr>
                  <p:cNvPr id="48" name="Group 1557"/>
                  <p:cNvGrpSpPr/>
                  <p:nvPr/>
                </p:nvGrpSpPr>
                <p:grpSpPr>
                  <a:xfrm>
                    <a:off x="2987824" y="1700808"/>
                    <a:ext cx="3074263" cy="2984827"/>
                    <a:chOff x="2963049" y="1700808"/>
                    <a:chExt cx="3074263" cy="2984827"/>
                  </a:xfrm>
                </p:grpSpPr>
                <p:grpSp>
                  <p:nvGrpSpPr>
                    <p:cNvPr id="53" name="Group 304"/>
                    <p:cNvGrpSpPr/>
                    <p:nvPr/>
                  </p:nvGrpSpPr>
                  <p:grpSpPr>
                    <a:xfrm>
                      <a:off x="3372902" y="1794520"/>
                      <a:ext cx="1681336" cy="2138536"/>
                      <a:chOff x="3372902" y="1700808"/>
                      <a:chExt cx="1681336" cy="2138536"/>
                    </a:xfrm>
                  </p:grpSpPr>
                  <p:grpSp>
                    <p:nvGrpSpPr>
                      <p:cNvPr id="54" name="Group 165"/>
                      <p:cNvGrpSpPr/>
                      <p:nvPr/>
                    </p:nvGrpSpPr>
                    <p:grpSpPr>
                      <a:xfrm rot="20706912">
                        <a:off x="3491880" y="1700808"/>
                        <a:ext cx="376580" cy="1224136"/>
                        <a:chOff x="3491880" y="1700808"/>
                        <a:chExt cx="376580" cy="1224136"/>
                      </a:xfrm>
                    </p:grpSpPr>
                    <p:grpSp>
                      <p:nvGrpSpPr>
                        <p:cNvPr id="56" name="Group 143"/>
                        <p:cNvGrpSpPr/>
                        <p:nvPr/>
                      </p:nvGrpSpPr>
                      <p:grpSpPr>
                        <a:xfrm>
                          <a:off x="3491880" y="2276872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59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376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49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378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51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52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53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54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48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46" name="Freeform 145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381" name="Group 154"/>
                        <p:cNvGrpSpPr/>
                        <p:nvPr/>
                      </p:nvGrpSpPr>
                      <p:grpSpPr>
                        <a:xfrm rot="2633095">
                          <a:off x="3563888" y="1700808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386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388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60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391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62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63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64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65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59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57" name="Freeform 156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396" name="Group 166"/>
                      <p:cNvGrpSpPr/>
                      <p:nvPr/>
                    </p:nvGrpSpPr>
                    <p:grpSpPr>
                      <a:xfrm rot="2549240">
                        <a:off x="3644280" y="1853208"/>
                        <a:ext cx="376580" cy="1224136"/>
                        <a:chOff x="3491880" y="1700808"/>
                        <a:chExt cx="376580" cy="1224136"/>
                      </a:xfrm>
                    </p:grpSpPr>
                    <p:grpSp>
                      <p:nvGrpSpPr>
                        <p:cNvPr id="1397" name="Group 143"/>
                        <p:cNvGrpSpPr/>
                        <p:nvPr/>
                      </p:nvGrpSpPr>
                      <p:grpSpPr>
                        <a:xfrm>
                          <a:off x="3491880" y="2276872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398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400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84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403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86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87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88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89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83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81" name="Freeform 180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4" name="Group 154"/>
                        <p:cNvGrpSpPr/>
                        <p:nvPr/>
                      </p:nvGrpSpPr>
                      <p:grpSpPr>
                        <a:xfrm rot="2633095">
                          <a:off x="3563888" y="1700808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65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67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74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70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76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77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78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79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73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71" name="Freeform 170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75" name="Group 189"/>
                      <p:cNvGrpSpPr/>
                      <p:nvPr/>
                    </p:nvGrpSpPr>
                    <p:grpSpPr>
                      <a:xfrm rot="2923079">
                        <a:off x="3796680" y="2005608"/>
                        <a:ext cx="376580" cy="1224136"/>
                        <a:chOff x="3491880" y="1700808"/>
                        <a:chExt cx="376580" cy="1224136"/>
                      </a:xfrm>
                    </p:grpSpPr>
                    <p:grpSp>
                      <p:nvGrpSpPr>
                        <p:cNvPr id="76" name="Group 143"/>
                        <p:cNvGrpSpPr/>
                        <p:nvPr/>
                      </p:nvGrpSpPr>
                      <p:grpSpPr>
                        <a:xfrm>
                          <a:off x="3491880" y="2276872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78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81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207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86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209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210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211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212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206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204" name="Freeform 203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7" name="Group 154"/>
                        <p:cNvGrpSpPr/>
                        <p:nvPr/>
                      </p:nvGrpSpPr>
                      <p:grpSpPr>
                        <a:xfrm rot="2633095">
                          <a:off x="3563888" y="1700808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89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92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97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408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99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200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201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202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96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94" name="Freeform 193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410" name="Group 235"/>
                      <p:cNvGrpSpPr/>
                      <p:nvPr/>
                    </p:nvGrpSpPr>
                    <p:grpSpPr>
                      <a:xfrm rot="2237695">
                        <a:off x="4101480" y="2310408"/>
                        <a:ext cx="376580" cy="1224136"/>
                        <a:chOff x="3491880" y="1700808"/>
                        <a:chExt cx="376580" cy="1224136"/>
                      </a:xfrm>
                    </p:grpSpPr>
                    <p:grpSp>
                      <p:nvGrpSpPr>
                        <p:cNvPr id="1413" name="Group 143"/>
                        <p:cNvGrpSpPr/>
                        <p:nvPr/>
                      </p:nvGrpSpPr>
                      <p:grpSpPr>
                        <a:xfrm>
                          <a:off x="3491880" y="2276872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418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419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253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420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255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256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257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258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252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250" name="Freeform 249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421" name="Group 154"/>
                        <p:cNvGrpSpPr/>
                        <p:nvPr/>
                      </p:nvGrpSpPr>
                      <p:grpSpPr>
                        <a:xfrm rot="2633095">
                          <a:off x="3563888" y="1700808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422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423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243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424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245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246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247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248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242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240" name="Freeform 239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425" name="Group 258"/>
                      <p:cNvGrpSpPr/>
                      <p:nvPr/>
                    </p:nvGrpSpPr>
                    <p:grpSpPr>
                      <a:xfrm rot="18894021">
                        <a:off x="4253880" y="2462808"/>
                        <a:ext cx="376580" cy="1224136"/>
                        <a:chOff x="3491880" y="1700808"/>
                        <a:chExt cx="376580" cy="1224136"/>
                      </a:xfrm>
                    </p:grpSpPr>
                    <p:grpSp>
                      <p:nvGrpSpPr>
                        <p:cNvPr id="1426" name="Group 143"/>
                        <p:cNvGrpSpPr/>
                        <p:nvPr/>
                      </p:nvGrpSpPr>
                      <p:grpSpPr>
                        <a:xfrm>
                          <a:off x="3491880" y="2276872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427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429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276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432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278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279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280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281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275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273" name="Freeform 272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437" name="Group 154"/>
                        <p:cNvGrpSpPr/>
                        <p:nvPr/>
                      </p:nvGrpSpPr>
                      <p:grpSpPr>
                        <a:xfrm rot="2633095">
                          <a:off x="3563888" y="1700808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439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97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266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98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268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269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270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271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265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263" name="Freeform 262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00" name="Group 281"/>
                      <p:cNvGrpSpPr/>
                      <p:nvPr/>
                    </p:nvGrpSpPr>
                    <p:grpSpPr>
                      <a:xfrm rot="2620156">
                        <a:off x="4406280" y="2615208"/>
                        <a:ext cx="376580" cy="1224136"/>
                        <a:chOff x="3491880" y="1700808"/>
                        <a:chExt cx="376580" cy="1224136"/>
                      </a:xfrm>
                    </p:grpSpPr>
                    <p:grpSp>
                      <p:nvGrpSpPr>
                        <p:cNvPr id="103" name="Group 143"/>
                        <p:cNvGrpSpPr/>
                        <p:nvPr/>
                      </p:nvGrpSpPr>
                      <p:grpSpPr>
                        <a:xfrm>
                          <a:off x="3491880" y="2276872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08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09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299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11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301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02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03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04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298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296" name="Freeform 295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4" name="Group 154"/>
                        <p:cNvGrpSpPr/>
                        <p:nvPr/>
                      </p:nvGrpSpPr>
                      <p:grpSpPr>
                        <a:xfrm rot="2633095">
                          <a:off x="3563888" y="1700808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19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20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289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21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291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292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293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294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288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286" name="Freeform 285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22" name="Group 861"/>
                    <p:cNvGrpSpPr/>
                    <p:nvPr/>
                  </p:nvGrpSpPr>
                  <p:grpSpPr>
                    <a:xfrm>
                      <a:off x="4134902" y="2462808"/>
                      <a:ext cx="1681336" cy="2138536"/>
                      <a:chOff x="3372902" y="1700808"/>
                      <a:chExt cx="1681336" cy="2138536"/>
                    </a:xfrm>
                  </p:grpSpPr>
                  <p:grpSp>
                    <p:nvGrpSpPr>
                      <p:cNvPr id="123" name="Group 165"/>
                      <p:cNvGrpSpPr/>
                      <p:nvPr/>
                    </p:nvGrpSpPr>
                    <p:grpSpPr>
                      <a:xfrm rot="20706912">
                        <a:off x="3491880" y="1700808"/>
                        <a:ext cx="376580" cy="1224136"/>
                        <a:chOff x="3491880" y="1700808"/>
                        <a:chExt cx="376580" cy="1224136"/>
                      </a:xfrm>
                    </p:grpSpPr>
                    <p:grpSp>
                      <p:nvGrpSpPr>
                        <p:cNvPr id="124" name="Group 143"/>
                        <p:cNvGrpSpPr/>
                        <p:nvPr/>
                      </p:nvGrpSpPr>
                      <p:grpSpPr>
                        <a:xfrm>
                          <a:off x="3491880" y="2276872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25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26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995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27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997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98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99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000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994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992" name="Freeform 991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442" name="Group 154"/>
                        <p:cNvGrpSpPr/>
                        <p:nvPr/>
                      </p:nvGrpSpPr>
                      <p:grpSpPr>
                        <a:xfrm rot="2633095">
                          <a:off x="3563888" y="1700808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447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448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985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449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987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88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89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90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984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982" name="Freeform 981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451" name="Group 166"/>
                      <p:cNvGrpSpPr/>
                      <p:nvPr/>
                    </p:nvGrpSpPr>
                    <p:grpSpPr>
                      <a:xfrm rot="2549240">
                        <a:off x="3644280" y="1853208"/>
                        <a:ext cx="376580" cy="1224136"/>
                        <a:chOff x="3491880" y="1700808"/>
                        <a:chExt cx="376580" cy="1224136"/>
                      </a:xfrm>
                    </p:grpSpPr>
                    <p:grpSp>
                      <p:nvGrpSpPr>
                        <p:cNvPr id="1454" name="Group 143"/>
                        <p:cNvGrpSpPr/>
                        <p:nvPr/>
                      </p:nvGrpSpPr>
                      <p:grpSpPr>
                        <a:xfrm>
                          <a:off x="3491880" y="2276872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459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461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973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464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975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76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77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78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972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970" name="Freeform 969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469" name="Group 154"/>
                        <p:cNvGrpSpPr/>
                        <p:nvPr/>
                      </p:nvGrpSpPr>
                      <p:grpSpPr>
                        <a:xfrm rot="2633095">
                          <a:off x="3563888" y="1700808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470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471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963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28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965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66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67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68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962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960" name="Freeform 959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29" name="Group 189"/>
                      <p:cNvGrpSpPr/>
                      <p:nvPr/>
                    </p:nvGrpSpPr>
                    <p:grpSpPr>
                      <a:xfrm rot="2923079">
                        <a:off x="3796680" y="2005608"/>
                        <a:ext cx="376580" cy="1224136"/>
                        <a:chOff x="3491880" y="1700808"/>
                        <a:chExt cx="376580" cy="1224136"/>
                      </a:xfrm>
                    </p:grpSpPr>
                    <p:grpSp>
                      <p:nvGrpSpPr>
                        <p:cNvPr id="130" name="Group 143"/>
                        <p:cNvGrpSpPr/>
                        <p:nvPr/>
                      </p:nvGrpSpPr>
                      <p:grpSpPr>
                        <a:xfrm>
                          <a:off x="3491880" y="2276872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31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32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951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33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953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54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55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56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950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948" name="Freeform 947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34" name="Group 154"/>
                        <p:cNvGrpSpPr/>
                        <p:nvPr/>
                      </p:nvGrpSpPr>
                      <p:grpSpPr>
                        <a:xfrm rot="2633095">
                          <a:off x="3563888" y="1700808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35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36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941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37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943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44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45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46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940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938" name="Freeform 937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38" name="Group 235"/>
                      <p:cNvGrpSpPr/>
                      <p:nvPr/>
                    </p:nvGrpSpPr>
                    <p:grpSpPr>
                      <a:xfrm rot="2237695">
                        <a:off x="4101480" y="2310408"/>
                        <a:ext cx="376580" cy="1224136"/>
                        <a:chOff x="3491880" y="1700808"/>
                        <a:chExt cx="376580" cy="1224136"/>
                      </a:xfrm>
                    </p:grpSpPr>
                    <p:grpSp>
                      <p:nvGrpSpPr>
                        <p:cNvPr id="139" name="Group 143"/>
                        <p:cNvGrpSpPr/>
                        <p:nvPr/>
                      </p:nvGrpSpPr>
                      <p:grpSpPr>
                        <a:xfrm>
                          <a:off x="3491880" y="2276872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40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41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929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42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931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32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33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34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928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926" name="Freeform 925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43" name="Group 154"/>
                        <p:cNvGrpSpPr/>
                        <p:nvPr/>
                      </p:nvGrpSpPr>
                      <p:grpSpPr>
                        <a:xfrm rot="2633095">
                          <a:off x="3563888" y="1700808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44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45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919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47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921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22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23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24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918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916" name="Freeform 915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50" name="Group 258"/>
                      <p:cNvGrpSpPr/>
                      <p:nvPr/>
                    </p:nvGrpSpPr>
                    <p:grpSpPr>
                      <a:xfrm rot="18894021">
                        <a:off x="4253880" y="2462808"/>
                        <a:ext cx="376580" cy="1224136"/>
                        <a:chOff x="3491880" y="1700808"/>
                        <a:chExt cx="376580" cy="1224136"/>
                      </a:xfrm>
                    </p:grpSpPr>
                    <p:grpSp>
                      <p:nvGrpSpPr>
                        <p:cNvPr id="155" name="Group 143"/>
                        <p:cNvGrpSpPr/>
                        <p:nvPr/>
                      </p:nvGrpSpPr>
                      <p:grpSpPr>
                        <a:xfrm>
                          <a:off x="3491880" y="2276872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56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58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907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473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909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10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11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12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906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904" name="Freeform 903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476" name="Group 154"/>
                        <p:cNvGrpSpPr/>
                        <p:nvPr/>
                      </p:nvGrpSpPr>
                      <p:grpSpPr>
                        <a:xfrm rot="2633095">
                          <a:off x="3563888" y="1700808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481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483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897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486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899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00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01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02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896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894" name="Freeform 893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491" name="Group 281"/>
                      <p:cNvGrpSpPr/>
                      <p:nvPr/>
                    </p:nvGrpSpPr>
                    <p:grpSpPr>
                      <a:xfrm rot="2620156">
                        <a:off x="4406280" y="2615208"/>
                        <a:ext cx="376580" cy="1224136"/>
                        <a:chOff x="3491880" y="1700808"/>
                        <a:chExt cx="376580" cy="1224136"/>
                      </a:xfrm>
                    </p:grpSpPr>
                    <p:grpSp>
                      <p:nvGrpSpPr>
                        <p:cNvPr id="1492" name="Group 143"/>
                        <p:cNvGrpSpPr/>
                        <p:nvPr/>
                      </p:nvGrpSpPr>
                      <p:grpSpPr>
                        <a:xfrm>
                          <a:off x="3491880" y="2276872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493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495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885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498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887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888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889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890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884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882" name="Freeform 881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503" name="Group 154"/>
                        <p:cNvGrpSpPr/>
                        <p:nvPr/>
                      </p:nvGrpSpPr>
                      <p:grpSpPr>
                        <a:xfrm rot="2633095">
                          <a:off x="3563888" y="1700808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61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66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875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67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877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878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879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880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874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872" name="Freeform 871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68" name="Group 1000"/>
                    <p:cNvGrpSpPr/>
                    <p:nvPr/>
                  </p:nvGrpSpPr>
                  <p:grpSpPr>
                    <a:xfrm>
                      <a:off x="4355976" y="1700808"/>
                      <a:ext cx="1681336" cy="2138536"/>
                      <a:chOff x="3372902" y="1700808"/>
                      <a:chExt cx="1681336" cy="2138536"/>
                    </a:xfrm>
                  </p:grpSpPr>
                  <p:grpSp>
                    <p:nvGrpSpPr>
                      <p:cNvPr id="169" name="Group 165"/>
                      <p:cNvGrpSpPr/>
                      <p:nvPr/>
                    </p:nvGrpSpPr>
                    <p:grpSpPr>
                      <a:xfrm rot="20706912">
                        <a:off x="3491880" y="1700808"/>
                        <a:ext cx="376580" cy="1224136"/>
                        <a:chOff x="3491880" y="1700808"/>
                        <a:chExt cx="376580" cy="1224136"/>
                      </a:xfrm>
                    </p:grpSpPr>
                    <p:grpSp>
                      <p:nvGrpSpPr>
                        <p:cNvPr id="170" name="Group 143"/>
                        <p:cNvGrpSpPr/>
                        <p:nvPr/>
                      </p:nvGrpSpPr>
                      <p:grpSpPr>
                        <a:xfrm>
                          <a:off x="3491880" y="2276872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72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75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134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80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136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137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138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139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133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131" name="Freeform 1130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82" name="Group 154"/>
                        <p:cNvGrpSpPr/>
                        <p:nvPr/>
                      </p:nvGrpSpPr>
                      <p:grpSpPr>
                        <a:xfrm rot="2633095">
                          <a:off x="3563888" y="1700808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85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90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124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91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126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127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128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129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123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121" name="Freeform 1120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92" name="Group 166"/>
                      <p:cNvGrpSpPr/>
                      <p:nvPr/>
                    </p:nvGrpSpPr>
                    <p:grpSpPr>
                      <a:xfrm rot="2549240">
                        <a:off x="3644280" y="1853208"/>
                        <a:ext cx="376580" cy="1224136"/>
                        <a:chOff x="3491880" y="1700808"/>
                        <a:chExt cx="376580" cy="1224136"/>
                      </a:xfrm>
                    </p:grpSpPr>
                    <p:grpSp>
                      <p:nvGrpSpPr>
                        <p:cNvPr id="193" name="Group 143"/>
                        <p:cNvGrpSpPr/>
                        <p:nvPr/>
                      </p:nvGrpSpPr>
                      <p:grpSpPr>
                        <a:xfrm>
                          <a:off x="3491880" y="2276872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95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98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112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203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114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115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116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117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111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109" name="Freeform 1108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05" name="Group 154"/>
                        <p:cNvGrpSpPr/>
                        <p:nvPr/>
                      </p:nvGrpSpPr>
                      <p:grpSpPr>
                        <a:xfrm rot="2633095">
                          <a:off x="3563888" y="1700808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208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213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102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214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104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105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106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107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101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099" name="Freeform 1098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215" name="Group 189"/>
                      <p:cNvGrpSpPr/>
                      <p:nvPr/>
                    </p:nvGrpSpPr>
                    <p:grpSpPr>
                      <a:xfrm rot="2923079">
                        <a:off x="3796680" y="2005608"/>
                        <a:ext cx="376580" cy="1224136"/>
                        <a:chOff x="3491880" y="1700808"/>
                        <a:chExt cx="376580" cy="1224136"/>
                      </a:xfrm>
                    </p:grpSpPr>
                    <p:grpSp>
                      <p:nvGrpSpPr>
                        <p:cNvPr id="216" name="Group 143"/>
                        <p:cNvGrpSpPr/>
                        <p:nvPr/>
                      </p:nvGrpSpPr>
                      <p:grpSpPr>
                        <a:xfrm>
                          <a:off x="3491880" y="2276872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218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221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090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505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092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093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094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095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089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087" name="Freeform 1086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508" name="Group 154"/>
                        <p:cNvGrpSpPr/>
                        <p:nvPr/>
                      </p:nvGrpSpPr>
                      <p:grpSpPr>
                        <a:xfrm rot="2633095">
                          <a:off x="3563888" y="1700808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513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514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080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515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082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083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084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085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079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077" name="Freeform 1076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517" name="Group 235"/>
                      <p:cNvGrpSpPr/>
                      <p:nvPr/>
                    </p:nvGrpSpPr>
                    <p:grpSpPr>
                      <a:xfrm rot="2237695">
                        <a:off x="4101480" y="2310408"/>
                        <a:ext cx="376580" cy="1224136"/>
                        <a:chOff x="3491880" y="1700808"/>
                        <a:chExt cx="376580" cy="1224136"/>
                      </a:xfrm>
                    </p:grpSpPr>
                    <p:grpSp>
                      <p:nvGrpSpPr>
                        <p:cNvPr id="1520" name="Group 143"/>
                        <p:cNvGrpSpPr/>
                        <p:nvPr/>
                      </p:nvGrpSpPr>
                      <p:grpSpPr>
                        <a:xfrm>
                          <a:off x="3491880" y="2276872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525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527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068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530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070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071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072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073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067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065" name="Freeform 1064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535" name="Group 154"/>
                        <p:cNvGrpSpPr/>
                        <p:nvPr/>
                      </p:nvGrpSpPr>
                      <p:grpSpPr>
                        <a:xfrm rot="2633095">
                          <a:off x="3563888" y="1700808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536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537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058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539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060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061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062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063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057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055" name="Freeform 1054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542" name="Group 258"/>
                      <p:cNvGrpSpPr/>
                      <p:nvPr/>
                    </p:nvGrpSpPr>
                    <p:grpSpPr>
                      <a:xfrm rot="18894021">
                        <a:off x="4253880" y="2462808"/>
                        <a:ext cx="376580" cy="1224136"/>
                        <a:chOff x="3491880" y="1700808"/>
                        <a:chExt cx="376580" cy="1224136"/>
                      </a:xfrm>
                    </p:grpSpPr>
                    <p:grpSp>
                      <p:nvGrpSpPr>
                        <p:cNvPr id="1547" name="Group 143"/>
                        <p:cNvGrpSpPr/>
                        <p:nvPr/>
                      </p:nvGrpSpPr>
                      <p:grpSpPr>
                        <a:xfrm>
                          <a:off x="3491880" y="2276872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549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552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046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558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048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049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050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051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045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043" name="Freeform 1042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559" name="Group 154"/>
                        <p:cNvGrpSpPr/>
                        <p:nvPr/>
                      </p:nvGrpSpPr>
                      <p:grpSpPr>
                        <a:xfrm rot="2633095">
                          <a:off x="3563888" y="1700808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560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561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036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562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038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039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040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041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035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033" name="Freeform 1032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563" name="Group 281"/>
                      <p:cNvGrpSpPr/>
                      <p:nvPr/>
                    </p:nvGrpSpPr>
                    <p:grpSpPr>
                      <a:xfrm rot="2620156">
                        <a:off x="4406280" y="2615208"/>
                        <a:ext cx="376580" cy="1224136"/>
                        <a:chOff x="3491880" y="1700808"/>
                        <a:chExt cx="376580" cy="1224136"/>
                      </a:xfrm>
                    </p:grpSpPr>
                    <p:grpSp>
                      <p:nvGrpSpPr>
                        <p:cNvPr id="1564" name="Group 143"/>
                        <p:cNvGrpSpPr/>
                        <p:nvPr/>
                      </p:nvGrpSpPr>
                      <p:grpSpPr>
                        <a:xfrm>
                          <a:off x="3491880" y="2276872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565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566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024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567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026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027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028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029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023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021" name="Freeform 1020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26" name="Group 154"/>
                        <p:cNvGrpSpPr/>
                        <p:nvPr/>
                      </p:nvGrpSpPr>
                      <p:grpSpPr>
                        <a:xfrm rot="2633095">
                          <a:off x="3563888" y="1700808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228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231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014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236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016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017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018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019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013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011" name="Freeform 1010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237" name="Group 1139"/>
                    <p:cNvGrpSpPr/>
                    <p:nvPr/>
                  </p:nvGrpSpPr>
                  <p:grpSpPr>
                    <a:xfrm rot="17786785">
                      <a:off x="3191649" y="2436507"/>
                      <a:ext cx="1681336" cy="2138536"/>
                      <a:chOff x="3372902" y="1700808"/>
                      <a:chExt cx="1681336" cy="2138536"/>
                    </a:xfrm>
                  </p:grpSpPr>
                  <p:grpSp>
                    <p:nvGrpSpPr>
                      <p:cNvPr id="238" name="Group 165"/>
                      <p:cNvGrpSpPr/>
                      <p:nvPr/>
                    </p:nvGrpSpPr>
                    <p:grpSpPr>
                      <a:xfrm rot="20706912">
                        <a:off x="3491880" y="1700808"/>
                        <a:ext cx="376580" cy="1224136"/>
                        <a:chOff x="3491880" y="1700808"/>
                        <a:chExt cx="376580" cy="1224136"/>
                      </a:xfrm>
                    </p:grpSpPr>
                    <p:grpSp>
                      <p:nvGrpSpPr>
                        <p:cNvPr id="239" name="Group 143"/>
                        <p:cNvGrpSpPr/>
                        <p:nvPr/>
                      </p:nvGrpSpPr>
                      <p:grpSpPr>
                        <a:xfrm>
                          <a:off x="3491880" y="2276872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241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244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273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249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275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76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77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78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272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270" name="Freeform 1269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1" name="Group 154"/>
                        <p:cNvGrpSpPr/>
                        <p:nvPr/>
                      </p:nvGrpSpPr>
                      <p:grpSpPr>
                        <a:xfrm rot="2633095">
                          <a:off x="3563888" y="1700808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254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568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263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569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265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66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67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68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262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260" name="Freeform 1259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570" name="Group 166"/>
                      <p:cNvGrpSpPr/>
                      <p:nvPr/>
                    </p:nvGrpSpPr>
                    <p:grpSpPr>
                      <a:xfrm rot="2549240">
                        <a:off x="3644280" y="1853208"/>
                        <a:ext cx="376580" cy="1224136"/>
                        <a:chOff x="3491880" y="1700808"/>
                        <a:chExt cx="376580" cy="1224136"/>
                      </a:xfrm>
                    </p:grpSpPr>
                    <p:grpSp>
                      <p:nvGrpSpPr>
                        <p:cNvPr id="1571" name="Group 143"/>
                        <p:cNvGrpSpPr/>
                        <p:nvPr/>
                      </p:nvGrpSpPr>
                      <p:grpSpPr>
                        <a:xfrm>
                          <a:off x="3491880" y="2276872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572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573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251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574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253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54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55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56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250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248" name="Freeform 1247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575" name="Group 154"/>
                        <p:cNvGrpSpPr/>
                        <p:nvPr/>
                      </p:nvGrpSpPr>
                      <p:grpSpPr>
                        <a:xfrm rot="2633095">
                          <a:off x="3563888" y="1700808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577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578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241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579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243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44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45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46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240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238" name="Freeform 1237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580" name="Group 189"/>
                      <p:cNvGrpSpPr/>
                      <p:nvPr/>
                    </p:nvGrpSpPr>
                    <p:grpSpPr>
                      <a:xfrm rot="2923079">
                        <a:off x="3796680" y="2005608"/>
                        <a:ext cx="376580" cy="1224136"/>
                        <a:chOff x="3491880" y="1700808"/>
                        <a:chExt cx="376580" cy="1224136"/>
                      </a:xfrm>
                    </p:grpSpPr>
                    <p:grpSp>
                      <p:nvGrpSpPr>
                        <p:cNvPr id="1581" name="Group 143"/>
                        <p:cNvGrpSpPr/>
                        <p:nvPr/>
                      </p:nvGrpSpPr>
                      <p:grpSpPr>
                        <a:xfrm>
                          <a:off x="3491880" y="2276872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582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583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229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584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231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32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33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34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228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226" name="Freeform 1225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585" name="Group 154"/>
                        <p:cNvGrpSpPr/>
                        <p:nvPr/>
                      </p:nvGrpSpPr>
                      <p:grpSpPr>
                        <a:xfrm rot="2633095">
                          <a:off x="3563888" y="1700808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586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587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219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588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221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22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23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24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218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216" name="Freeform 1215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589" name="Group 235"/>
                      <p:cNvGrpSpPr/>
                      <p:nvPr/>
                    </p:nvGrpSpPr>
                    <p:grpSpPr>
                      <a:xfrm rot="2237695">
                        <a:off x="4101480" y="2310408"/>
                        <a:ext cx="376580" cy="1224136"/>
                        <a:chOff x="3491880" y="1700808"/>
                        <a:chExt cx="376580" cy="1224136"/>
                      </a:xfrm>
                    </p:grpSpPr>
                    <p:grpSp>
                      <p:nvGrpSpPr>
                        <p:cNvPr id="1590" name="Group 143"/>
                        <p:cNvGrpSpPr/>
                        <p:nvPr/>
                      </p:nvGrpSpPr>
                      <p:grpSpPr>
                        <a:xfrm>
                          <a:off x="3491880" y="2276872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591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592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207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593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209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0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1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12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206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204" name="Freeform 1203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594" name="Group 154"/>
                        <p:cNvGrpSpPr/>
                        <p:nvPr/>
                      </p:nvGrpSpPr>
                      <p:grpSpPr>
                        <a:xfrm rot="2633095">
                          <a:off x="3563888" y="1700808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1595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1596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197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597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199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00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01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02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196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194" name="Freeform 1193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598" name="Group 258"/>
                      <p:cNvGrpSpPr/>
                      <p:nvPr/>
                    </p:nvGrpSpPr>
                    <p:grpSpPr>
                      <a:xfrm rot="18894021">
                        <a:off x="4253880" y="2462808"/>
                        <a:ext cx="376580" cy="1224136"/>
                        <a:chOff x="3491880" y="1700808"/>
                        <a:chExt cx="376580" cy="1224136"/>
                      </a:xfrm>
                    </p:grpSpPr>
                    <p:grpSp>
                      <p:nvGrpSpPr>
                        <p:cNvPr id="1599" name="Group 143"/>
                        <p:cNvGrpSpPr/>
                        <p:nvPr/>
                      </p:nvGrpSpPr>
                      <p:grpSpPr>
                        <a:xfrm>
                          <a:off x="3491880" y="2276872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259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260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185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261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187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188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189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190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184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182" name="Freeform 1181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62" name="Group 154"/>
                        <p:cNvGrpSpPr/>
                        <p:nvPr/>
                      </p:nvGrpSpPr>
                      <p:grpSpPr>
                        <a:xfrm rot="2633095">
                          <a:off x="3563888" y="1700808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264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267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175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272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177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178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179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180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174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172" name="Freeform 1171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274" name="Group 281"/>
                      <p:cNvGrpSpPr/>
                      <p:nvPr/>
                    </p:nvGrpSpPr>
                    <p:grpSpPr>
                      <a:xfrm rot="2620156">
                        <a:off x="4406280" y="2615208"/>
                        <a:ext cx="376580" cy="1224136"/>
                        <a:chOff x="3491880" y="1700808"/>
                        <a:chExt cx="376580" cy="1224136"/>
                      </a:xfrm>
                    </p:grpSpPr>
                    <p:grpSp>
                      <p:nvGrpSpPr>
                        <p:cNvPr id="277" name="Group 143"/>
                        <p:cNvGrpSpPr/>
                        <p:nvPr/>
                      </p:nvGrpSpPr>
                      <p:grpSpPr>
                        <a:xfrm>
                          <a:off x="3491880" y="2276872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282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283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163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284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165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166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167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168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162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160" name="Freeform 1159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85" name="Group 154"/>
                        <p:cNvGrpSpPr/>
                        <p:nvPr/>
                      </p:nvGrpSpPr>
                      <p:grpSpPr>
                        <a:xfrm rot="2633095">
                          <a:off x="3563888" y="1700808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287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290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153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295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155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156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157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158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152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150" name="Freeform 1149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297" name="Group 1417"/>
                    <p:cNvGrpSpPr/>
                    <p:nvPr/>
                  </p:nvGrpSpPr>
                  <p:grpSpPr>
                    <a:xfrm rot="11814086">
                      <a:off x="3423687" y="2547099"/>
                      <a:ext cx="1681336" cy="2138536"/>
                      <a:chOff x="3372902" y="1700808"/>
                      <a:chExt cx="1681336" cy="2138536"/>
                    </a:xfrm>
                  </p:grpSpPr>
                  <p:grpSp>
                    <p:nvGrpSpPr>
                      <p:cNvPr id="300" name="Group 165"/>
                      <p:cNvGrpSpPr/>
                      <p:nvPr/>
                    </p:nvGrpSpPr>
                    <p:grpSpPr>
                      <a:xfrm rot="20706912">
                        <a:off x="3491880" y="1700808"/>
                        <a:ext cx="376580" cy="1224136"/>
                        <a:chOff x="3491880" y="1700808"/>
                        <a:chExt cx="376580" cy="1224136"/>
                      </a:xfrm>
                    </p:grpSpPr>
                    <p:grpSp>
                      <p:nvGrpSpPr>
                        <p:cNvPr id="305" name="Group 143"/>
                        <p:cNvGrpSpPr/>
                        <p:nvPr/>
                      </p:nvGrpSpPr>
                      <p:grpSpPr>
                        <a:xfrm>
                          <a:off x="3491880" y="2276872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306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307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551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308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553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554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555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556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550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548" name="Freeform 1547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09" name="Group 154"/>
                        <p:cNvGrpSpPr/>
                        <p:nvPr/>
                      </p:nvGrpSpPr>
                      <p:grpSpPr>
                        <a:xfrm rot="2633095">
                          <a:off x="3563888" y="1700808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310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311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541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312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543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544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545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546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540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538" name="Freeform 1537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313" name="Group 166"/>
                      <p:cNvGrpSpPr/>
                      <p:nvPr/>
                    </p:nvGrpSpPr>
                    <p:grpSpPr>
                      <a:xfrm rot="2549240">
                        <a:off x="3644280" y="1853208"/>
                        <a:ext cx="376580" cy="1224136"/>
                        <a:chOff x="3491880" y="1700808"/>
                        <a:chExt cx="376580" cy="1224136"/>
                      </a:xfrm>
                    </p:grpSpPr>
                    <p:grpSp>
                      <p:nvGrpSpPr>
                        <p:cNvPr id="314" name="Group 143"/>
                        <p:cNvGrpSpPr/>
                        <p:nvPr/>
                      </p:nvGrpSpPr>
                      <p:grpSpPr>
                        <a:xfrm>
                          <a:off x="3491880" y="2276872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315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317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529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320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531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532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533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534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528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526" name="Freeform 1525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25" name="Group 154"/>
                        <p:cNvGrpSpPr/>
                        <p:nvPr/>
                      </p:nvGrpSpPr>
                      <p:grpSpPr>
                        <a:xfrm rot="2633095">
                          <a:off x="3563888" y="1700808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327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330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519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335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521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522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523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524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518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516" name="Freeform 1515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336" name="Group 189"/>
                      <p:cNvGrpSpPr/>
                      <p:nvPr/>
                    </p:nvGrpSpPr>
                    <p:grpSpPr>
                      <a:xfrm rot="2923079">
                        <a:off x="3796680" y="2005608"/>
                        <a:ext cx="376580" cy="1224136"/>
                        <a:chOff x="3491880" y="1700808"/>
                        <a:chExt cx="376580" cy="1224136"/>
                      </a:xfrm>
                    </p:grpSpPr>
                    <p:grpSp>
                      <p:nvGrpSpPr>
                        <p:cNvPr id="337" name="Group 143"/>
                        <p:cNvGrpSpPr/>
                        <p:nvPr/>
                      </p:nvGrpSpPr>
                      <p:grpSpPr>
                        <a:xfrm>
                          <a:off x="3491880" y="2276872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339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342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507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347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509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510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511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512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506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504" name="Freeform 1503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49" name="Group 154"/>
                        <p:cNvGrpSpPr/>
                        <p:nvPr/>
                      </p:nvGrpSpPr>
                      <p:grpSpPr>
                        <a:xfrm rot="2633095">
                          <a:off x="3563888" y="1700808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352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357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497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358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499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500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501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502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496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494" name="Freeform 1493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359" name="Group 235"/>
                      <p:cNvGrpSpPr/>
                      <p:nvPr/>
                    </p:nvGrpSpPr>
                    <p:grpSpPr>
                      <a:xfrm rot="2237695">
                        <a:off x="4101480" y="2310408"/>
                        <a:ext cx="376580" cy="1224136"/>
                        <a:chOff x="3491880" y="1700808"/>
                        <a:chExt cx="376580" cy="1224136"/>
                      </a:xfrm>
                    </p:grpSpPr>
                    <p:grpSp>
                      <p:nvGrpSpPr>
                        <p:cNvPr id="361" name="Group 143"/>
                        <p:cNvGrpSpPr/>
                        <p:nvPr/>
                      </p:nvGrpSpPr>
                      <p:grpSpPr>
                        <a:xfrm>
                          <a:off x="3491880" y="2276872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364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369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485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371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487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488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489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490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484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482" name="Freeform 1481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4" name="Group 154"/>
                        <p:cNvGrpSpPr/>
                        <p:nvPr/>
                      </p:nvGrpSpPr>
                      <p:grpSpPr>
                        <a:xfrm rot="2633095">
                          <a:off x="3563888" y="1700808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379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380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475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381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477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478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479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480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474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472" name="Freeform 1471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383" name="Group 258"/>
                      <p:cNvGrpSpPr/>
                      <p:nvPr/>
                    </p:nvGrpSpPr>
                    <p:grpSpPr>
                      <a:xfrm rot="18894021">
                        <a:off x="4253880" y="2462808"/>
                        <a:ext cx="376580" cy="1224136"/>
                        <a:chOff x="3491880" y="1700808"/>
                        <a:chExt cx="376580" cy="1224136"/>
                      </a:xfrm>
                    </p:grpSpPr>
                    <p:grpSp>
                      <p:nvGrpSpPr>
                        <p:cNvPr id="386" name="Group 143"/>
                        <p:cNvGrpSpPr/>
                        <p:nvPr/>
                      </p:nvGrpSpPr>
                      <p:grpSpPr>
                        <a:xfrm>
                          <a:off x="3491880" y="2276872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391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393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463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396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465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466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467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468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462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460" name="Freeform 1459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401" name="Group 154"/>
                        <p:cNvGrpSpPr/>
                        <p:nvPr/>
                      </p:nvGrpSpPr>
                      <p:grpSpPr>
                        <a:xfrm rot="2633095">
                          <a:off x="3563888" y="1700808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402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403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453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405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455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456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457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458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452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450" name="Freeform 1449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408" name="Group 281"/>
                      <p:cNvGrpSpPr/>
                      <p:nvPr/>
                    </p:nvGrpSpPr>
                    <p:grpSpPr>
                      <a:xfrm rot="2620156">
                        <a:off x="4406280" y="2615208"/>
                        <a:ext cx="376580" cy="1224136"/>
                        <a:chOff x="3491880" y="1700808"/>
                        <a:chExt cx="376580" cy="1224136"/>
                      </a:xfrm>
                    </p:grpSpPr>
                    <p:grpSp>
                      <p:nvGrpSpPr>
                        <p:cNvPr id="413" name="Group 143"/>
                        <p:cNvGrpSpPr/>
                        <p:nvPr/>
                      </p:nvGrpSpPr>
                      <p:grpSpPr>
                        <a:xfrm>
                          <a:off x="3491880" y="2276872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415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418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441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423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443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444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445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446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440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438" name="Freeform 1437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424" name="Group 154"/>
                        <p:cNvGrpSpPr/>
                        <p:nvPr/>
                      </p:nvGrpSpPr>
                      <p:grpSpPr>
                        <a:xfrm rot="2633095">
                          <a:off x="3563888" y="1700808"/>
                          <a:ext cx="304572" cy="648072"/>
                          <a:chOff x="3622876" y="1044283"/>
                          <a:chExt cx="1960756" cy="3563452"/>
                        </a:xfrm>
                      </p:grpSpPr>
                      <p:grpSp>
                        <p:nvGrpSpPr>
                          <p:cNvPr id="425" name="Group 128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8992529" flipH="1" flipV="1">
                            <a:off x="4245701" y="1044283"/>
                            <a:ext cx="1337931" cy="3563452"/>
                            <a:chOff x="2440" y="885"/>
                            <a:chExt cx="758" cy="2167"/>
                          </a:xfrm>
                        </p:grpSpPr>
                        <p:grpSp>
                          <p:nvGrpSpPr>
                            <p:cNvPr id="427" name="Group 12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40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1431" name="Freeform 128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09" y="1037"/>
                                <a:ext cx="480" cy="1028"/>
                              </a:xfrm>
                              <a:custGeom>
                                <a:avLst/>
                                <a:gdLst>
                                  <a:gd name="T0" fmla="*/ 471 w 480"/>
                                  <a:gd name="T1" fmla="*/ 1017 h 1028"/>
                                  <a:gd name="T2" fmla="*/ 468 w 480"/>
                                  <a:gd name="T3" fmla="*/ 993 h 1028"/>
                                  <a:gd name="T4" fmla="*/ 474 w 480"/>
                                  <a:gd name="T5" fmla="*/ 957 h 1028"/>
                                  <a:gd name="T6" fmla="*/ 468 w 480"/>
                                  <a:gd name="T7" fmla="*/ 882 h 1028"/>
                                  <a:gd name="T8" fmla="*/ 477 w 480"/>
                                  <a:gd name="T9" fmla="*/ 816 h 1028"/>
                                  <a:gd name="T10" fmla="*/ 474 w 480"/>
                                  <a:gd name="T11" fmla="*/ 807 h 1028"/>
                                  <a:gd name="T12" fmla="*/ 459 w 480"/>
                                  <a:gd name="T13" fmla="*/ 750 h 1028"/>
                                  <a:gd name="T14" fmla="*/ 459 w 480"/>
                                  <a:gd name="T15" fmla="*/ 705 h 1028"/>
                                  <a:gd name="T16" fmla="*/ 450 w 480"/>
                                  <a:gd name="T17" fmla="*/ 708 h 1028"/>
                                  <a:gd name="T18" fmla="*/ 456 w 480"/>
                                  <a:gd name="T19" fmla="*/ 699 h 1028"/>
                                  <a:gd name="T20" fmla="*/ 450 w 480"/>
                                  <a:gd name="T21" fmla="*/ 669 h 1028"/>
                                  <a:gd name="T22" fmla="*/ 444 w 480"/>
                                  <a:gd name="T23" fmla="*/ 591 h 1028"/>
                                  <a:gd name="T24" fmla="*/ 429 w 480"/>
                                  <a:gd name="T25" fmla="*/ 510 h 1028"/>
                                  <a:gd name="T26" fmla="*/ 432 w 480"/>
                                  <a:gd name="T27" fmla="*/ 480 h 1028"/>
                                  <a:gd name="T28" fmla="*/ 423 w 480"/>
                                  <a:gd name="T29" fmla="*/ 483 h 1028"/>
                                  <a:gd name="T30" fmla="*/ 408 w 480"/>
                                  <a:gd name="T31" fmla="*/ 438 h 1028"/>
                                  <a:gd name="T32" fmla="*/ 384 w 480"/>
                                  <a:gd name="T33" fmla="*/ 408 h 1028"/>
                                  <a:gd name="T34" fmla="*/ 372 w 480"/>
                                  <a:gd name="T35" fmla="*/ 336 h 1028"/>
                                  <a:gd name="T36" fmla="*/ 351 w 480"/>
                                  <a:gd name="T37" fmla="*/ 330 h 1028"/>
                                  <a:gd name="T38" fmla="*/ 345 w 480"/>
                                  <a:gd name="T39" fmla="*/ 294 h 1028"/>
                                  <a:gd name="T40" fmla="*/ 312 w 480"/>
                                  <a:gd name="T41" fmla="*/ 222 h 1028"/>
                                  <a:gd name="T42" fmla="*/ 306 w 480"/>
                                  <a:gd name="T43" fmla="*/ 174 h 1028"/>
                                  <a:gd name="T44" fmla="*/ 297 w 480"/>
                                  <a:gd name="T45" fmla="*/ 177 h 1028"/>
                                  <a:gd name="T46" fmla="*/ 291 w 480"/>
                                  <a:gd name="T47" fmla="*/ 186 h 1028"/>
                                  <a:gd name="T48" fmla="*/ 279 w 480"/>
                                  <a:gd name="T49" fmla="*/ 156 h 1028"/>
                                  <a:gd name="T50" fmla="*/ 246 w 480"/>
                                  <a:gd name="T51" fmla="*/ 147 h 1028"/>
                                  <a:gd name="T52" fmla="*/ 225 w 480"/>
                                  <a:gd name="T53" fmla="*/ 132 h 1028"/>
                                  <a:gd name="T54" fmla="*/ 201 w 480"/>
                                  <a:gd name="T55" fmla="*/ 105 h 1028"/>
                                  <a:gd name="T56" fmla="*/ 159 w 480"/>
                                  <a:gd name="T57" fmla="*/ 96 h 1028"/>
                                  <a:gd name="T58" fmla="*/ 102 w 480"/>
                                  <a:gd name="T59" fmla="*/ 63 h 1028"/>
                                  <a:gd name="T60" fmla="*/ 78 w 480"/>
                                  <a:gd name="T61" fmla="*/ 33 h 1028"/>
                                  <a:gd name="T62" fmla="*/ 51 w 480"/>
                                  <a:gd name="T63" fmla="*/ 12 h 1028"/>
                                  <a:gd name="T64" fmla="*/ 33 w 480"/>
                                  <a:gd name="T65" fmla="*/ 0 h 1028"/>
                                  <a:gd name="T66" fmla="*/ 21 w 480"/>
                                  <a:gd name="T67" fmla="*/ 48 h 1028"/>
                                  <a:gd name="T68" fmla="*/ 48 w 480"/>
                                  <a:gd name="T69" fmla="*/ 132 h 1028"/>
                                  <a:gd name="T70" fmla="*/ 117 w 480"/>
                                  <a:gd name="T71" fmla="*/ 108 h 1028"/>
                                  <a:gd name="T72" fmla="*/ 126 w 480"/>
                                  <a:gd name="T73" fmla="*/ 120 h 1028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w 480"/>
                                  <a:gd name="T112" fmla="*/ 0 h 1028"/>
                                  <a:gd name="T113" fmla="*/ 480 w 480"/>
                                  <a:gd name="T114" fmla="*/ 1028 h 1028"/>
                                </a:gdLst>
                                <a:ahLst/>
                                <a:cxnLst>
                                  <a:cxn ang="T74">
                                    <a:pos x="T0" y="T1"/>
                                  </a:cxn>
                                  <a:cxn ang="T75">
                                    <a:pos x="T2" y="T3"/>
                                  </a:cxn>
                                  <a:cxn ang="T76">
                                    <a:pos x="T4" y="T5"/>
                                  </a:cxn>
                                  <a:cxn ang="T77">
                                    <a:pos x="T6" y="T7"/>
                                  </a:cxn>
                                  <a:cxn ang="T78">
                                    <a:pos x="T8" y="T9"/>
                                  </a:cxn>
                                  <a:cxn ang="T79">
                                    <a:pos x="T10" y="T11"/>
                                  </a:cxn>
                                  <a:cxn ang="T80">
                                    <a:pos x="T12" y="T13"/>
                                  </a:cxn>
                                  <a:cxn ang="T81">
                                    <a:pos x="T14" y="T15"/>
                                  </a:cxn>
                                  <a:cxn ang="T82">
                                    <a:pos x="T16" y="T17"/>
                                  </a:cxn>
                                  <a:cxn ang="T83">
                                    <a:pos x="T18" y="T19"/>
                                  </a:cxn>
                                  <a:cxn ang="T84">
                                    <a:pos x="T20" y="T21"/>
                                  </a:cxn>
                                  <a:cxn ang="T85">
                                    <a:pos x="T22" y="T23"/>
                                  </a:cxn>
                                  <a:cxn ang="T86">
                                    <a:pos x="T24" y="T25"/>
                                  </a:cxn>
                                  <a:cxn ang="T87">
                                    <a:pos x="T26" y="T27"/>
                                  </a:cxn>
                                  <a:cxn ang="T88">
                                    <a:pos x="T28" y="T29"/>
                                  </a:cxn>
                                  <a:cxn ang="T89">
                                    <a:pos x="T30" y="T31"/>
                                  </a:cxn>
                                  <a:cxn ang="T90">
                                    <a:pos x="T32" y="T33"/>
                                  </a:cxn>
                                  <a:cxn ang="T91">
                                    <a:pos x="T34" y="T35"/>
                                  </a:cxn>
                                  <a:cxn ang="T92">
                                    <a:pos x="T36" y="T37"/>
                                  </a:cxn>
                                  <a:cxn ang="T93">
                                    <a:pos x="T38" y="T39"/>
                                  </a:cxn>
                                  <a:cxn ang="T94">
                                    <a:pos x="T40" y="T41"/>
                                  </a:cxn>
                                  <a:cxn ang="T95">
                                    <a:pos x="T42" y="T43"/>
                                  </a:cxn>
                                  <a:cxn ang="T96">
                                    <a:pos x="T44" y="T45"/>
                                  </a:cxn>
                                  <a:cxn ang="T97">
                                    <a:pos x="T46" y="T47"/>
                                  </a:cxn>
                                  <a:cxn ang="T98">
                                    <a:pos x="T48" y="T49"/>
                                  </a:cxn>
                                  <a:cxn ang="T99">
                                    <a:pos x="T50" y="T51"/>
                                  </a:cxn>
                                  <a:cxn ang="T100">
                                    <a:pos x="T52" y="T53"/>
                                  </a:cxn>
                                  <a:cxn ang="T101">
                                    <a:pos x="T54" y="T55"/>
                                  </a:cxn>
                                  <a:cxn ang="T102">
                                    <a:pos x="T56" y="T57"/>
                                  </a:cxn>
                                  <a:cxn ang="T103">
                                    <a:pos x="T58" y="T59"/>
                                  </a:cxn>
                                  <a:cxn ang="T104">
                                    <a:pos x="T60" y="T61"/>
                                  </a:cxn>
                                  <a:cxn ang="T105">
                                    <a:pos x="T62" y="T63"/>
                                  </a:cxn>
                                  <a:cxn ang="T106">
                                    <a:pos x="T64" y="T65"/>
                                  </a:cxn>
                                  <a:cxn ang="T107">
                                    <a:pos x="T66" y="T67"/>
                                  </a:cxn>
                                  <a:cxn ang="T108">
                                    <a:pos x="T68" y="T69"/>
                                  </a:cxn>
                                  <a:cxn ang="T109">
                                    <a:pos x="T70" y="T71"/>
                                  </a:cxn>
                                  <a:cxn ang="T110">
                                    <a:pos x="T72" y="T73"/>
                                  </a:cxn>
                                </a:cxnLst>
                                <a:rect l="T111" t="T112" r="T113" b="T114"/>
                                <a:pathLst>
                                  <a:path w="480" h="1028">
                                    <a:moveTo>
                                      <a:pt x="471" y="1017"/>
                                    </a:moveTo>
                                    <a:cubicBezTo>
                                      <a:pt x="480" y="983"/>
                                      <a:pt x="471" y="1028"/>
                                      <a:pt x="468" y="993"/>
                                    </a:cubicBezTo>
                                    <a:cubicBezTo>
                                      <a:pt x="467" y="982"/>
                                      <a:pt x="471" y="968"/>
                                      <a:pt x="474" y="957"/>
                                    </a:cubicBezTo>
                                    <a:cubicBezTo>
                                      <a:pt x="470" y="931"/>
                                      <a:pt x="476" y="907"/>
                                      <a:pt x="468" y="882"/>
                                    </a:cubicBezTo>
                                    <a:cubicBezTo>
                                      <a:pt x="470" y="860"/>
                                      <a:pt x="474" y="838"/>
                                      <a:pt x="477" y="816"/>
                                    </a:cubicBezTo>
                                    <a:cubicBezTo>
                                      <a:pt x="476" y="813"/>
                                      <a:pt x="474" y="810"/>
                                      <a:pt x="474" y="807"/>
                                    </a:cubicBezTo>
                                    <a:cubicBezTo>
                                      <a:pt x="474" y="782"/>
                                      <a:pt x="461" y="775"/>
                                      <a:pt x="459" y="750"/>
                                    </a:cubicBezTo>
                                    <a:cubicBezTo>
                                      <a:pt x="458" y="739"/>
                                      <a:pt x="459" y="705"/>
                                      <a:pt x="459" y="705"/>
                                    </a:cubicBezTo>
                                    <a:cubicBezTo>
                                      <a:pt x="456" y="706"/>
                                      <a:pt x="451" y="711"/>
                                      <a:pt x="450" y="708"/>
                                    </a:cubicBezTo>
                                    <a:cubicBezTo>
                                      <a:pt x="448" y="705"/>
                                      <a:pt x="456" y="703"/>
                                      <a:pt x="456" y="699"/>
                                    </a:cubicBezTo>
                                    <a:cubicBezTo>
                                      <a:pt x="457" y="688"/>
                                      <a:pt x="453" y="679"/>
                                      <a:pt x="450" y="669"/>
                                    </a:cubicBezTo>
                                    <a:cubicBezTo>
                                      <a:pt x="453" y="642"/>
                                      <a:pt x="453" y="617"/>
                                      <a:pt x="444" y="591"/>
                                    </a:cubicBezTo>
                                    <a:cubicBezTo>
                                      <a:pt x="459" y="547"/>
                                      <a:pt x="462" y="546"/>
                                      <a:pt x="429" y="510"/>
                                    </a:cubicBezTo>
                                    <a:cubicBezTo>
                                      <a:pt x="428" y="519"/>
                                      <a:pt x="435" y="472"/>
                                      <a:pt x="432" y="480"/>
                                    </a:cubicBezTo>
                                    <a:cubicBezTo>
                                      <a:pt x="431" y="483"/>
                                      <a:pt x="424" y="486"/>
                                      <a:pt x="423" y="483"/>
                                    </a:cubicBezTo>
                                    <a:cubicBezTo>
                                      <a:pt x="408" y="434"/>
                                      <a:pt x="437" y="445"/>
                                      <a:pt x="408" y="438"/>
                                    </a:cubicBezTo>
                                    <a:cubicBezTo>
                                      <a:pt x="400" y="428"/>
                                      <a:pt x="391" y="419"/>
                                      <a:pt x="384" y="408"/>
                                    </a:cubicBezTo>
                                    <a:cubicBezTo>
                                      <a:pt x="382" y="394"/>
                                      <a:pt x="382" y="346"/>
                                      <a:pt x="372" y="336"/>
                                    </a:cubicBezTo>
                                    <a:cubicBezTo>
                                      <a:pt x="367" y="331"/>
                                      <a:pt x="358" y="332"/>
                                      <a:pt x="351" y="330"/>
                                    </a:cubicBezTo>
                                    <a:cubicBezTo>
                                      <a:pt x="347" y="315"/>
                                      <a:pt x="353" y="307"/>
                                      <a:pt x="345" y="294"/>
                                    </a:cubicBezTo>
                                    <a:cubicBezTo>
                                      <a:pt x="345" y="291"/>
                                      <a:pt x="341" y="212"/>
                                      <a:pt x="312" y="222"/>
                                    </a:cubicBezTo>
                                    <a:cubicBezTo>
                                      <a:pt x="305" y="202"/>
                                      <a:pt x="312" y="168"/>
                                      <a:pt x="306" y="174"/>
                                    </a:cubicBezTo>
                                    <a:cubicBezTo>
                                      <a:pt x="304" y="176"/>
                                      <a:pt x="299" y="175"/>
                                      <a:pt x="297" y="177"/>
                                    </a:cubicBezTo>
                                    <a:cubicBezTo>
                                      <a:pt x="295" y="179"/>
                                      <a:pt x="283" y="211"/>
                                      <a:pt x="291" y="186"/>
                                    </a:cubicBezTo>
                                    <a:cubicBezTo>
                                      <a:pt x="289" y="177"/>
                                      <a:pt x="287" y="162"/>
                                      <a:pt x="279" y="156"/>
                                    </a:cubicBezTo>
                                    <a:cubicBezTo>
                                      <a:pt x="270" y="149"/>
                                      <a:pt x="246" y="147"/>
                                      <a:pt x="246" y="147"/>
                                    </a:cubicBezTo>
                                    <a:cubicBezTo>
                                      <a:pt x="240" y="141"/>
                                      <a:pt x="231" y="138"/>
                                      <a:pt x="225" y="132"/>
                                    </a:cubicBezTo>
                                    <a:cubicBezTo>
                                      <a:pt x="213" y="120"/>
                                      <a:pt x="218" y="114"/>
                                      <a:pt x="201" y="105"/>
                                    </a:cubicBezTo>
                                    <a:cubicBezTo>
                                      <a:pt x="182" y="110"/>
                                      <a:pt x="176" y="102"/>
                                      <a:pt x="159" y="96"/>
                                    </a:cubicBezTo>
                                    <a:cubicBezTo>
                                      <a:pt x="143" y="80"/>
                                      <a:pt x="119" y="78"/>
                                      <a:pt x="102" y="63"/>
                                    </a:cubicBezTo>
                                    <a:cubicBezTo>
                                      <a:pt x="64" y="29"/>
                                      <a:pt x="97" y="59"/>
                                      <a:pt x="78" y="33"/>
                                    </a:cubicBezTo>
                                    <a:cubicBezTo>
                                      <a:pt x="72" y="24"/>
                                      <a:pt x="59" y="18"/>
                                      <a:pt x="51" y="12"/>
                                    </a:cubicBezTo>
                                    <a:cubicBezTo>
                                      <a:pt x="45" y="8"/>
                                      <a:pt x="33" y="0"/>
                                      <a:pt x="33" y="0"/>
                                    </a:cubicBezTo>
                                    <a:cubicBezTo>
                                      <a:pt x="0" y="11"/>
                                      <a:pt x="11" y="11"/>
                                      <a:pt x="21" y="48"/>
                                    </a:cubicBezTo>
                                    <a:cubicBezTo>
                                      <a:pt x="23" y="55"/>
                                      <a:pt x="41" y="129"/>
                                      <a:pt x="48" y="132"/>
                                    </a:cubicBezTo>
                                    <a:cubicBezTo>
                                      <a:pt x="78" y="126"/>
                                      <a:pt x="90" y="103"/>
                                      <a:pt x="117" y="108"/>
                                    </a:cubicBezTo>
                                    <a:cubicBezTo>
                                      <a:pt x="124" y="118"/>
                                      <a:pt x="120" y="114"/>
                                      <a:pt x="126" y="12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430" name="Group 12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1" y="885"/>
                                <a:ext cx="758" cy="2167"/>
                                <a:chOff x="2431" y="885"/>
                                <a:chExt cx="758" cy="2167"/>
                              </a:xfrm>
                            </p:grpSpPr>
                            <p:sp>
                              <p:nvSpPr>
                                <p:cNvPr id="1433" name="Oval 12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476" y="1157"/>
                                  <a:ext cx="681" cy="154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434" name="Freeform 12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95" y="2048"/>
                                  <a:ext cx="294" cy="993"/>
                                </a:xfrm>
                                <a:custGeom>
                                  <a:avLst/>
                                  <a:gdLst>
                                    <a:gd name="T0" fmla="*/ 0 w 294"/>
                                    <a:gd name="T1" fmla="*/ 993 h 993"/>
                                    <a:gd name="T2" fmla="*/ 15 w 294"/>
                                    <a:gd name="T3" fmla="*/ 942 h 993"/>
                                    <a:gd name="T4" fmla="*/ 30 w 294"/>
                                    <a:gd name="T5" fmla="*/ 921 h 993"/>
                                    <a:gd name="T6" fmla="*/ 51 w 294"/>
                                    <a:gd name="T7" fmla="*/ 897 h 993"/>
                                    <a:gd name="T8" fmla="*/ 66 w 294"/>
                                    <a:gd name="T9" fmla="*/ 855 h 993"/>
                                    <a:gd name="T10" fmla="*/ 78 w 294"/>
                                    <a:gd name="T11" fmla="*/ 837 h 993"/>
                                    <a:gd name="T12" fmla="*/ 84 w 294"/>
                                    <a:gd name="T13" fmla="*/ 828 h 993"/>
                                    <a:gd name="T14" fmla="*/ 108 w 294"/>
                                    <a:gd name="T15" fmla="*/ 795 h 993"/>
                                    <a:gd name="T16" fmla="*/ 129 w 294"/>
                                    <a:gd name="T17" fmla="*/ 714 h 993"/>
                                    <a:gd name="T18" fmla="*/ 147 w 294"/>
                                    <a:gd name="T19" fmla="*/ 675 h 993"/>
                                    <a:gd name="T20" fmla="*/ 162 w 294"/>
                                    <a:gd name="T21" fmla="*/ 627 h 993"/>
                                    <a:gd name="T22" fmla="*/ 204 w 294"/>
                                    <a:gd name="T23" fmla="*/ 519 h 993"/>
                                    <a:gd name="T24" fmla="*/ 141 w 294"/>
                                    <a:gd name="T25" fmla="*/ 543 h 993"/>
                                    <a:gd name="T26" fmla="*/ 99 w 294"/>
                                    <a:gd name="T27" fmla="*/ 597 h 993"/>
                                    <a:gd name="T28" fmla="*/ 81 w 294"/>
                                    <a:gd name="T29" fmla="*/ 672 h 993"/>
                                    <a:gd name="T30" fmla="*/ 69 w 294"/>
                                    <a:gd name="T31" fmla="*/ 690 h 993"/>
                                    <a:gd name="T32" fmla="*/ 78 w 294"/>
                                    <a:gd name="T33" fmla="*/ 708 h 993"/>
                                    <a:gd name="T34" fmla="*/ 45 w 294"/>
                                    <a:gd name="T35" fmla="*/ 765 h 993"/>
                                    <a:gd name="T36" fmla="*/ 42 w 294"/>
                                    <a:gd name="T37" fmla="*/ 789 h 993"/>
                                    <a:gd name="T38" fmla="*/ 39 w 294"/>
                                    <a:gd name="T39" fmla="*/ 801 h 993"/>
                                    <a:gd name="T40" fmla="*/ 15 w 294"/>
                                    <a:gd name="T41" fmla="*/ 753 h 993"/>
                                    <a:gd name="T42" fmla="*/ 51 w 294"/>
                                    <a:gd name="T43" fmla="*/ 696 h 993"/>
                                    <a:gd name="T44" fmla="*/ 69 w 294"/>
                                    <a:gd name="T45" fmla="*/ 675 h 993"/>
                                    <a:gd name="T46" fmla="*/ 114 w 294"/>
                                    <a:gd name="T47" fmla="*/ 612 h 993"/>
                                    <a:gd name="T48" fmla="*/ 129 w 294"/>
                                    <a:gd name="T49" fmla="*/ 597 h 993"/>
                                    <a:gd name="T50" fmla="*/ 141 w 294"/>
                                    <a:gd name="T51" fmla="*/ 567 h 993"/>
                                    <a:gd name="T52" fmla="*/ 153 w 294"/>
                                    <a:gd name="T53" fmla="*/ 525 h 993"/>
                                    <a:gd name="T54" fmla="*/ 168 w 294"/>
                                    <a:gd name="T55" fmla="*/ 507 h 993"/>
                                    <a:gd name="T56" fmla="*/ 174 w 294"/>
                                    <a:gd name="T57" fmla="*/ 489 h 993"/>
                                    <a:gd name="T58" fmla="*/ 180 w 294"/>
                                    <a:gd name="T59" fmla="*/ 477 h 993"/>
                                    <a:gd name="T60" fmla="*/ 210 w 294"/>
                                    <a:gd name="T61" fmla="*/ 417 h 993"/>
                                    <a:gd name="T62" fmla="*/ 225 w 294"/>
                                    <a:gd name="T63" fmla="*/ 387 h 993"/>
                                    <a:gd name="T64" fmla="*/ 231 w 294"/>
                                    <a:gd name="T65" fmla="*/ 369 h 993"/>
                                    <a:gd name="T66" fmla="*/ 234 w 294"/>
                                    <a:gd name="T67" fmla="*/ 324 h 993"/>
                                    <a:gd name="T68" fmla="*/ 246 w 294"/>
                                    <a:gd name="T69" fmla="*/ 306 h 993"/>
                                    <a:gd name="T70" fmla="*/ 252 w 294"/>
                                    <a:gd name="T71" fmla="*/ 288 h 993"/>
                                    <a:gd name="T72" fmla="*/ 261 w 294"/>
                                    <a:gd name="T73" fmla="*/ 216 h 993"/>
                                    <a:gd name="T74" fmla="*/ 279 w 294"/>
                                    <a:gd name="T75" fmla="*/ 189 h 993"/>
                                    <a:gd name="T76" fmla="*/ 261 w 294"/>
                                    <a:gd name="T77" fmla="*/ 168 h 993"/>
                                    <a:gd name="T78" fmla="*/ 282 w 294"/>
                                    <a:gd name="T79" fmla="*/ 132 h 993"/>
                                    <a:gd name="T80" fmla="*/ 294 w 294"/>
                                    <a:gd name="T81" fmla="*/ 105 h 993"/>
                                    <a:gd name="T82" fmla="*/ 279 w 294"/>
                                    <a:gd name="T83" fmla="*/ 75 h 993"/>
                                    <a:gd name="T84" fmla="*/ 288 w 294"/>
                                    <a:gd name="T85" fmla="*/ 0 h 993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w 294"/>
                                    <a:gd name="T130" fmla="*/ 0 h 993"/>
                                    <a:gd name="T131" fmla="*/ 294 w 294"/>
                                    <a:gd name="T132" fmla="*/ 993 h 993"/>
                                  </a:gdLst>
                                  <a:ahLst/>
                                  <a:cxnLst>
                                    <a:cxn ang="T86">
                                      <a:pos x="T0" y="T1"/>
                                    </a:cxn>
                                    <a:cxn ang="T87">
                                      <a:pos x="T2" y="T3"/>
                                    </a:cxn>
                                    <a:cxn ang="T88">
                                      <a:pos x="T4" y="T5"/>
                                    </a:cxn>
                                    <a:cxn ang="T89">
                                      <a:pos x="T6" y="T7"/>
                                    </a:cxn>
                                    <a:cxn ang="T90">
                                      <a:pos x="T8" y="T9"/>
                                    </a:cxn>
                                    <a:cxn ang="T91">
                                      <a:pos x="T10" y="T11"/>
                                    </a:cxn>
                                    <a:cxn ang="T92">
                                      <a:pos x="T12" y="T13"/>
                                    </a:cxn>
                                    <a:cxn ang="T93">
                                      <a:pos x="T14" y="T15"/>
                                    </a:cxn>
                                    <a:cxn ang="T94">
                                      <a:pos x="T16" y="T17"/>
                                    </a:cxn>
                                    <a:cxn ang="T95">
                                      <a:pos x="T18" y="T19"/>
                                    </a:cxn>
                                    <a:cxn ang="T96">
                                      <a:pos x="T20" y="T21"/>
                                    </a:cxn>
                                    <a:cxn ang="T97">
                                      <a:pos x="T22" y="T23"/>
                                    </a:cxn>
                                    <a:cxn ang="T98">
                                      <a:pos x="T24" y="T25"/>
                                    </a:cxn>
                                    <a:cxn ang="T99">
                                      <a:pos x="T26" y="T27"/>
                                    </a:cxn>
                                    <a:cxn ang="T100">
                                      <a:pos x="T28" y="T29"/>
                                    </a:cxn>
                                    <a:cxn ang="T101">
                                      <a:pos x="T30" y="T31"/>
                                    </a:cxn>
                                    <a:cxn ang="T102">
                                      <a:pos x="T32" y="T33"/>
                                    </a:cxn>
                                    <a:cxn ang="T103">
                                      <a:pos x="T34" y="T35"/>
                                    </a:cxn>
                                    <a:cxn ang="T104">
                                      <a:pos x="T36" y="T37"/>
                                    </a:cxn>
                                    <a:cxn ang="T105">
                                      <a:pos x="T38" y="T39"/>
                                    </a:cxn>
                                    <a:cxn ang="T106">
                                      <a:pos x="T40" y="T41"/>
                                    </a:cxn>
                                    <a:cxn ang="T107">
                                      <a:pos x="T42" y="T43"/>
                                    </a:cxn>
                                    <a:cxn ang="T108">
                                      <a:pos x="T44" y="T45"/>
                                    </a:cxn>
                                    <a:cxn ang="T109">
                                      <a:pos x="T46" y="T47"/>
                                    </a:cxn>
                                    <a:cxn ang="T110">
                                      <a:pos x="T48" y="T49"/>
                                    </a:cxn>
                                    <a:cxn ang="T111">
                                      <a:pos x="T50" y="T51"/>
                                    </a:cxn>
                                    <a:cxn ang="T112">
                                      <a:pos x="T52" y="T53"/>
                                    </a:cxn>
                                    <a:cxn ang="T113">
                                      <a:pos x="T54" y="T55"/>
                                    </a:cxn>
                                    <a:cxn ang="T114">
                                      <a:pos x="T56" y="T57"/>
                                    </a:cxn>
                                    <a:cxn ang="T115">
                                      <a:pos x="T58" y="T59"/>
                                    </a:cxn>
                                    <a:cxn ang="T116">
                                      <a:pos x="T60" y="T61"/>
                                    </a:cxn>
                                    <a:cxn ang="T117">
                                      <a:pos x="T62" y="T63"/>
                                    </a:cxn>
                                    <a:cxn ang="T118">
                                      <a:pos x="T64" y="T65"/>
                                    </a:cxn>
                                    <a:cxn ang="T119">
                                      <a:pos x="T66" y="T67"/>
                                    </a:cxn>
                                    <a:cxn ang="T120">
                                      <a:pos x="T68" y="T69"/>
                                    </a:cxn>
                                    <a:cxn ang="T121">
                                      <a:pos x="T70" y="T71"/>
                                    </a:cxn>
                                    <a:cxn ang="T122">
                                      <a:pos x="T72" y="T73"/>
                                    </a:cxn>
                                    <a:cxn ang="T123">
                                      <a:pos x="T74" y="T75"/>
                                    </a:cxn>
                                    <a:cxn ang="T124">
                                      <a:pos x="T76" y="T77"/>
                                    </a:cxn>
                                    <a:cxn ang="T125">
                                      <a:pos x="T78" y="T79"/>
                                    </a:cxn>
                                    <a:cxn ang="T126">
                                      <a:pos x="T80" y="T81"/>
                                    </a:cxn>
                                    <a:cxn ang="T127">
                                      <a:pos x="T82" y="T83"/>
                                    </a:cxn>
                                    <a:cxn ang="T128">
                                      <a:pos x="T84" y="T85"/>
                                    </a:cxn>
                                  </a:cxnLst>
                                  <a:rect l="T129" t="T130" r="T131" b="T132"/>
                                  <a:pathLst>
                                    <a:path w="294" h="993">
                                      <a:moveTo>
                                        <a:pt x="0" y="993"/>
                                      </a:moveTo>
                                      <a:cubicBezTo>
                                        <a:pt x="5" y="973"/>
                                        <a:pt x="0" y="957"/>
                                        <a:pt x="15" y="942"/>
                                      </a:cubicBezTo>
                                      <a:cubicBezTo>
                                        <a:pt x="22" y="921"/>
                                        <a:pt x="15" y="926"/>
                                        <a:pt x="30" y="921"/>
                                      </a:cubicBezTo>
                                      <a:cubicBezTo>
                                        <a:pt x="34" y="908"/>
                                        <a:pt x="43" y="907"/>
                                        <a:pt x="51" y="897"/>
                                      </a:cubicBezTo>
                                      <a:cubicBezTo>
                                        <a:pt x="61" y="885"/>
                                        <a:pt x="62" y="869"/>
                                        <a:pt x="66" y="855"/>
                                      </a:cubicBezTo>
                                      <a:cubicBezTo>
                                        <a:pt x="68" y="848"/>
                                        <a:pt x="74" y="843"/>
                                        <a:pt x="78" y="837"/>
                                      </a:cubicBezTo>
                                      <a:cubicBezTo>
                                        <a:pt x="80" y="834"/>
                                        <a:pt x="84" y="828"/>
                                        <a:pt x="84" y="828"/>
                                      </a:cubicBezTo>
                                      <a:cubicBezTo>
                                        <a:pt x="88" y="811"/>
                                        <a:pt x="90" y="801"/>
                                        <a:pt x="108" y="795"/>
                                      </a:cubicBezTo>
                                      <a:cubicBezTo>
                                        <a:pt x="117" y="769"/>
                                        <a:pt x="122" y="741"/>
                                        <a:pt x="129" y="714"/>
                                      </a:cubicBezTo>
                                      <a:cubicBezTo>
                                        <a:pt x="134" y="696"/>
                                        <a:pt x="132" y="685"/>
                                        <a:pt x="147" y="675"/>
                                      </a:cubicBezTo>
                                      <a:cubicBezTo>
                                        <a:pt x="152" y="659"/>
                                        <a:pt x="158" y="643"/>
                                        <a:pt x="162" y="627"/>
                                      </a:cubicBezTo>
                                      <a:cubicBezTo>
                                        <a:pt x="164" y="594"/>
                                        <a:pt x="162" y="526"/>
                                        <a:pt x="204" y="519"/>
                                      </a:cubicBezTo>
                                      <a:cubicBezTo>
                                        <a:pt x="176" y="513"/>
                                        <a:pt x="163" y="528"/>
                                        <a:pt x="141" y="543"/>
                                      </a:cubicBezTo>
                                      <a:cubicBezTo>
                                        <a:pt x="128" y="562"/>
                                        <a:pt x="112" y="578"/>
                                        <a:pt x="99" y="597"/>
                                      </a:cubicBezTo>
                                      <a:cubicBezTo>
                                        <a:pt x="97" y="634"/>
                                        <a:pt x="96" y="645"/>
                                        <a:pt x="81" y="672"/>
                                      </a:cubicBezTo>
                                      <a:cubicBezTo>
                                        <a:pt x="77" y="678"/>
                                        <a:pt x="71" y="683"/>
                                        <a:pt x="69" y="690"/>
                                      </a:cubicBezTo>
                                      <a:cubicBezTo>
                                        <a:pt x="67" y="696"/>
                                        <a:pt x="78" y="708"/>
                                        <a:pt x="78" y="708"/>
                                      </a:cubicBezTo>
                                      <a:cubicBezTo>
                                        <a:pt x="75" y="732"/>
                                        <a:pt x="58" y="745"/>
                                        <a:pt x="45" y="765"/>
                                      </a:cubicBezTo>
                                      <a:cubicBezTo>
                                        <a:pt x="44" y="773"/>
                                        <a:pt x="43" y="781"/>
                                        <a:pt x="42" y="789"/>
                                      </a:cubicBezTo>
                                      <a:cubicBezTo>
                                        <a:pt x="41" y="793"/>
                                        <a:pt x="41" y="805"/>
                                        <a:pt x="39" y="801"/>
                                      </a:cubicBezTo>
                                      <a:cubicBezTo>
                                        <a:pt x="34" y="789"/>
                                        <a:pt x="18" y="766"/>
                                        <a:pt x="15" y="753"/>
                                      </a:cubicBezTo>
                                      <a:cubicBezTo>
                                        <a:pt x="17" y="731"/>
                                        <a:pt x="36" y="713"/>
                                        <a:pt x="51" y="696"/>
                                      </a:cubicBezTo>
                                      <a:cubicBezTo>
                                        <a:pt x="60" y="686"/>
                                        <a:pt x="63" y="687"/>
                                        <a:pt x="69" y="675"/>
                                      </a:cubicBezTo>
                                      <a:cubicBezTo>
                                        <a:pt x="80" y="653"/>
                                        <a:pt x="93" y="626"/>
                                        <a:pt x="114" y="612"/>
                                      </a:cubicBezTo>
                                      <a:cubicBezTo>
                                        <a:pt x="118" y="606"/>
                                        <a:pt x="125" y="603"/>
                                        <a:pt x="129" y="597"/>
                                      </a:cubicBezTo>
                                      <a:cubicBezTo>
                                        <a:pt x="135" y="589"/>
                                        <a:pt x="135" y="576"/>
                                        <a:pt x="141" y="567"/>
                                      </a:cubicBezTo>
                                      <a:cubicBezTo>
                                        <a:pt x="143" y="556"/>
                                        <a:pt x="145" y="533"/>
                                        <a:pt x="153" y="525"/>
                                      </a:cubicBezTo>
                                      <a:cubicBezTo>
                                        <a:pt x="159" y="519"/>
                                        <a:pt x="165" y="515"/>
                                        <a:pt x="168" y="507"/>
                                      </a:cubicBezTo>
                                      <a:cubicBezTo>
                                        <a:pt x="171" y="501"/>
                                        <a:pt x="171" y="495"/>
                                        <a:pt x="174" y="489"/>
                                      </a:cubicBezTo>
                                      <a:cubicBezTo>
                                        <a:pt x="176" y="485"/>
                                        <a:pt x="178" y="481"/>
                                        <a:pt x="180" y="477"/>
                                      </a:cubicBezTo>
                                      <a:cubicBezTo>
                                        <a:pt x="183" y="444"/>
                                        <a:pt x="199" y="449"/>
                                        <a:pt x="210" y="417"/>
                                      </a:cubicBezTo>
                                      <a:cubicBezTo>
                                        <a:pt x="216" y="419"/>
                                        <a:pt x="221" y="389"/>
                                        <a:pt x="225" y="387"/>
                                      </a:cubicBezTo>
                                      <a:cubicBezTo>
                                        <a:pt x="230" y="384"/>
                                        <a:pt x="231" y="369"/>
                                        <a:pt x="231" y="369"/>
                                      </a:cubicBezTo>
                                      <a:cubicBezTo>
                                        <a:pt x="232" y="354"/>
                                        <a:pt x="231" y="339"/>
                                        <a:pt x="234" y="324"/>
                                      </a:cubicBezTo>
                                      <a:cubicBezTo>
                                        <a:pt x="236" y="317"/>
                                        <a:pt x="244" y="313"/>
                                        <a:pt x="246" y="306"/>
                                      </a:cubicBezTo>
                                      <a:cubicBezTo>
                                        <a:pt x="248" y="300"/>
                                        <a:pt x="252" y="288"/>
                                        <a:pt x="252" y="288"/>
                                      </a:cubicBezTo>
                                      <a:cubicBezTo>
                                        <a:pt x="245" y="268"/>
                                        <a:pt x="250" y="235"/>
                                        <a:pt x="261" y="216"/>
                                      </a:cubicBezTo>
                                      <a:cubicBezTo>
                                        <a:pt x="266" y="207"/>
                                        <a:pt x="279" y="189"/>
                                        <a:pt x="279" y="189"/>
                                      </a:cubicBezTo>
                                      <a:cubicBezTo>
                                        <a:pt x="274" y="174"/>
                                        <a:pt x="266" y="183"/>
                                        <a:pt x="261" y="168"/>
                                      </a:cubicBezTo>
                                      <a:cubicBezTo>
                                        <a:pt x="265" y="152"/>
                                        <a:pt x="268" y="142"/>
                                        <a:pt x="282" y="132"/>
                                      </a:cubicBezTo>
                                      <a:cubicBezTo>
                                        <a:pt x="289" y="111"/>
                                        <a:pt x="284" y="119"/>
                                        <a:pt x="294" y="105"/>
                                      </a:cubicBezTo>
                                      <a:cubicBezTo>
                                        <a:pt x="282" y="97"/>
                                        <a:pt x="283" y="88"/>
                                        <a:pt x="279" y="75"/>
                                      </a:cubicBezTo>
                                      <a:cubicBezTo>
                                        <a:pt x="285" y="6"/>
                                        <a:pt x="278" y="30"/>
                                        <a:pt x="288" y="0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1905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435" name="Freeform 12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31" y="1066"/>
                                  <a:ext cx="432" cy="1986"/>
                                </a:xfrm>
                                <a:custGeom>
                                  <a:avLst/>
                                  <a:gdLst>
                                    <a:gd name="T0" fmla="*/ 427 w 432"/>
                                    <a:gd name="T1" fmla="*/ 1986 h 1986"/>
                                    <a:gd name="T2" fmla="*/ 412 w 432"/>
                                    <a:gd name="T3" fmla="*/ 1950 h 1986"/>
                                    <a:gd name="T4" fmla="*/ 325 w 432"/>
                                    <a:gd name="T5" fmla="*/ 1866 h 1986"/>
                                    <a:gd name="T6" fmla="*/ 343 w 432"/>
                                    <a:gd name="T7" fmla="*/ 1863 h 1986"/>
                                    <a:gd name="T8" fmla="*/ 325 w 432"/>
                                    <a:gd name="T9" fmla="*/ 1836 h 1986"/>
                                    <a:gd name="T10" fmla="*/ 307 w 432"/>
                                    <a:gd name="T11" fmla="*/ 1809 h 1986"/>
                                    <a:gd name="T12" fmla="*/ 262 w 432"/>
                                    <a:gd name="T13" fmla="*/ 1761 h 1986"/>
                                    <a:gd name="T14" fmla="*/ 193 w 432"/>
                                    <a:gd name="T15" fmla="*/ 1710 h 1986"/>
                                    <a:gd name="T16" fmla="*/ 163 w 432"/>
                                    <a:gd name="T17" fmla="*/ 1647 h 1986"/>
                                    <a:gd name="T18" fmla="*/ 151 w 432"/>
                                    <a:gd name="T19" fmla="*/ 1608 h 1986"/>
                                    <a:gd name="T20" fmla="*/ 133 w 432"/>
                                    <a:gd name="T21" fmla="*/ 1590 h 1986"/>
                                    <a:gd name="T22" fmla="*/ 112 w 432"/>
                                    <a:gd name="T23" fmla="*/ 1524 h 1986"/>
                                    <a:gd name="T24" fmla="*/ 142 w 432"/>
                                    <a:gd name="T25" fmla="*/ 1530 h 1986"/>
                                    <a:gd name="T26" fmla="*/ 163 w 432"/>
                                    <a:gd name="T27" fmla="*/ 1575 h 1986"/>
                                    <a:gd name="T28" fmla="*/ 190 w 432"/>
                                    <a:gd name="T29" fmla="*/ 1593 h 1986"/>
                                    <a:gd name="T30" fmla="*/ 199 w 432"/>
                                    <a:gd name="T31" fmla="*/ 1599 h 1986"/>
                                    <a:gd name="T32" fmla="*/ 217 w 432"/>
                                    <a:gd name="T33" fmla="*/ 1623 h 1986"/>
                                    <a:gd name="T34" fmla="*/ 247 w 432"/>
                                    <a:gd name="T35" fmla="*/ 1671 h 1986"/>
                                    <a:gd name="T36" fmla="*/ 274 w 432"/>
                                    <a:gd name="T37" fmla="*/ 1719 h 1986"/>
                                    <a:gd name="T38" fmla="*/ 304 w 432"/>
                                    <a:gd name="T39" fmla="*/ 1755 h 1986"/>
                                    <a:gd name="T40" fmla="*/ 316 w 432"/>
                                    <a:gd name="T41" fmla="*/ 1734 h 1986"/>
                                    <a:gd name="T42" fmla="*/ 286 w 432"/>
                                    <a:gd name="T43" fmla="*/ 1704 h 1986"/>
                                    <a:gd name="T44" fmla="*/ 253 w 432"/>
                                    <a:gd name="T45" fmla="*/ 1659 h 1986"/>
                                    <a:gd name="T46" fmla="*/ 223 w 432"/>
                                    <a:gd name="T47" fmla="*/ 1620 h 1986"/>
                                    <a:gd name="T48" fmla="*/ 193 w 432"/>
                                    <a:gd name="T49" fmla="*/ 1581 h 1986"/>
                                    <a:gd name="T50" fmla="*/ 145 w 432"/>
                                    <a:gd name="T51" fmla="*/ 1530 h 1986"/>
                                    <a:gd name="T52" fmla="*/ 130 w 432"/>
                                    <a:gd name="T53" fmla="*/ 1500 h 1986"/>
                                    <a:gd name="T54" fmla="*/ 103 w 432"/>
                                    <a:gd name="T55" fmla="*/ 1470 h 1986"/>
                                    <a:gd name="T56" fmla="*/ 82 w 432"/>
                                    <a:gd name="T57" fmla="*/ 1425 h 1986"/>
                                    <a:gd name="T58" fmla="*/ 71 w 432"/>
                                    <a:gd name="T59" fmla="*/ 1330 h 1986"/>
                                    <a:gd name="T60" fmla="*/ 46 w 432"/>
                                    <a:gd name="T61" fmla="*/ 1239 h 1986"/>
                                    <a:gd name="T62" fmla="*/ 22 w 432"/>
                                    <a:gd name="T63" fmla="*/ 1182 h 1986"/>
                                    <a:gd name="T64" fmla="*/ 25 w 432"/>
                                    <a:gd name="T65" fmla="*/ 1104 h 1986"/>
                                    <a:gd name="T66" fmla="*/ 16 w 432"/>
                                    <a:gd name="T67" fmla="*/ 1062 h 1986"/>
                                    <a:gd name="T68" fmla="*/ 16 w 432"/>
                                    <a:gd name="T69" fmla="*/ 1014 h 1986"/>
                                    <a:gd name="T70" fmla="*/ 31 w 432"/>
                                    <a:gd name="T71" fmla="*/ 951 h 1986"/>
                                    <a:gd name="T72" fmla="*/ 1 w 432"/>
                                    <a:gd name="T73" fmla="*/ 837 h 1986"/>
                                    <a:gd name="T74" fmla="*/ 22 w 432"/>
                                    <a:gd name="T75" fmla="*/ 777 h 1986"/>
                                    <a:gd name="T76" fmla="*/ 25 w 432"/>
                                    <a:gd name="T77" fmla="*/ 723 h 1986"/>
                                    <a:gd name="T78" fmla="*/ 22 w 432"/>
                                    <a:gd name="T79" fmla="*/ 621 h 1986"/>
                                    <a:gd name="T80" fmla="*/ 40 w 432"/>
                                    <a:gd name="T81" fmla="*/ 540 h 1986"/>
                                    <a:gd name="T82" fmla="*/ 58 w 432"/>
                                    <a:gd name="T83" fmla="*/ 447 h 1986"/>
                                    <a:gd name="T84" fmla="*/ 82 w 432"/>
                                    <a:gd name="T85" fmla="*/ 363 h 1986"/>
                                    <a:gd name="T86" fmla="*/ 94 w 432"/>
                                    <a:gd name="T87" fmla="*/ 336 h 1986"/>
                                    <a:gd name="T88" fmla="*/ 97 w 432"/>
                                    <a:gd name="T89" fmla="*/ 327 h 1986"/>
                                    <a:gd name="T90" fmla="*/ 100 w 432"/>
                                    <a:gd name="T91" fmla="*/ 291 h 1986"/>
                                    <a:gd name="T92" fmla="*/ 148 w 432"/>
                                    <a:gd name="T93" fmla="*/ 279 h 1986"/>
                                    <a:gd name="T94" fmla="*/ 139 w 432"/>
                                    <a:gd name="T95" fmla="*/ 222 h 1986"/>
                                    <a:gd name="T96" fmla="*/ 136 w 432"/>
                                    <a:gd name="T97" fmla="*/ 213 h 1986"/>
                                    <a:gd name="T98" fmla="*/ 172 w 432"/>
                                    <a:gd name="T99" fmla="*/ 195 h 1986"/>
                                    <a:gd name="T100" fmla="*/ 211 w 432"/>
                                    <a:gd name="T101" fmla="*/ 120 h 1986"/>
                                    <a:gd name="T102" fmla="*/ 229 w 432"/>
                                    <a:gd name="T103" fmla="*/ 129 h 1986"/>
                                    <a:gd name="T104" fmla="*/ 235 w 432"/>
                                    <a:gd name="T105" fmla="*/ 81 h 1986"/>
                                    <a:gd name="T106" fmla="*/ 265 w 432"/>
                                    <a:gd name="T107" fmla="*/ 0 h 1986"/>
                                    <a:gd name="T108" fmla="*/ 280 w 432"/>
                                    <a:gd name="T109" fmla="*/ 39 h 1986"/>
                                    <a:gd name="T110" fmla="*/ 292 w 432"/>
                                    <a:gd name="T111" fmla="*/ 123 h 198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w 432"/>
                                    <a:gd name="T169" fmla="*/ 0 h 1986"/>
                                    <a:gd name="T170" fmla="*/ 432 w 432"/>
                                    <a:gd name="T171" fmla="*/ 1986 h 1986"/>
                                  </a:gdLst>
                                  <a:ahLst/>
                                  <a:cxnLst>
                                    <a:cxn ang="T112">
                                      <a:pos x="T0" y="T1"/>
                                    </a:cxn>
                                    <a:cxn ang="T113">
                                      <a:pos x="T2" y="T3"/>
                                    </a:cxn>
                                    <a:cxn ang="T114">
                                      <a:pos x="T4" y="T5"/>
                                    </a:cxn>
                                    <a:cxn ang="T115">
                                      <a:pos x="T6" y="T7"/>
                                    </a:cxn>
                                    <a:cxn ang="T116">
                                      <a:pos x="T8" y="T9"/>
                                    </a:cxn>
                                    <a:cxn ang="T117">
                                      <a:pos x="T10" y="T11"/>
                                    </a:cxn>
                                    <a:cxn ang="T118">
                                      <a:pos x="T12" y="T13"/>
                                    </a:cxn>
                                    <a:cxn ang="T119">
                                      <a:pos x="T14" y="T15"/>
                                    </a:cxn>
                                    <a:cxn ang="T120">
                                      <a:pos x="T16" y="T17"/>
                                    </a:cxn>
                                    <a:cxn ang="T121">
                                      <a:pos x="T18" y="T19"/>
                                    </a:cxn>
                                    <a:cxn ang="T122">
                                      <a:pos x="T20" y="T21"/>
                                    </a:cxn>
                                    <a:cxn ang="T123">
                                      <a:pos x="T22" y="T23"/>
                                    </a:cxn>
                                    <a:cxn ang="T124">
                                      <a:pos x="T24" y="T25"/>
                                    </a:cxn>
                                    <a:cxn ang="T125">
                                      <a:pos x="T26" y="T27"/>
                                    </a:cxn>
                                    <a:cxn ang="T126">
                                      <a:pos x="T28" y="T29"/>
                                    </a:cxn>
                                    <a:cxn ang="T127">
                                      <a:pos x="T30" y="T31"/>
                                    </a:cxn>
                                    <a:cxn ang="T128">
                                      <a:pos x="T32" y="T33"/>
                                    </a:cxn>
                                    <a:cxn ang="T129">
                                      <a:pos x="T34" y="T35"/>
                                    </a:cxn>
                                    <a:cxn ang="T130">
                                      <a:pos x="T36" y="T37"/>
                                    </a:cxn>
                                    <a:cxn ang="T131">
                                      <a:pos x="T38" y="T39"/>
                                    </a:cxn>
                                    <a:cxn ang="T132">
                                      <a:pos x="T40" y="T41"/>
                                    </a:cxn>
                                    <a:cxn ang="T133">
                                      <a:pos x="T42" y="T43"/>
                                    </a:cxn>
                                    <a:cxn ang="T134">
                                      <a:pos x="T44" y="T45"/>
                                    </a:cxn>
                                    <a:cxn ang="T135">
                                      <a:pos x="T46" y="T47"/>
                                    </a:cxn>
                                    <a:cxn ang="T136">
                                      <a:pos x="T48" y="T49"/>
                                    </a:cxn>
                                    <a:cxn ang="T137">
                                      <a:pos x="T50" y="T51"/>
                                    </a:cxn>
                                    <a:cxn ang="T138">
                                      <a:pos x="T52" y="T53"/>
                                    </a:cxn>
                                    <a:cxn ang="T139">
                                      <a:pos x="T54" y="T55"/>
                                    </a:cxn>
                                    <a:cxn ang="T140">
                                      <a:pos x="T56" y="T57"/>
                                    </a:cxn>
                                    <a:cxn ang="T141">
                                      <a:pos x="T58" y="T59"/>
                                    </a:cxn>
                                    <a:cxn ang="T142">
                                      <a:pos x="T60" y="T61"/>
                                    </a:cxn>
                                    <a:cxn ang="T143">
                                      <a:pos x="T62" y="T63"/>
                                    </a:cxn>
                                    <a:cxn ang="T144">
                                      <a:pos x="T64" y="T65"/>
                                    </a:cxn>
                                    <a:cxn ang="T145">
                                      <a:pos x="T66" y="T67"/>
                                    </a:cxn>
                                    <a:cxn ang="T146">
                                      <a:pos x="T68" y="T69"/>
                                    </a:cxn>
                                    <a:cxn ang="T147">
                                      <a:pos x="T70" y="T71"/>
                                    </a:cxn>
                                    <a:cxn ang="T148">
                                      <a:pos x="T72" y="T73"/>
                                    </a:cxn>
                                    <a:cxn ang="T149">
                                      <a:pos x="T74" y="T75"/>
                                    </a:cxn>
                                    <a:cxn ang="T150">
                                      <a:pos x="T76" y="T77"/>
                                    </a:cxn>
                                    <a:cxn ang="T151">
                                      <a:pos x="T78" y="T79"/>
                                    </a:cxn>
                                    <a:cxn ang="T152">
                                      <a:pos x="T80" y="T81"/>
                                    </a:cxn>
                                    <a:cxn ang="T153">
                                      <a:pos x="T82" y="T83"/>
                                    </a:cxn>
                                    <a:cxn ang="T154">
                                      <a:pos x="T84" y="T85"/>
                                    </a:cxn>
                                    <a:cxn ang="T155">
                                      <a:pos x="T86" y="T87"/>
                                    </a:cxn>
                                    <a:cxn ang="T156">
                                      <a:pos x="T88" y="T89"/>
                                    </a:cxn>
                                    <a:cxn ang="T157">
                                      <a:pos x="T90" y="T91"/>
                                    </a:cxn>
                                    <a:cxn ang="T158">
                                      <a:pos x="T92" y="T93"/>
                                    </a:cxn>
                                    <a:cxn ang="T159">
                                      <a:pos x="T94" y="T95"/>
                                    </a:cxn>
                                    <a:cxn ang="T160">
                                      <a:pos x="T96" y="T97"/>
                                    </a:cxn>
                                    <a:cxn ang="T161">
                                      <a:pos x="T98" y="T99"/>
                                    </a:cxn>
                                    <a:cxn ang="T162">
                                      <a:pos x="T100" y="T101"/>
                                    </a:cxn>
                                    <a:cxn ang="T163">
                                      <a:pos x="T102" y="T103"/>
                                    </a:cxn>
                                    <a:cxn ang="T164">
                                      <a:pos x="T104" y="T105"/>
                                    </a:cxn>
                                    <a:cxn ang="T165">
                                      <a:pos x="T106" y="T107"/>
                                    </a:cxn>
                                    <a:cxn ang="T166">
                                      <a:pos x="T108" y="T109"/>
                                    </a:cxn>
                                    <a:cxn ang="T167">
                                      <a:pos x="T110" y="T111"/>
                                    </a:cxn>
                                  </a:cxnLst>
                                  <a:rect l="T168" t="T169" r="T170" b="T171"/>
                                  <a:pathLst>
                                    <a:path w="432" h="1986">
                                      <a:moveTo>
                                        <a:pt x="427" y="1986"/>
                                      </a:moveTo>
                                      <a:cubicBezTo>
                                        <a:pt x="432" y="1970"/>
                                        <a:pt x="423" y="1961"/>
                                        <a:pt x="412" y="1950"/>
                                      </a:cubicBezTo>
                                      <a:cubicBezTo>
                                        <a:pt x="405" y="1899"/>
                                        <a:pt x="355" y="1896"/>
                                        <a:pt x="325" y="1866"/>
                                      </a:cubicBezTo>
                                      <a:cubicBezTo>
                                        <a:pt x="331" y="1865"/>
                                        <a:pt x="339" y="1867"/>
                                        <a:pt x="343" y="1863"/>
                                      </a:cubicBezTo>
                                      <a:cubicBezTo>
                                        <a:pt x="352" y="1854"/>
                                        <a:pt x="328" y="1838"/>
                                        <a:pt x="325" y="1836"/>
                                      </a:cubicBezTo>
                                      <a:cubicBezTo>
                                        <a:pt x="319" y="1824"/>
                                        <a:pt x="320" y="1813"/>
                                        <a:pt x="307" y="1809"/>
                                      </a:cubicBezTo>
                                      <a:cubicBezTo>
                                        <a:pt x="287" y="1789"/>
                                        <a:pt x="297" y="1773"/>
                                        <a:pt x="262" y="1761"/>
                                      </a:cubicBezTo>
                                      <a:cubicBezTo>
                                        <a:pt x="234" y="1740"/>
                                        <a:pt x="229" y="1716"/>
                                        <a:pt x="193" y="1710"/>
                                      </a:cubicBezTo>
                                      <a:cubicBezTo>
                                        <a:pt x="188" y="1691"/>
                                        <a:pt x="174" y="1663"/>
                                        <a:pt x="163" y="1647"/>
                                      </a:cubicBezTo>
                                      <a:cubicBezTo>
                                        <a:pt x="161" y="1635"/>
                                        <a:pt x="159" y="1618"/>
                                        <a:pt x="151" y="1608"/>
                                      </a:cubicBezTo>
                                      <a:cubicBezTo>
                                        <a:pt x="146" y="1601"/>
                                        <a:pt x="133" y="1590"/>
                                        <a:pt x="133" y="1590"/>
                                      </a:cubicBezTo>
                                      <a:cubicBezTo>
                                        <a:pt x="138" y="1565"/>
                                        <a:pt x="130" y="1542"/>
                                        <a:pt x="112" y="1524"/>
                                      </a:cubicBezTo>
                                      <a:cubicBezTo>
                                        <a:pt x="125" y="1520"/>
                                        <a:pt x="131" y="1523"/>
                                        <a:pt x="142" y="1530"/>
                                      </a:cubicBezTo>
                                      <a:cubicBezTo>
                                        <a:pt x="151" y="1543"/>
                                        <a:pt x="151" y="1564"/>
                                        <a:pt x="163" y="1575"/>
                                      </a:cubicBezTo>
                                      <a:cubicBezTo>
                                        <a:pt x="171" y="1582"/>
                                        <a:pt x="181" y="1587"/>
                                        <a:pt x="190" y="1593"/>
                                      </a:cubicBezTo>
                                      <a:cubicBezTo>
                                        <a:pt x="193" y="1595"/>
                                        <a:pt x="199" y="1599"/>
                                        <a:pt x="199" y="1599"/>
                                      </a:cubicBezTo>
                                      <a:cubicBezTo>
                                        <a:pt x="203" y="1616"/>
                                        <a:pt x="209" y="1609"/>
                                        <a:pt x="217" y="1623"/>
                                      </a:cubicBezTo>
                                      <a:cubicBezTo>
                                        <a:pt x="228" y="1642"/>
                                        <a:pt x="224" y="1663"/>
                                        <a:pt x="247" y="1671"/>
                                      </a:cubicBezTo>
                                      <a:cubicBezTo>
                                        <a:pt x="252" y="1687"/>
                                        <a:pt x="264" y="1705"/>
                                        <a:pt x="274" y="1719"/>
                                      </a:cubicBezTo>
                                      <a:cubicBezTo>
                                        <a:pt x="279" y="1742"/>
                                        <a:pt x="286" y="1743"/>
                                        <a:pt x="304" y="1755"/>
                                      </a:cubicBezTo>
                                      <a:cubicBezTo>
                                        <a:pt x="339" y="1751"/>
                                        <a:pt x="334" y="1752"/>
                                        <a:pt x="316" y="1734"/>
                                      </a:cubicBezTo>
                                      <a:cubicBezTo>
                                        <a:pt x="311" y="1718"/>
                                        <a:pt x="295" y="1717"/>
                                        <a:pt x="286" y="1704"/>
                                      </a:cubicBezTo>
                                      <a:cubicBezTo>
                                        <a:pt x="275" y="1689"/>
                                        <a:pt x="266" y="1672"/>
                                        <a:pt x="253" y="1659"/>
                                      </a:cubicBezTo>
                                      <a:cubicBezTo>
                                        <a:pt x="250" y="1650"/>
                                        <a:pt x="231" y="1625"/>
                                        <a:pt x="223" y="1620"/>
                                      </a:cubicBezTo>
                                      <a:cubicBezTo>
                                        <a:pt x="216" y="1609"/>
                                        <a:pt x="205" y="1585"/>
                                        <a:pt x="193" y="1581"/>
                                      </a:cubicBezTo>
                                      <a:cubicBezTo>
                                        <a:pt x="178" y="1566"/>
                                        <a:pt x="163" y="1542"/>
                                        <a:pt x="145" y="1530"/>
                                      </a:cubicBezTo>
                                      <a:cubicBezTo>
                                        <a:pt x="137" y="1507"/>
                                        <a:pt x="143" y="1517"/>
                                        <a:pt x="130" y="1500"/>
                                      </a:cubicBezTo>
                                      <a:cubicBezTo>
                                        <a:pt x="126" y="1488"/>
                                        <a:pt x="114" y="1477"/>
                                        <a:pt x="103" y="1470"/>
                                      </a:cubicBezTo>
                                      <a:cubicBezTo>
                                        <a:pt x="98" y="1454"/>
                                        <a:pt x="87" y="1441"/>
                                        <a:pt x="82" y="1425"/>
                                      </a:cubicBezTo>
                                      <a:cubicBezTo>
                                        <a:pt x="92" y="1354"/>
                                        <a:pt x="60" y="1401"/>
                                        <a:pt x="71" y="1330"/>
                                      </a:cubicBezTo>
                                      <a:cubicBezTo>
                                        <a:pt x="65" y="1299"/>
                                        <a:pt x="56" y="1263"/>
                                        <a:pt x="46" y="1239"/>
                                      </a:cubicBezTo>
                                      <a:cubicBezTo>
                                        <a:pt x="43" y="1232"/>
                                        <a:pt x="25" y="1204"/>
                                        <a:pt x="22" y="1182"/>
                                      </a:cubicBezTo>
                                      <a:cubicBezTo>
                                        <a:pt x="19" y="1160"/>
                                        <a:pt x="26" y="1124"/>
                                        <a:pt x="25" y="1104"/>
                                      </a:cubicBezTo>
                                      <a:cubicBezTo>
                                        <a:pt x="20" y="1086"/>
                                        <a:pt x="23" y="1084"/>
                                        <a:pt x="16" y="1062"/>
                                      </a:cubicBezTo>
                                      <a:cubicBezTo>
                                        <a:pt x="15" y="1059"/>
                                        <a:pt x="16" y="1014"/>
                                        <a:pt x="16" y="1014"/>
                                      </a:cubicBezTo>
                                      <a:cubicBezTo>
                                        <a:pt x="23" y="986"/>
                                        <a:pt x="38" y="978"/>
                                        <a:pt x="31" y="951"/>
                                      </a:cubicBezTo>
                                      <a:cubicBezTo>
                                        <a:pt x="21" y="913"/>
                                        <a:pt x="11" y="875"/>
                                        <a:pt x="1" y="837"/>
                                      </a:cubicBezTo>
                                      <a:cubicBezTo>
                                        <a:pt x="0" y="808"/>
                                        <a:pt x="18" y="796"/>
                                        <a:pt x="22" y="777"/>
                                      </a:cubicBezTo>
                                      <a:cubicBezTo>
                                        <a:pt x="19" y="758"/>
                                        <a:pt x="20" y="742"/>
                                        <a:pt x="25" y="723"/>
                                      </a:cubicBezTo>
                                      <a:cubicBezTo>
                                        <a:pt x="24" y="689"/>
                                        <a:pt x="22" y="655"/>
                                        <a:pt x="22" y="621"/>
                                      </a:cubicBezTo>
                                      <a:cubicBezTo>
                                        <a:pt x="22" y="594"/>
                                        <a:pt x="34" y="566"/>
                                        <a:pt x="40" y="540"/>
                                      </a:cubicBezTo>
                                      <a:cubicBezTo>
                                        <a:pt x="48" y="509"/>
                                        <a:pt x="51" y="478"/>
                                        <a:pt x="58" y="447"/>
                                      </a:cubicBezTo>
                                      <a:cubicBezTo>
                                        <a:pt x="64" y="419"/>
                                        <a:pt x="73" y="391"/>
                                        <a:pt x="82" y="363"/>
                                      </a:cubicBezTo>
                                      <a:cubicBezTo>
                                        <a:pt x="85" y="354"/>
                                        <a:pt x="91" y="345"/>
                                        <a:pt x="94" y="336"/>
                                      </a:cubicBezTo>
                                      <a:cubicBezTo>
                                        <a:pt x="95" y="333"/>
                                        <a:pt x="97" y="327"/>
                                        <a:pt x="97" y="327"/>
                                      </a:cubicBezTo>
                                      <a:cubicBezTo>
                                        <a:pt x="98" y="315"/>
                                        <a:pt x="91" y="299"/>
                                        <a:pt x="100" y="291"/>
                                      </a:cubicBezTo>
                                      <a:cubicBezTo>
                                        <a:pt x="165" y="239"/>
                                        <a:pt x="137" y="313"/>
                                        <a:pt x="148" y="279"/>
                                      </a:cubicBezTo>
                                      <a:cubicBezTo>
                                        <a:pt x="151" y="258"/>
                                        <a:pt x="155" y="238"/>
                                        <a:pt x="139" y="222"/>
                                      </a:cubicBezTo>
                                      <a:cubicBezTo>
                                        <a:pt x="138" y="219"/>
                                        <a:pt x="135" y="216"/>
                                        <a:pt x="136" y="213"/>
                                      </a:cubicBezTo>
                                      <a:cubicBezTo>
                                        <a:pt x="139" y="206"/>
                                        <a:pt x="165" y="197"/>
                                        <a:pt x="172" y="195"/>
                                      </a:cubicBezTo>
                                      <a:cubicBezTo>
                                        <a:pt x="178" y="177"/>
                                        <a:pt x="194" y="126"/>
                                        <a:pt x="211" y="120"/>
                                      </a:cubicBezTo>
                                      <a:cubicBezTo>
                                        <a:pt x="217" y="122"/>
                                        <a:pt x="226" y="135"/>
                                        <a:pt x="229" y="129"/>
                                      </a:cubicBezTo>
                                      <a:cubicBezTo>
                                        <a:pt x="236" y="115"/>
                                        <a:pt x="230" y="96"/>
                                        <a:pt x="235" y="81"/>
                                      </a:cubicBezTo>
                                      <a:cubicBezTo>
                                        <a:pt x="243" y="54"/>
                                        <a:pt x="249" y="24"/>
                                        <a:pt x="265" y="0"/>
                                      </a:cubicBezTo>
                                      <a:cubicBezTo>
                                        <a:pt x="280" y="10"/>
                                        <a:pt x="278" y="19"/>
                                        <a:pt x="280" y="39"/>
                                      </a:cubicBezTo>
                                      <a:cubicBezTo>
                                        <a:pt x="283" y="66"/>
                                        <a:pt x="292" y="97"/>
                                        <a:pt x="292" y="12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ECD846"/>
                                </a:solidFill>
                                <a:ln w="25400">
                                  <a:solidFill>
                                    <a:srgbClr val="CC99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436" name="AutoShape 12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600000" flipH="1">
                                  <a:off x="2726" y="885"/>
                                  <a:ext cx="45" cy="181"/>
                                </a:xfrm>
                                <a:prstGeom prst="lightningBolt">
                                  <a:avLst/>
                                </a:prstGeom>
                                <a:solidFill>
                                  <a:srgbClr val="ECD846"/>
                                </a:solidFill>
                                <a:ln w="9525">
                                  <a:solidFill>
                                    <a:srgbClr val="CC99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defTabSz="914400">
                                    <a:defRPr/>
                                  </a:pPr>
                                  <a:endParaRPr lang="en-US">
                                    <a:solidFill>
                                      <a:prstClr val="black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430" name="Freeform 128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60" y="2504"/>
                              <a:ext cx="185" cy="280"/>
                            </a:xfrm>
                            <a:custGeom>
                              <a:avLst/>
                              <a:gdLst>
                                <a:gd name="T0" fmla="*/ 180 w 185"/>
                                <a:gd name="T1" fmla="*/ 0 h 280"/>
                                <a:gd name="T2" fmla="*/ 172 w 185"/>
                                <a:gd name="T3" fmla="*/ 24 h 280"/>
                                <a:gd name="T4" fmla="*/ 148 w 185"/>
                                <a:gd name="T5" fmla="*/ 32 h 280"/>
                                <a:gd name="T6" fmla="*/ 100 w 185"/>
                                <a:gd name="T7" fmla="*/ 120 h 280"/>
                                <a:gd name="T8" fmla="*/ 44 w 185"/>
                                <a:gd name="T9" fmla="*/ 192 h 280"/>
                                <a:gd name="T10" fmla="*/ 36 w 185"/>
                                <a:gd name="T11" fmla="*/ 216 h 280"/>
                                <a:gd name="T12" fmla="*/ 12 w 185"/>
                                <a:gd name="T13" fmla="*/ 224 h 280"/>
                                <a:gd name="T14" fmla="*/ 44 w 185"/>
                                <a:gd name="T15" fmla="*/ 280 h 280"/>
                                <a:gd name="T16" fmla="*/ 108 w 185"/>
                                <a:gd name="T17" fmla="*/ 200 h 280"/>
                                <a:gd name="T18" fmla="*/ 140 w 185"/>
                                <a:gd name="T19" fmla="*/ 176 h 280"/>
                                <a:gd name="T20" fmla="*/ 164 w 185"/>
                                <a:gd name="T21" fmla="*/ 152 h 280"/>
                                <a:gd name="T22" fmla="*/ 164 w 185"/>
                                <a:gd name="T23" fmla="*/ 56 h 280"/>
                                <a:gd name="T24" fmla="*/ 164 w 185"/>
                                <a:gd name="T25" fmla="*/ 56 h 280"/>
                                <a:gd name="T26" fmla="*/ 180 w 185"/>
                                <a:gd name="T27" fmla="*/ 0 h 280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w 185"/>
                                <a:gd name="T43" fmla="*/ 0 h 280"/>
                                <a:gd name="T44" fmla="*/ 185 w 185"/>
                                <a:gd name="T45" fmla="*/ 280 h 280"/>
                              </a:gdLst>
                              <a:ahLst/>
                              <a:cxnLst>
                                <a:cxn ang="T28">
                                  <a:pos x="T0" y="T1"/>
                                </a:cxn>
                                <a:cxn ang="T29">
                                  <a:pos x="T2" y="T3"/>
                                </a:cxn>
                                <a:cxn ang="T30">
                                  <a:pos x="T4" y="T5"/>
                                </a:cxn>
                                <a:cxn ang="T31">
                                  <a:pos x="T6" y="T7"/>
                                </a:cxn>
                                <a:cxn ang="T32">
                                  <a:pos x="T8" y="T9"/>
                                </a:cxn>
                                <a:cxn ang="T33">
                                  <a:pos x="T10" y="T11"/>
                                </a:cxn>
                                <a:cxn ang="T34">
                                  <a:pos x="T12" y="T13"/>
                                </a:cxn>
                                <a:cxn ang="T35">
                                  <a:pos x="T14" y="T15"/>
                                </a:cxn>
                                <a:cxn ang="T36">
                                  <a:pos x="T16" y="T17"/>
                                </a:cxn>
                                <a:cxn ang="T37">
                                  <a:pos x="T18" y="T19"/>
                                </a:cxn>
                                <a:cxn ang="T38">
                                  <a:pos x="T20" y="T21"/>
                                </a:cxn>
                                <a:cxn ang="T39">
                                  <a:pos x="T22" y="T23"/>
                                </a:cxn>
                                <a:cxn ang="T40">
                                  <a:pos x="T24" y="T25"/>
                                </a:cxn>
                                <a:cxn ang="T41">
                                  <a:pos x="T26" y="T27"/>
                                </a:cxn>
                              </a:cxnLst>
                              <a:rect l="T42" t="T43" r="T44" b="T45"/>
                              <a:pathLst>
                                <a:path w="185" h="280">
                                  <a:moveTo>
                                    <a:pt x="180" y="0"/>
                                  </a:moveTo>
                                  <a:cubicBezTo>
                                    <a:pt x="177" y="8"/>
                                    <a:pt x="178" y="18"/>
                                    <a:pt x="172" y="24"/>
                                  </a:cubicBezTo>
                                  <a:cubicBezTo>
                                    <a:pt x="166" y="30"/>
                                    <a:pt x="153" y="25"/>
                                    <a:pt x="148" y="32"/>
                                  </a:cubicBezTo>
                                  <a:cubicBezTo>
                                    <a:pt x="112" y="82"/>
                                    <a:pt x="150" y="87"/>
                                    <a:pt x="100" y="120"/>
                                  </a:cubicBezTo>
                                  <a:cubicBezTo>
                                    <a:pt x="90" y="149"/>
                                    <a:pt x="44" y="192"/>
                                    <a:pt x="44" y="192"/>
                                  </a:cubicBezTo>
                                  <a:cubicBezTo>
                                    <a:pt x="41" y="200"/>
                                    <a:pt x="42" y="210"/>
                                    <a:pt x="36" y="216"/>
                                  </a:cubicBezTo>
                                  <a:cubicBezTo>
                                    <a:pt x="30" y="222"/>
                                    <a:pt x="15" y="216"/>
                                    <a:pt x="12" y="224"/>
                                  </a:cubicBezTo>
                                  <a:cubicBezTo>
                                    <a:pt x="0" y="259"/>
                                    <a:pt x="24" y="267"/>
                                    <a:pt x="44" y="280"/>
                                  </a:cubicBezTo>
                                  <a:cubicBezTo>
                                    <a:pt x="89" y="265"/>
                                    <a:pt x="93" y="245"/>
                                    <a:pt x="108" y="200"/>
                                  </a:cubicBezTo>
                                  <a:cubicBezTo>
                                    <a:pt x="112" y="187"/>
                                    <a:pt x="130" y="185"/>
                                    <a:pt x="140" y="176"/>
                                  </a:cubicBezTo>
                                  <a:cubicBezTo>
                                    <a:pt x="149" y="169"/>
                                    <a:pt x="156" y="160"/>
                                    <a:pt x="164" y="152"/>
                                  </a:cubicBezTo>
                                  <a:cubicBezTo>
                                    <a:pt x="185" y="88"/>
                                    <a:pt x="185" y="120"/>
                                    <a:pt x="164" y="56"/>
                                  </a:cubicBezTo>
                                  <a:cubicBezTo>
                                    <a:pt x="169" y="37"/>
                                    <a:pt x="175" y="19"/>
                                    <a:pt x="18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428" name="Freeform 1427"/>
                          <p:cNvSpPr/>
                          <p:nvPr/>
                        </p:nvSpPr>
                        <p:spPr>
                          <a:xfrm>
                            <a:off x="3622876" y="1608881"/>
                            <a:ext cx="476041" cy="544010"/>
                          </a:xfrm>
                          <a:custGeom>
                            <a:avLst/>
                            <a:gdLst>
                              <a:gd name="connsiteX0" fmla="*/ 335666 w 476041"/>
                              <a:gd name="connsiteY0" fmla="*/ 416689 h 544010"/>
                              <a:gd name="connsiteX1" fmla="*/ 335666 w 476041"/>
                              <a:gd name="connsiteY1" fmla="*/ 416689 h 544010"/>
                              <a:gd name="connsiteX2" fmla="*/ 416689 w 476041"/>
                              <a:gd name="connsiteY2" fmla="*/ 532435 h 544010"/>
                              <a:gd name="connsiteX3" fmla="*/ 451413 w 476041"/>
                              <a:gd name="connsiteY3" fmla="*/ 544010 h 544010"/>
                              <a:gd name="connsiteX4" fmla="*/ 451413 w 476041"/>
                              <a:gd name="connsiteY4" fmla="*/ 370390 h 544010"/>
                              <a:gd name="connsiteX5" fmla="*/ 428263 w 476041"/>
                              <a:gd name="connsiteY5" fmla="*/ 347241 h 544010"/>
                              <a:gd name="connsiteX6" fmla="*/ 393539 w 476041"/>
                              <a:gd name="connsiteY6" fmla="*/ 335666 h 544010"/>
                              <a:gd name="connsiteX7" fmla="*/ 347240 w 476041"/>
                              <a:gd name="connsiteY7" fmla="*/ 289367 h 544010"/>
                              <a:gd name="connsiteX8" fmla="*/ 289367 w 476041"/>
                              <a:gd name="connsiteY8" fmla="*/ 243068 h 544010"/>
                              <a:gd name="connsiteX9" fmla="*/ 266218 w 476041"/>
                              <a:gd name="connsiteY9" fmla="*/ 208344 h 544010"/>
                              <a:gd name="connsiteX10" fmla="*/ 208344 w 476041"/>
                              <a:gd name="connsiteY10" fmla="*/ 162046 h 544010"/>
                              <a:gd name="connsiteX11" fmla="*/ 138896 w 476041"/>
                              <a:gd name="connsiteY11" fmla="*/ 115747 h 544010"/>
                              <a:gd name="connsiteX12" fmla="*/ 115747 w 476041"/>
                              <a:gd name="connsiteY12" fmla="*/ 81023 h 544010"/>
                              <a:gd name="connsiteX13" fmla="*/ 81023 w 476041"/>
                              <a:gd name="connsiteY13" fmla="*/ 69448 h 544010"/>
                              <a:gd name="connsiteX14" fmla="*/ 69448 w 476041"/>
                              <a:gd name="connsiteY14" fmla="*/ 34724 h 544010"/>
                              <a:gd name="connsiteX15" fmla="*/ 34724 w 476041"/>
                              <a:gd name="connsiteY15" fmla="*/ 23149 h 544010"/>
                              <a:gd name="connsiteX16" fmla="*/ 0 w 476041"/>
                              <a:gd name="connsiteY16" fmla="*/ 0 h 544010"/>
                              <a:gd name="connsiteX17" fmla="*/ 11575 w 476041"/>
                              <a:gd name="connsiteY17" fmla="*/ 92597 h 544010"/>
                              <a:gd name="connsiteX18" fmla="*/ 34724 w 476041"/>
                              <a:gd name="connsiteY18" fmla="*/ 115747 h 544010"/>
                              <a:gd name="connsiteX19" fmla="*/ 57873 w 476041"/>
                              <a:gd name="connsiteY19" fmla="*/ 196770 h 544010"/>
                              <a:gd name="connsiteX20" fmla="*/ 81023 w 476041"/>
                              <a:gd name="connsiteY20" fmla="*/ 231494 h 544010"/>
                              <a:gd name="connsiteX21" fmla="*/ 115747 w 476041"/>
                              <a:gd name="connsiteY21" fmla="*/ 300942 h 544010"/>
                              <a:gd name="connsiteX22" fmla="*/ 185195 w 476041"/>
                              <a:gd name="connsiteY22" fmla="*/ 324091 h 544010"/>
                              <a:gd name="connsiteX23" fmla="*/ 254643 w 476041"/>
                              <a:gd name="connsiteY23" fmla="*/ 358815 h 544010"/>
                              <a:gd name="connsiteX24" fmla="*/ 289367 w 476041"/>
                              <a:gd name="connsiteY24" fmla="*/ 370390 h 544010"/>
                              <a:gd name="connsiteX25" fmla="*/ 324091 w 476041"/>
                              <a:gd name="connsiteY25" fmla="*/ 393539 h 544010"/>
                              <a:gd name="connsiteX26" fmla="*/ 335666 w 476041"/>
                              <a:gd name="connsiteY26" fmla="*/ 416689 h 5440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476041" h="544010">
                                <a:moveTo>
                                  <a:pt x="335666" y="416689"/>
                                </a:moveTo>
                                <a:lnTo>
                                  <a:pt x="335666" y="416689"/>
                                </a:lnTo>
                                <a:cubicBezTo>
                                  <a:pt x="370702" y="486759"/>
                                  <a:pt x="360300" y="504240"/>
                                  <a:pt x="416689" y="532435"/>
                                </a:cubicBezTo>
                                <a:cubicBezTo>
                                  <a:pt x="427602" y="537891"/>
                                  <a:pt x="439838" y="540152"/>
                                  <a:pt x="451413" y="544010"/>
                                </a:cubicBezTo>
                                <a:cubicBezTo>
                                  <a:pt x="474516" y="474697"/>
                                  <a:pt x="476041" y="485320"/>
                                  <a:pt x="451413" y="370390"/>
                                </a:cubicBezTo>
                                <a:cubicBezTo>
                                  <a:pt x="449126" y="359719"/>
                                  <a:pt x="437621" y="352856"/>
                                  <a:pt x="428263" y="347241"/>
                                </a:cubicBezTo>
                                <a:cubicBezTo>
                                  <a:pt x="417801" y="340964"/>
                                  <a:pt x="405114" y="339524"/>
                                  <a:pt x="393539" y="335666"/>
                                </a:cubicBezTo>
                                <a:cubicBezTo>
                                  <a:pt x="378106" y="320233"/>
                                  <a:pt x="365400" y="301474"/>
                                  <a:pt x="347240" y="289367"/>
                                </a:cubicBezTo>
                                <a:cubicBezTo>
                                  <a:pt x="321454" y="272177"/>
                                  <a:pt x="308217" y="266632"/>
                                  <a:pt x="289367" y="243068"/>
                                </a:cubicBezTo>
                                <a:cubicBezTo>
                                  <a:pt x="280677" y="232205"/>
                                  <a:pt x="274908" y="219207"/>
                                  <a:pt x="266218" y="208344"/>
                                </a:cubicBezTo>
                                <a:cubicBezTo>
                                  <a:pt x="241377" y="177293"/>
                                  <a:pt x="241765" y="188783"/>
                                  <a:pt x="208344" y="162046"/>
                                </a:cubicBezTo>
                                <a:cubicBezTo>
                                  <a:pt x="149426" y="114911"/>
                                  <a:pt x="232221" y="162408"/>
                                  <a:pt x="138896" y="115747"/>
                                </a:cubicBezTo>
                                <a:cubicBezTo>
                                  <a:pt x="131180" y="104172"/>
                                  <a:pt x="126610" y="89713"/>
                                  <a:pt x="115747" y="81023"/>
                                </a:cubicBezTo>
                                <a:cubicBezTo>
                                  <a:pt x="106220" y="73401"/>
                                  <a:pt x="89650" y="78075"/>
                                  <a:pt x="81023" y="69448"/>
                                </a:cubicBezTo>
                                <a:cubicBezTo>
                                  <a:pt x="72396" y="60821"/>
                                  <a:pt x="78075" y="43351"/>
                                  <a:pt x="69448" y="34724"/>
                                </a:cubicBezTo>
                                <a:cubicBezTo>
                                  <a:pt x="60821" y="26097"/>
                                  <a:pt x="45637" y="28605"/>
                                  <a:pt x="34724" y="23149"/>
                                </a:cubicBezTo>
                                <a:cubicBezTo>
                                  <a:pt x="22282" y="16928"/>
                                  <a:pt x="11575" y="7716"/>
                                  <a:pt x="0" y="0"/>
                                </a:cubicBezTo>
                                <a:cubicBezTo>
                                  <a:pt x="3858" y="30866"/>
                                  <a:pt x="2637" y="62803"/>
                                  <a:pt x="11575" y="92597"/>
                                </a:cubicBezTo>
                                <a:cubicBezTo>
                                  <a:pt x="14711" y="103050"/>
                                  <a:pt x="29109" y="106389"/>
                                  <a:pt x="34724" y="115747"/>
                                </a:cubicBezTo>
                                <a:cubicBezTo>
                                  <a:pt x="45991" y="134525"/>
                                  <a:pt x="50301" y="179102"/>
                                  <a:pt x="57873" y="196770"/>
                                </a:cubicBezTo>
                                <a:cubicBezTo>
                                  <a:pt x="63353" y="209556"/>
                                  <a:pt x="73306" y="219919"/>
                                  <a:pt x="81023" y="231494"/>
                                </a:cubicBezTo>
                                <a:cubicBezTo>
                                  <a:pt x="87330" y="250416"/>
                                  <a:pt x="96850" y="289132"/>
                                  <a:pt x="115747" y="300942"/>
                                </a:cubicBezTo>
                                <a:cubicBezTo>
                                  <a:pt x="136440" y="313875"/>
                                  <a:pt x="162046" y="316375"/>
                                  <a:pt x="185195" y="324091"/>
                                </a:cubicBezTo>
                                <a:cubicBezTo>
                                  <a:pt x="272470" y="353183"/>
                                  <a:pt x="164897" y="313942"/>
                                  <a:pt x="254643" y="358815"/>
                                </a:cubicBezTo>
                                <a:cubicBezTo>
                                  <a:pt x="265556" y="364271"/>
                                  <a:pt x="278454" y="364934"/>
                                  <a:pt x="289367" y="370390"/>
                                </a:cubicBezTo>
                                <a:cubicBezTo>
                                  <a:pt x="301809" y="376611"/>
                                  <a:pt x="313228" y="384849"/>
                                  <a:pt x="324091" y="393539"/>
                                </a:cubicBezTo>
                                <a:cubicBezTo>
                                  <a:pt x="356438" y="419417"/>
                                  <a:pt x="333737" y="412831"/>
                                  <a:pt x="335666" y="41668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>
                            <a:solidFill>
                              <a:srgbClr val="CC99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914400">
                              <a:defRPr/>
                            </a:pPr>
                            <a:endParaRPr lang="en-US">
                              <a:solidFill>
                                <a:prstClr val="white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435" name="Group 305"/>
                  <p:cNvGrpSpPr/>
                  <p:nvPr/>
                </p:nvGrpSpPr>
                <p:grpSpPr>
                  <a:xfrm rot="3107740">
                    <a:off x="3525302" y="1853208"/>
                    <a:ext cx="1681336" cy="2138536"/>
                    <a:chOff x="3372902" y="1700808"/>
                    <a:chExt cx="1681336" cy="2138536"/>
                  </a:xfrm>
                </p:grpSpPr>
                <p:grpSp>
                  <p:nvGrpSpPr>
                    <p:cNvPr id="437" name="Group 165"/>
                    <p:cNvGrpSpPr/>
                    <p:nvPr/>
                  </p:nvGrpSpPr>
                  <p:grpSpPr>
                    <a:xfrm rot="20706912">
                      <a:off x="3491880" y="1700808"/>
                      <a:ext cx="376580" cy="1224136"/>
                      <a:chOff x="3491880" y="1700808"/>
                      <a:chExt cx="376580" cy="1224136"/>
                    </a:xfrm>
                  </p:grpSpPr>
                  <p:grpSp>
                    <p:nvGrpSpPr>
                      <p:cNvPr id="440" name="Group 143"/>
                      <p:cNvGrpSpPr/>
                      <p:nvPr/>
                    </p:nvGrpSpPr>
                    <p:grpSpPr>
                      <a:xfrm>
                        <a:off x="3491880" y="2276872"/>
                        <a:ext cx="304572" cy="648072"/>
                        <a:chOff x="3622876" y="1044283"/>
                        <a:chExt cx="1960756" cy="3563452"/>
                      </a:xfrm>
                    </p:grpSpPr>
                    <p:grpSp>
                      <p:nvGrpSpPr>
                        <p:cNvPr id="445" name="Group 1280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8992529" flipH="1" flipV="1">
                          <a:off x="4245701" y="1044283"/>
                          <a:ext cx="1337931" cy="3563452"/>
                          <a:chOff x="2440" y="885"/>
                          <a:chExt cx="758" cy="2167"/>
                        </a:xfrm>
                      </p:grpSpPr>
                      <p:grpSp>
                        <p:nvGrpSpPr>
                          <p:cNvPr id="446" name="Group 128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40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439" name="Freeform 128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709" y="1037"/>
                              <a:ext cx="480" cy="1028"/>
                            </a:xfrm>
                            <a:custGeom>
                              <a:avLst/>
                              <a:gdLst>
                                <a:gd name="T0" fmla="*/ 471 w 480"/>
                                <a:gd name="T1" fmla="*/ 1017 h 1028"/>
                                <a:gd name="T2" fmla="*/ 468 w 480"/>
                                <a:gd name="T3" fmla="*/ 993 h 1028"/>
                                <a:gd name="T4" fmla="*/ 474 w 480"/>
                                <a:gd name="T5" fmla="*/ 957 h 1028"/>
                                <a:gd name="T6" fmla="*/ 468 w 480"/>
                                <a:gd name="T7" fmla="*/ 882 h 1028"/>
                                <a:gd name="T8" fmla="*/ 477 w 480"/>
                                <a:gd name="T9" fmla="*/ 816 h 1028"/>
                                <a:gd name="T10" fmla="*/ 474 w 480"/>
                                <a:gd name="T11" fmla="*/ 807 h 1028"/>
                                <a:gd name="T12" fmla="*/ 459 w 480"/>
                                <a:gd name="T13" fmla="*/ 750 h 1028"/>
                                <a:gd name="T14" fmla="*/ 459 w 480"/>
                                <a:gd name="T15" fmla="*/ 705 h 1028"/>
                                <a:gd name="T16" fmla="*/ 450 w 480"/>
                                <a:gd name="T17" fmla="*/ 708 h 1028"/>
                                <a:gd name="T18" fmla="*/ 456 w 480"/>
                                <a:gd name="T19" fmla="*/ 699 h 1028"/>
                                <a:gd name="T20" fmla="*/ 450 w 480"/>
                                <a:gd name="T21" fmla="*/ 669 h 1028"/>
                                <a:gd name="T22" fmla="*/ 444 w 480"/>
                                <a:gd name="T23" fmla="*/ 591 h 1028"/>
                                <a:gd name="T24" fmla="*/ 429 w 480"/>
                                <a:gd name="T25" fmla="*/ 510 h 1028"/>
                                <a:gd name="T26" fmla="*/ 432 w 480"/>
                                <a:gd name="T27" fmla="*/ 480 h 1028"/>
                                <a:gd name="T28" fmla="*/ 423 w 480"/>
                                <a:gd name="T29" fmla="*/ 483 h 1028"/>
                                <a:gd name="T30" fmla="*/ 408 w 480"/>
                                <a:gd name="T31" fmla="*/ 438 h 1028"/>
                                <a:gd name="T32" fmla="*/ 384 w 480"/>
                                <a:gd name="T33" fmla="*/ 408 h 1028"/>
                                <a:gd name="T34" fmla="*/ 372 w 480"/>
                                <a:gd name="T35" fmla="*/ 336 h 1028"/>
                                <a:gd name="T36" fmla="*/ 351 w 480"/>
                                <a:gd name="T37" fmla="*/ 330 h 1028"/>
                                <a:gd name="T38" fmla="*/ 345 w 480"/>
                                <a:gd name="T39" fmla="*/ 294 h 1028"/>
                                <a:gd name="T40" fmla="*/ 312 w 480"/>
                                <a:gd name="T41" fmla="*/ 222 h 1028"/>
                                <a:gd name="T42" fmla="*/ 306 w 480"/>
                                <a:gd name="T43" fmla="*/ 174 h 1028"/>
                                <a:gd name="T44" fmla="*/ 297 w 480"/>
                                <a:gd name="T45" fmla="*/ 177 h 1028"/>
                                <a:gd name="T46" fmla="*/ 291 w 480"/>
                                <a:gd name="T47" fmla="*/ 186 h 1028"/>
                                <a:gd name="T48" fmla="*/ 279 w 480"/>
                                <a:gd name="T49" fmla="*/ 156 h 1028"/>
                                <a:gd name="T50" fmla="*/ 246 w 480"/>
                                <a:gd name="T51" fmla="*/ 147 h 1028"/>
                                <a:gd name="T52" fmla="*/ 225 w 480"/>
                                <a:gd name="T53" fmla="*/ 132 h 1028"/>
                                <a:gd name="T54" fmla="*/ 201 w 480"/>
                                <a:gd name="T55" fmla="*/ 105 h 1028"/>
                                <a:gd name="T56" fmla="*/ 159 w 480"/>
                                <a:gd name="T57" fmla="*/ 96 h 1028"/>
                                <a:gd name="T58" fmla="*/ 102 w 480"/>
                                <a:gd name="T59" fmla="*/ 63 h 1028"/>
                                <a:gd name="T60" fmla="*/ 78 w 480"/>
                                <a:gd name="T61" fmla="*/ 33 h 1028"/>
                                <a:gd name="T62" fmla="*/ 51 w 480"/>
                                <a:gd name="T63" fmla="*/ 12 h 1028"/>
                                <a:gd name="T64" fmla="*/ 33 w 480"/>
                                <a:gd name="T65" fmla="*/ 0 h 1028"/>
                                <a:gd name="T66" fmla="*/ 21 w 480"/>
                                <a:gd name="T67" fmla="*/ 48 h 1028"/>
                                <a:gd name="T68" fmla="*/ 48 w 480"/>
                                <a:gd name="T69" fmla="*/ 132 h 1028"/>
                                <a:gd name="T70" fmla="*/ 117 w 480"/>
                                <a:gd name="T71" fmla="*/ 108 h 1028"/>
                                <a:gd name="T72" fmla="*/ 126 w 480"/>
                                <a:gd name="T73" fmla="*/ 120 h 1028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w 480"/>
                                <a:gd name="T112" fmla="*/ 0 h 1028"/>
                                <a:gd name="T113" fmla="*/ 480 w 480"/>
                                <a:gd name="T114" fmla="*/ 1028 h 1028"/>
                              </a:gdLst>
                              <a:ahLst/>
                              <a:cxnLst>
                                <a:cxn ang="T74">
                                  <a:pos x="T0" y="T1"/>
                                </a:cxn>
                                <a:cxn ang="T75">
                                  <a:pos x="T2" y="T3"/>
                                </a:cxn>
                                <a:cxn ang="T76">
                                  <a:pos x="T4" y="T5"/>
                                </a:cxn>
                                <a:cxn ang="T77">
                                  <a:pos x="T6" y="T7"/>
                                </a:cxn>
                                <a:cxn ang="T78">
                                  <a:pos x="T8" y="T9"/>
                                </a:cxn>
                                <a:cxn ang="T79">
                                  <a:pos x="T10" y="T11"/>
                                </a:cxn>
                                <a:cxn ang="T80">
                                  <a:pos x="T12" y="T13"/>
                                </a:cxn>
                                <a:cxn ang="T81">
                                  <a:pos x="T14" y="T15"/>
                                </a:cxn>
                                <a:cxn ang="T82">
                                  <a:pos x="T16" y="T17"/>
                                </a:cxn>
                                <a:cxn ang="T83">
                                  <a:pos x="T18" y="T19"/>
                                </a:cxn>
                                <a:cxn ang="T84">
                                  <a:pos x="T20" y="T21"/>
                                </a:cxn>
                                <a:cxn ang="T85">
                                  <a:pos x="T22" y="T23"/>
                                </a:cxn>
                                <a:cxn ang="T86">
                                  <a:pos x="T24" y="T25"/>
                                </a:cxn>
                                <a:cxn ang="T87">
                                  <a:pos x="T26" y="T27"/>
                                </a:cxn>
                                <a:cxn ang="T88">
                                  <a:pos x="T28" y="T29"/>
                                </a:cxn>
                                <a:cxn ang="T89">
                                  <a:pos x="T30" y="T31"/>
                                </a:cxn>
                                <a:cxn ang="T90">
                                  <a:pos x="T32" y="T33"/>
                                </a:cxn>
                                <a:cxn ang="T91">
                                  <a:pos x="T34" y="T35"/>
                                </a:cxn>
                                <a:cxn ang="T92">
                                  <a:pos x="T36" y="T37"/>
                                </a:cxn>
                                <a:cxn ang="T93">
                                  <a:pos x="T38" y="T39"/>
                                </a:cxn>
                                <a:cxn ang="T94">
                                  <a:pos x="T40" y="T41"/>
                                </a:cxn>
                                <a:cxn ang="T95">
                                  <a:pos x="T42" y="T43"/>
                                </a:cxn>
                                <a:cxn ang="T96">
                                  <a:pos x="T44" y="T45"/>
                                </a:cxn>
                                <a:cxn ang="T97">
                                  <a:pos x="T46" y="T47"/>
                                </a:cxn>
                                <a:cxn ang="T98">
                                  <a:pos x="T48" y="T49"/>
                                </a:cxn>
                                <a:cxn ang="T99">
                                  <a:pos x="T50" y="T51"/>
                                </a:cxn>
                                <a:cxn ang="T100">
                                  <a:pos x="T52" y="T53"/>
                                </a:cxn>
                                <a:cxn ang="T101">
                                  <a:pos x="T54" y="T55"/>
                                </a:cxn>
                                <a:cxn ang="T102">
                                  <a:pos x="T56" y="T57"/>
                                </a:cxn>
                                <a:cxn ang="T103">
                                  <a:pos x="T58" y="T59"/>
                                </a:cxn>
                                <a:cxn ang="T104">
                                  <a:pos x="T60" y="T61"/>
                                </a:cxn>
                                <a:cxn ang="T105">
                                  <a:pos x="T62" y="T63"/>
                                </a:cxn>
                                <a:cxn ang="T106">
                                  <a:pos x="T64" y="T65"/>
                                </a:cxn>
                                <a:cxn ang="T107">
                                  <a:pos x="T66" y="T67"/>
                                </a:cxn>
                                <a:cxn ang="T108">
                                  <a:pos x="T68" y="T69"/>
                                </a:cxn>
                                <a:cxn ang="T109">
                                  <a:pos x="T70" y="T71"/>
                                </a:cxn>
                                <a:cxn ang="T110">
                                  <a:pos x="T72" y="T73"/>
                                </a:cxn>
                              </a:cxnLst>
                              <a:rect l="T111" t="T112" r="T113" b="T114"/>
                              <a:pathLst>
                                <a:path w="480" h="1028">
                                  <a:moveTo>
                                    <a:pt x="471" y="1017"/>
                                  </a:moveTo>
                                  <a:cubicBezTo>
                                    <a:pt x="480" y="983"/>
                                    <a:pt x="471" y="1028"/>
                                    <a:pt x="468" y="993"/>
                                  </a:cubicBezTo>
                                  <a:cubicBezTo>
                                    <a:pt x="467" y="982"/>
                                    <a:pt x="471" y="968"/>
                                    <a:pt x="474" y="957"/>
                                  </a:cubicBezTo>
                                  <a:cubicBezTo>
                                    <a:pt x="470" y="931"/>
                                    <a:pt x="476" y="907"/>
                                    <a:pt x="468" y="882"/>
                                  </a:cubicBezTo>
                                  <a:cubicBezTo>
                                    <a:pt x="470" y="860"/>
                                    <a:pt x="474" y="838"/>
                                    <a:pt x="477" y="816"/>
                                  </a:cubicBezTo>
                                  <a:cubicBezTo>
                                    <a:pt x="476" y="813"/>
                                    <a:pt x="474" y="810"/>
                                    <a:pt x="474" y="807"/>
                                  </a:cubicBezTo>
                                  <a:cubicBezTo>
                                    <a:pt x="474" y="782"/>
                                    <a:pt x="461" y="775"/>
                                    <a:pt x="459" y="750"/>
                                  </a:cubicBezTo>
                                  <a:cubicBezTo>
                                    <a:pt x="458" y="739"/>
                                    <a:pt x="459" y="705"/>
                                    <a:pt x="459" y="705"/>
                                  </a:cubicBezTo>
                                  <a:cubicBezTo>
                                    <a:pt x="456" y="706"/>
                                    <a:pt x="451" y="711"/>
                                    <a:pt x="450" y="708"/>
                                  </a:cubicBezTo>
                                  <a:cubicBezTo>
                                    <a:pt x="448" y="705"/>
                                    <a:pt x="456" y="703"/>
                                    <a:pt x="456" y="699"/>
                                  </a:cubicBezTo>
                                  <a:cubicBezTo>
                                    <a:pt x="457" y="688"/>
                                    <a:pt x="453" y="679"/>
                                    <a:pt x="450" y="669"/>
                                  </a:cubicBezTo>
                                  <a:cubicBezTo>
                                    <a:pt x="453" y="642"/>
                                    <a:pt x="453" y="617"/>
                                    <a:pt x="444" y="591"/>
                                  </a:cubicBezTo>
                                  <a:cubicBezTo>
                                    <a:pt x="459" y="547"/>
                                    <a:pt x="462" y="546"/>
                                    <a:pt x="429" y="510"/>
                                  </a:cubicBezTo>
                                  <a:cubicBezTo>
                                    <a:pt x="428" y="519"/>
                                    <a:pt x="435" y="472"/>
                                    <a:pt x="432" y="480"/>
                                  </a:cubicBezTo>
                                  <a:cubicBezTo>
                                    <a:pt x="431" y="483"/>
                                    <a:pt x="424" y="486"/>
                                    <a:pt x="423" y="483"/>
                                  </a:cubicBezTo>
                                  <a:cubicBezTo>
                                    <a:pt x="408" y="434"/>
                                    <a:pt x="437" y="445"/>
                                    <a:pt x="408" y="438"/>
                                  </a:cubicBezTo>
                                  <a:cubicBezTo>
                                    <a:pt x="400" y="428"/>
                                    <a:pt x="391" y="419"/>
                                    <a:pt x="384" y="408"/>
                                  </a:cubicBezTo>
                                  <a:cubicBezTo>
                                    <a:pt x="382" y="394"/>
                                    <a:pt x="382" y="346"/>
                                    <a:pt x="372" y="336"/>
                                  </a:cubicBezTo>
                                  <a:cubicBezTo>
                                    <a:pt x="367" y="331"/>
                                    <a:pt x="358" y="332"/>
                                    <a:pt x="351" y="330"/>
                                  </a:cubicBezTo>
                                  <a:cubicBezTo>
                                    <a:pt x="347" y="315"/>
                                    <a:pt x="353" y="307"/>
                                    <a:pt x="345" y="294"/>
                                  </a:cubicBezTo>
                                  <a:cubicBezTo>
                                    <a:pt x="345" y="291"/>
                                    <a:pt x="341" y="212"/>
                                    <a:pt x="312" y="222"/>
                                  </a:cubicBezTo>
                                  <a:cubicBezTo>
                                    <a:pt x="305" y="202"/>
                                    <a:pt x="312" y="168"/>
                                    <a:pt x="306" y="174"/>
                                  </a:cubicBezTo>
                                  <a:cubicBezTo>
                                    <a:pt x="304" y="176"/>
                                    <a:pt x="299" y="175"/>
                                    <a:pt x="297" y="177"/>
                                  </a:cubicBezTo>
                                  <a:cubicBezTo>
                                    <a:pt x="295" y="179"/>
                                    <a:pt x="283" y="211"/>
                                    <a:pt x="291" y="186"/>
                                  </a:cubicBezTo>
                                  <a:cubicBezTo>
                                    <a:pt x="289" y="177"/>
                                    <a:pt x="287" y="162"/>
                                    <a:pt x="279" y="156"/>
                                  </a:cubicBezTo>
                                  <a:cubicBezTo>
                                    <a:pt x="270" y="149"/>
                                    <a:pt x="246" y="147"/>
                                    <a:pt x="246" y="147"/>
                                  </a:cubicBezTo>
                                  <a:cubicBezTo>
                                    <a:pt x="240" y="141"/>
                                    <a:pt x="231" y="138"/>
                                    <a:pt x="225" y="132"/>
                                  </a:cubicBezTo>
                                  <a:cubicBezTo>
                                    <a:pt x="213" y="120"/>
                                    <a:pt x="218" y="114"/>
                                    <a:pt x="201" y="105"/>
                                  </a:cubicBezTo>
                                  <a:cubicBezTo>
                                    <a:pt x="182" y="110"/>
                                    <a:pt x="176" y="102"/>
                                    <a:pt x="159" y="96"/>
                                  </a:cubicBezTo>
                                  <a:cubicBezTo>
                                    <a:pt x="143" y="80"/>
                                    <a:pt x="119" y="78"/>
                                    <a:pt x="102" y="63"/>
                                  </a:cubicBezTo>
                                  <a:cubicBezTo>
                                    <a:pt x="64" y="29"/>
                                    <a:pt x="97" y="59"/>
                                    <a:pt x="78" y="33"/>
                                  </a:cubicBezTo>
                                  <a:cubicBezTo>
                                    <a:pt x="72" y="24"/>
                                    <a:pt x="59" y="18"/>
                                    <a:pt x="51" y="12"/>
                                  </a:cubicBezTo>
                                  <a:cubicBezTo>
                                    <a:pt x="45" y="8"/>
                                    <a:pt x="33" y="0"/>
                                    <a:pt x="33" y="0"/>
                                  </a:cubicBezTo>
                                  <a:cubicBezTo>
                                    <a:pt x="0" y="11"/>
                                    <a:pt x="11" y="11"/>
                                    <a:pt x="21" y="48"/>
                                  </a:cubicBezTo>
                                  <a:cubicBezTo>
                                    <a:pt x="23" y="55"/>
                                    <a:pt x="41" y="129"/>
                                    <a:pt x="48" y="132"/>
                                  </a:cubicBezTo>
                                  <a:cubicBezTo>
                                    <a:pt x="78" y="126"/>
                                    <a:pt x="90" y="103"/>
                                    <a:pt x="117" y="108"/>
                                  </a:cubicBezTo>
                                  <a:cubicBezTo>
                                    <a:pt x="124" y="118"/>
                                    <a:pt x="120" y="114"/>
                                    <a:pt x="126" y="12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447" name="Group 128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31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441" name="Oval 128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476" y="1157"/>
                                <a:ext cx="681" cy="1542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442" name="Freeform 128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895" y="2048"/>
                                <a:ext cx="294" cy="993"/>
                              </a:xfrm>
                              <a:custGeom>
                                <a:avLst/>
                                <a:gdLst>
                                  <a:gd name="T0" fmla="*/ 0 w 294"/>
                                  <a:gd name="T1" fmla="*/ 993 h 993"/>
                                  <a:gd name="T2" fmla="*/ 15 w 294"/>
                                  <a:gd name="T3" fmla="*/ 942 h 993"/>
                                  <a:gd name="T4" fmla="*/ 30 w 294"/>
                                  <a:gd name="T5" fmla="*/ 921 h 993"/>
                                  <a:gd name="T6" fmla="*/ 51 w 294"/>
                                  <a:gd name="T7" fmla="*/ 897 h 993"/>
                                  <a:gd name="T8" fmla="*/ 66 w 294"/>
                                  <a:gd name="T9" fmla="*/ 855 h 993"/>
                                  <a:gd name="T10" fmla="*/ 78 w 294"/>
                                  <a:gd name="T11" fmla="*/ 837 h 993"/>
                                  <a:gd name="T12" fmla="*/ 84 w 294"/>
                                  <a:gd name="T13" fmla="*/ 828 h 993"/>
                                  <a:gd name="T14" fmla="*/ 108 w 294"/>
                                  <a:gd name="T15" fmla="*/ 795 h 993"/>
                                  <a:gd name="T16" fmla="*/ 129 w 294"/>
                                  <a:gd name="T17" fmla="*/ 714 h 993"/>
                                  <a:gd name="T18" fmla="*/ 147 w 294"/>
                                  <a:gd name="T19" fmla="*/ 675 h 993"/>
                                  <a:gd name="T20" fmla="*/ 162 w 294"/>
                                  <a:gd name="T21" fmla="*/ 627 h 993"/>
                                  <a:gd name="T22" fmla="*/ 204 w 294"/>
                                  <a:gd name="T23" fmla="*/ 519 h 993"/>
                                  <a:gd name="T24" fmla="*/ 141 w 294"/>
                                  <a:gd name="T25" fmla="*/ 543 h 993"/>
                                  <a:gd name="T26" fmla="*/ 99 w 294"/>
                                  <a:gd name="T27" fmla="*/ 597 h 993"/>
                                  <a:gd name="T28" fmla="*/ 81 w 294"/>
                                  <a:gd name="T29" fmla="*/ 672 h 993"/>
                                  <a:gd name="T30" fmla="*/ 69 w 294"/>
                                  <a:gd name="T31" fmla="*/ 690 h 993"/>
                                  <a:gd name="T32" fmla="*/ 78 w 294"/>
                                  <a:gd name="T33" fmla="*/ 708 h 993"/>
                                  <a:gd name="T34" fmla="*/ 45 w 294"/>
                                  <a:gd name="T35" fmla="*/ 765 h 993"/>
                                  <a:gd name="T36" fmla="*/ 42 w 294"/>
                                  <a:gd name="T37" fmla="*/ 789 h 993"/>
                                  <a:gd name="T38" fmla="*/ 39 w 294"/>
                                  <a:gd name="T39" fmla="*/ 801 h 993"/>
                                  <a:gd name="T40" fmla="*/ 15 w 294"/>
                                  <a:gd name="T41" fmla="*/ 753 h 993"/>
                                  <a:gd name="T42" fmla="*/ 51 w 294"/>
                                  <a:gd name="T43" fmla="*/ 696 h 993"/>
                                  <a:gd name="T44" fmla="*/ 69 w 294"/>
                                  <a:gd name="T45" fmla="*/ 675 h 993"/>
                                  <a:gd name="T46" fmla="*/ 114 w 294"/>
                                  <a:gd name="T47" fmla="*/ 612 h 993"/>
                                  <a:gd name="T48" fmla="*/ 129 w 294"/>
                                  <a:gd name="T49" fmla="*/ 597 h 993"/>
                                  <a:gd name="T50" fmla="*/ 141 w 294"/>
                                  <a:gd name="T51" fmla="*/ 567 h 993"/>
                                  <a:gd name="T52" fmla="*/ 153 w 294"/>
                                  <a:gd name="T53" fmla="*/ 525 h 993"/>
                                  <a:gd name="T54" fmla="*/ 168 w 294"/>
                                  <a:gd name="T55" fmla="*/ 507 h 993"/>
                                  <a:gd name="T56" fmla="*/ 174 w 294"/>
                                  <a:gd name="T57" fmla="*/ 489 h 993"/>
                                  <a:gd name="T58" fmla="*/ 180 w 294"/>
                                  <a:gd name="T59" fmla="*/ 477 h 993"/>
                                  <a:gd name="T60" fmla="*/ 210 w 294"/>
                                  <a:gd name="T61" fmla="*/ 417 h 993"/>
                                  <a:gd name="T62" fmla="*/ 225 w 294"/>
                                  <a:gd name="T63" fmla="*/ 387 h 993"/>
                                  <a:gd name="T64" fmla="*/ 231 w 294"/>
                                  <a:gd name="T65" fmla="*/ 369 h 993"/>
                                  <a:gd name="T66" fmla="*/ 234 w 294"/>
                                  <a:gd name="T67" fmla="*/ 324 h 993"/>
                                  <a:gd name="T68" fmla="*/ 246 w 294"/>
                                  <a:gd name="T69" fmla="*/ 306 h 993"/>
                                  <a:gd name="T70" fmla="*/ 252 w 294"/>
                                  <a:gd name="T71" fmla="*/ 288 h 993"/>
                                  <a:gd name="T72" fmla="*/ 261 w 294"/>
                                  <a:gd name="T73" fmla="*/ 216 h 993"/>
                                  <a:gd name="T74" fmla="*/ 279 w 294"/>
                                  <a:gd name="T75" fmla="*/ 189 h 993"/>
                                  <a:gd name="T76" fmla="*/ 261 w 294"/>
                                  <a:gd name="T77" fmla="*/ 168 h 993"/>
                                  <a:gd name="T78" fmla="*/ 282 w 294"/>
                                  <a:gd name="T79" fmla="*/ 132 h 993"/>
                                  <a:gd name="T80" fmla="*/ 294 w 294"/>
                                  <a:gd name="T81" fmla="*/ 105 h 993"/>
                                  <a:gd name="T82" fmla="*/ 279 w 294"/>
                                  <a:gd name="T83" fmla="*/ 75 h 993"/>
                                  <a:gd name="T84" fmla="*/ 288 w 294"/>
                                  <a:gd name="T85" fmla="*/ 0 h 993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60000 6553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w 294"/>
                                  <a:gd name="T130" fmla="*/ 0 h 993"/>
                                  <a:gd name="T131" fmla="*/ 294 w 294"/>
                                  <a:gd name="T132" fmla="*/ 993 h 993"/>
                                </a:gdLst>
                                <a:ahLst/>
                                <a:cxnLst>
                                  <a:cxn ang="T86">
                                    <a:pos x="T0" y="T1"/>
                                  </a:cxn>
                                  <a:cxn ang="T87">
                                    <a:pos x="T2" y="T3"/>
                                  </a:cxn>
                                  <a:cxn ang="T88">
                                    <a:pos x="T4" y="T5"/>
                                  </a:cxn>
                                  <a:cxn ang="T89">
                                    <a:pos x="T6" y="T7"/>
                                  </a:cxn>
                                  <a:cxn ang="T90">
                                    <a:pos x="T8" y="T9"/>
                                  </a:cxn>
                                  <a:cxn ang="T91">
                                    <a:pos x="T10" y="T11"/>
                                  </a:cxn>
                                  <a:cxn ang="T92">
                                    <a:pos x="T12" y="T13"/>
                                  </a:cxn>
                                  <a:cxn ang="T93">
                                    <a:pos x="T14" y="T15"/>
                                  </a:cxn>
                                  <a:cxn ang="T94">
                                    <a:pos x="T16" y="T17"/>
                                  </a:cxn>
                                  <a:cxn ang="T95">
                                    <a:pos x="T18" y="T19"/>
                                  </a:cxn>
                                  <a:cxn ang="T96">
                                    <a:pos x="T20" y="T21"/>
                                  </a:cxn>
                                  <a:cxn ang="T97">
                                    <a:pos x="T22" y="T23"/>
                                  </a:cxn>
                                  <a:cxn ang="T98">
                                    <a:pos x="T24" y="T25"/>
                                  </a:cxn>
                                  <a:cxn ang="T99">
                                    <a:pos x="T26" y="T27"/>
                                  </a:cxn>
                                  <a:cxn ang="T100">
                                    <a:pos x="T28" y="T29"/>
                                  </a:cxn>
                                  <a:cxn ang="T101">
                                    <a:pos x="T30" y="T31"/>
                                  </a:cxn>
                                  <a:cxn ang="T102">
                                    <a:pos x="T32" y="T33"/>
                                  </a:cxn>
                                  <a:cxn ang="T103">
                                    <a:pos x="T34" y="T35"/>
                                  </a:cxn>
                                  <a:cxn ang="T104">
                                    <a:pos x="T36" y="T37"/>
                                  </a:cxn>
                                  <a:cxn ang="T105">
                                    <a:pos x="T38" y="T39"/>
                                  </a:cxn>
                                  <a:cxn ang="T106">
                                    <a:pos x="T40" y="T41"/>
                                  </a:cxn>
                                  <a:cxn ang="T107">
                                    <a:pos x="T42" y="T43"/>
                                  </a:cxn>
                                  <a:cxn ang="T108">
                                    <a:pos x="T44" y="T45"/>
                                  </a:cxn>
                                  <a:cxn ang="T109">
                                    <a:pos x="T46" y="T47"/>
                                  </a:cxn>
                                  <a:cxn ang="T110">
                                    <a:pos x="T48" y="T49"/>
                                  </a:cxn>
                                  <a:cxn ang="T111">
                                    <a:pos x="T50" y="T51"/>
                                  </a:cxn>
                                  <a:cxn ang="T112">
                                    <a:pos x="T52" y="T53"/>
                                  </a:cxn>
                                  <a:cxn ang="T113">
                                    <a:pos x="T54" y="T55"/>
                                  </a:cxn>
                                  <a:cxn ang="T114">
                                    <a:pos x="T56" y="T57"/>
                                  </a:cxn>
                                  <a:cxn ang="T115">
                                    <a:pos x="T58" y="T59"/>
                                  </a:cxn>
                                  <a:cxn ang="T116">
                                    <a:pos x="T60" y="T61"/>
                                  </a:cxn>
                                  <a:cxn ang="T117">
                                    <a:pos x="T62" y="T63"/>
                                  </a:cxn>
                                  <a:cxn ang="T118">
                                    <a:pos x="T64" y="T65"/>
                                  </a:cxn>
                                  <a:cxn ang="T119">
                                    <a:pos x="T66" y="T67"/>
                                  </a:cxn>
                                  <a:cxn ang="T120">
                                    <a:pos x="T68" y="T69"/>
                                  </a:cxn>
                                  <a:cxn ang="T121">
                                    <a:pos x="T70" y="T71"/>
                                  </a:cxn>
                                  <a:cxn ang="T122">
                                    <a:pos x="T72" y="T73"/>
                                  </a:cxn>
                                  <a:cxn ang="T123">
                                    <a:pos x="T74" y="T75"/>
                                  </a:cxn>
                                  <a:cxn ang="T124">
                                    <a:pos x="T76" y="T77"/>
                                  </a:cxn>
                                  <a:cxn ang="T125">
                                    <a:pos x="T78" y="T79"/>
                                  </a:cxn>
                                  <a:cxn ang="T126">
                                    <a:pos x="T80" y="T81"/>
                                  </a:cxn>
                                  <a:cxn ang="T127">
                                    <a:pos x="T82" y="T83"/>
                                  </a:cxn>
                                  <a:cxn ang="T128">
                                    <a:pos x="T84" y="T85"/>
                                  </a:cxn>
                                </a:cxnLst>
                                <a:rect l="T129" t="T130" r="T131" b="T132"/>
                                <a:pathLst>
                                  <a:path w="294" h="993">
                                    <a:moveTo>
                                      <a:pt x="0" y="993"/>
                                    </a:moveTo>
                                    <a:cubicBezTo>
                                      <a:pt x="5" y="973"/>
                                      <a:pt x="0" y="957"/>
                                      <a:pt x="15" y="942"/>
                                    </a:cubicBezTo>
                                    <a:cubicBezTo>
                                      <a:pt x="22" y="921"/>
                                      <a:pt x="15" y="926"/>
                                      <a:pt x="30" y="921"/>
                                    </a:cubicBezTo>
                                    <a:cubicBezTo>
                                      <a:pt x="34" y="908"/>
                                      <a:pt x="43" y="907"/>
                                      <a:pt x="51" y="897"/>
                                    </a:cubicBezTo>
                                    <a:cubicBezTo>
                                      <a:pt x="61" y="885"/>
                                      <a:pt x="62" y="869"/>
                                      <a:pt x="66" y="855"/>
                                    </a:cubicBezTo>
                                    <a:cubicBezTo>
                                      <a:pt x="68" y="848"/>
                                      <a:pt x="74" y="843"/>
                                      <a:pt x="78" y="837"/>
                                    </a:cubicBezTo>
                                    <a:cubicBezTo>
                                      <a:pt x="80" y="834"/>
                                      <a:pt x="84" y="828"/>
                                      <a:pt x="84" y="828"/>
                                    </a:cubicBezTo>
                                    <a:cubicBezTo>
                                      <a:pt x="88" y="811"/>
                                      <a:pt x="90" y="801"/>
                                      <a:pt x="108" y="795"/>
                                    </a:cubicBezTo>
                                    <a:cubicBezTo>
                                      <a:pt x="117" y="769"/>
                                      <a:pt x="122" y="741"/>
                                      <a:pt x="129" y="714"/>
                                    </a:cubicBezTo>
                                    <a:cubicBezTo>
                                      <a:pt x="134" y="696"/>
                                      <a:pt x="132" y="685"/>
                                      <a:pt x="147" y="675"/>
                                    </a:cubicBezTo>
                                    <a:cubicBezTo>
                                      <a:pt x="152" y="659"/>
                                      <a:pt x="158" y="643"/>
                                      <a:pt x="162" y="627"/>
                                    </a:cubicBezTo>
                                    <a:cubicBezTo>
                                      <a:pt x="164" y="594"/>
                                      <a:pt x="162" y="526"/>
                                      <a:pt x="204" y="519"/>
                                    </a:cubicBezTo>
                                    <a:cubicBezTo>
                                      <a:pt x="176" y="513"/>
                                      <a:pt x="163" y="528"/>
                                      <a:pt x="141" y="543"/>
                                    </a:cubicBezTo>
                                    <a:cubicBezTo>
                                      <a:pt x="128" y="562"/>
                                      <a:pt x="112" y="578"/>
                                      <a:pt x="99" y="597"/>
                                    </a:cubicBezTo>
                                    <a:cubicBezTo>
                                      <a:pt x="97" y="634"/>
                                      <a:pt x="96" y="645"/>
                                      <a:pt x="81" y="672"/>
                                    </a:cubicBezTo>
                                    <a:cubicBezTo>
                                      <a:pt x="77" y="678"/>
                                      <a:pt x="71" y="683"/>
                                      <a:pt x="69" y="690"/>
                                    </a:cubicBezTo>
                                    <a:cubicBezTo>
                                      <a:pt x="67" y="696"/>
                                      <a:pt x="78" y="708"/>
                                      <a:pt x="78" y="708"/>
                                    </a:cubicBezTo>
                                    <a:cubicBezTo>
                                      <a:pt x="75" y="732"/>
                                      <a:pt x="58" y="745"/>
                                      <a:pt x="45" y="765"/>
                                    </a:cubicBezTo>
                                    <a:cubicBezTo>
                                      <a:pt x="44" y="773"/>
                                      <a:pt x="43" y="781"/>
                                      <a:pt x="42" y="789"/>
                                    </a:cubicBezTo>
                                    <a:cubicBezTo>
                                      <a:pt x="41" y="793"/>
                                      <a:pt x="41" y="805"/>
                                      <a:pt x="39" y="801"/>
                                    </a:cubicBezTo>
                                    <a:cubicBezTo>
                                      <a:pt x="34" y="789"/>
                                      <a:pt x="18" y="766"/>
                                      <a:pt x="15" y="753"/>
                                    </a:cubicBezTo>
                                    <a:cubicBezTo>
                                      <a:pt x="17" y="731"/>
                                      <a:pt x="36" y="713"/>
                                      <a:pt x="51" y="696"/>
                                    </a:cubicBezTo>
                                    <a:cubicBezTo>
                                      <a:pt x="60" y="686"/>
                                      <a:pt x="63" y="687"/>
                                      <a:pt x="69" y="675"/>
                                    </a:cubicBezTo>
                                    <a:cubicBezTo>
                                      <a:pt x="80" y="653"/>
                                      <a:pt x="93" y="626"/>
                                      <a:pt x="114" y="612"/>
                                    </a:cubicBezTo>
                                    <a:cubicBezTo>
                                      <a:pt x="118" y="606"/>
                                      <a:pt x="125" y="603"/>
                                      <a:pt x="129" y="597"/>
                                    </a:cubicBezTo>
                                    <a:cubicBezTo>
                                      <a:pt x="135" y="589"/>
                                      <a:pt x="135" y="576"/>
                                      <a:pt x="141" y="567"/>
                                    </a:cubicBezTo>
                                    <a:cubicBezTo>
                                      <a:pt x="143" y="556"/>
                                      <a:pt x="145" y="533"/>
                                      <a:pt x="153" y="525"/>
                                    </a:cubicBezTo>
                                    <a:cubicBezTo>
                                      <a:pt x="159" y="519"/>
                                      <a:pt x="165" y="515"/>
                                      <a:pt x="168" y="507"/>
                                    </a:cubicBezTo>
                                    <a:cubicBezTo>
                                      <a:pt x="171" y="501"/>
                                      <a:pt x="171" y="495"/>
                                      <a:pt x="174" y="489"/>
                                    </a:cubicBezTo>
                                    <a:cubicBezTo>
                                      <a:pt x="176" y="485"/>
                                      <a:pt x="178" y="481"/>
                                      <a:pt x="180" y="477"/>
                                    </a:cubicBezTo>
                                    <a:cubicBezTo>
                                      <a:pt x="183" y="444"/>
                                      <a:pt x="199" y="449"/>
                                      <a:pt x="210" y="417"/>
                                    </a:cubicBezTo>
                                    <a:cubicBezTo>
                                      <a:pt x="216" y="419"/>
                                      <a:pt x="221" y="389"/>
                                      <a:pt x="225" y="387"/>
                                    </a:cubicBezTo>
                                    <a:cubicBezTo>
                                      <a:pt x="230" y="384"/>
                                      <a:pt x="231" y="369"/>
                                      <a:pt x="231" y="369"/>
                                    </a:cubicBezTo>
                                    <a:cubicBezTo>
                                      <a:pt x="232" y="354"/>
                                      <a:pt x="231" y="339"/>
                                      <a:pt x="234" y="324"/>
                                    </a:cubicBezTo>
                                    <a:cubicBezTo>
                                      <a:pt x="236" y="317"/>
                                      <a:pt x="244" y="313"/>
                                      <a:pt x="246" y="306"/>
                                    </a:cubicBezTo>
                                    <a:cubicBezTo>
                                      <a:pt x="248" y="300"/>
                                      <a:pt x="252" y="288"/>
                                      <a:pt x="252" y="288"/>
                                    </a:cubicBezTo>
                                    <a:cubicBezTo>
                                      <a:pt x="245" y="268"/>
                                      <a:pt x="250" y="235"/>
                                      <a:pt x="261" y="216"/>
                                    </a:cubicBezTo>
                                    <a:cubicBezTo>
                                      <a:pt x="266" y="207"/>
                                      <a:pt x="279" y="189"/>
                                      <a:pt x="279" y="189"/>
                                    </a:cubicBezTo>
                                    <a:cubicBezTo>
                                      <a:pt x="274" y="174"/>
                                      <a:pt x="266" y="183"/>
                                      <a:pt x="261" y="168"/>
                                    </a:cubicBezTo>
                                    <a:cubicBezTo>
                                      <a:pt x="265" y="152"/>
                                      <a:pt x="268" y="142"/>
                                      <a:pt x="282" y="132"/>
                                    </a:cubicBezTo>
                                    <a:cubicBezTo>
                                      <a:pt x="289" y="111"/>
                                      <a:pt x="284" y="119"/>
                                      <a:pt x="294" y="105"/>
                                    </a:cubicBezTo>
                                    <a:cubicBezTo>
                                      <a:pt x="282" y="97"/>
                                      <a:pt x="283" y="88"/>
                                      <a:pt x="279" y="75"/>
                                    </a:cubicBezTo>
                                    <a:cubicBezTo>
                                      <a:pt x="285" y="6"/>
                                      <a:pt x="278" y="30"/>
                                      <a:pt x="288" y="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1905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443" name="Freeform 128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431" y="1066"/>
                                <a:ext cx="432" cy="1986"/>
                              </a:xfrm>
                              <a:custGeom>
                                <a:avLst/>
                                <a:gdLst>
                                  <a:gd name="T0" fmla="*/ 427 w 432"/>
                                  <a:gd name="T1" fmla="*/ 1986 h 1986"/>
                                  <a:gd name="T2" fmla="*/ 412 w 432"/>
                                  <a:gd name="T3" fmla="*/ 1950 h 1986"/>
                                  <a:gd name="T4" fmla="*/ 325 w 432"/>
                                  <a:gd name="T5" fmla="*/ 1866 h 1986"/>
                                  <a:gd name="T6" fmla="*/ 343 w 432"/>
                                  <a:gd name="T7" fmla="*/ 1863 h 1986"/>
                                  <a:gd name="T8" fmla="*/ 325 w 432"/>
                                  <a:gd name="T9" fmla="*/ 1836 h 1986"/>
                                  <a:gd name="T10" fmla="*/ 307 w 432"/>
                                  <a:gd name="T11" fmla="*/ 1809 h 1986"/>
                                  <a:gd name="T12" fmla="*/ 262 w 432"/>
                                  <a:gd name="T13" fmla="*/ 1761 h 1986"/>
                                  <a:gd name="T14" fmla="*/ 193 w 432"/>
                                  <a:gd name="T15" fmla="*/ 1710 h 1986"/>
                                  <a:gd name="T16" fmla="*/ 163 w 432"/>
                                  <a:gd name="T17" fmla="*/ 1647 h 1986"/>
                                  <a:gd name="T18" fmla="*/ 151 w 432"/>
                                  <a:gd name="T19" fmla="*/ 1608 h 1986"/>
                                  <a:gd name="T20" fmla="*/ 133 w 432"/>
                                  <a:gd name="T21" fmla="*/ 1590 h 1986"/>
                                  <a:gd name="T22" fmla="*/ 112 w 432"/>
                                  <a:gd name="T23" fmla="*/ 1524 h 1986"/>
                                  <a:gd name="T24" fmla="*/ 142 w 432"/>
                                  <a:gd name="T25" fmla="*/ 1530 h 1986"/>
                                  <a:gd name="T26" fmla="*/ 163 w 432"/>
                                  <a:gd name="T27" fmla="*/ 1575 h 1986"/>
                                  <a:gd name="T28" fmla="*/ 190 w 432"/>
                                  <a:gd name="T29" fmla="*/ 1593 h 1986"/>
                                  <a:gd name="T30" fmla="*/ 199 w 432"/>
                                  <a:gd name="T31" fmla="*/ 1599 h 1986"/>
                                  <a:gd name="T32" fmla="*/ 217 w 432"/>
                                  <a:gd name="T33" fmla="*/ 1623 h 1986"/>
                                  <a:gd name="T34" fmla="*/ 247 w 432"/>
                                  <a:gd name="T35" fmla="*/ 1671 h 1986"/>
                                  <a:gd name="T36" fmla="*/ 274 w 432"/>
                                  <a:gd name="T37" fmla="*/ 1719 h 1986"/>
                                  <a:gd name="T38" fmla="*/ 304 w 432"/>
                                  <a:gd name="T39" fmla="*/ 1755 h 1986"/>
                                  <a:gd name="T40" fmla="*/ 316 w 432"/>
                                  <a:gd name="T41" fmla="*/ 1734 h 1986"/>
                                  <a:gd name="T42" fmla="*/ 286 w 432"/>
                                  <a:gd name="T43" fmla="*/ 1704 h 1986"/>
                                  <a:gd name="T44" fmla="*/ 253 w 432"/>
                                  <a:gd name="T45" fmla="*/ 1659 h 1986"/>
                                  <a:gd name="T46" fmla="*/ 223 w 432"/>
                                  <a:gd name="T47" fmla="*/ 1620 h 1986"/>
                                  <a:gd name="T48" fmla="*/ 193 w 432"/>
                                  <a:gd name="T49" fmla="*/ 1581 h 1986"/>
                                  <a:gd name="T50" fmla="*/ 145 w 432"/>
                                  <a:gd name="T51" fmla="*/ 1530 h 1986"/>
                                  <a:gd name="T52" fmla="*/ 130 w 432"/>
                                  <a:gd name="T53" fmla="*/ 1500 h 1986"/>
                                  <a:gd name="T54" fmla="*/ 103 w 432"/>
                                  <a:gd name="T55" fmla="*/ 1470 h 1986"/>
                                  <a:gd name="T56" fmla="*/ 82 w 432"/>
                                  <a:gd name="T57" fmla="*/ 1425 h 1986"/>
                                  <a:gd name="T58" fmla="*/ 71 w 432"/>
                                  <a:gd name="T59" fmla="*/ 1330 h 1986"/>
                                  <a:gd name="T60" fmla="*/ 46 w 432"/>
                                  <a:gd name="T61" fmla="*/ 1239 h 1986"/>
                                  <a:gd name="T62" fmla="*/ 22 w 432"/>
                                  <a:gd name="T63" fmla="*/ 1182 h 1986"/>
                                  <a:gd name="T64" fmla="*/ 25 w 432"/>
                                  <a:gd name="T65" fmla="*/ 1104 h 1986"/>
                                  <a:gd name="T66" fmla="*/ 16 w 432"/>
                                  <a:gd name="T67" fmla="*/ 1062 h 1986"/>
                                  <a:gd name="T68" fmla="*/ 16 w 432"/>
                                  <a:gd name="T69" fmla="*/ 1014 h 1986"/>
                                  <a:gd name="T70" fmla="*/ 31 w 432"/>
                                  <a:gd name="T71" fmla="*/ 951 h 1986"/>
                                  <a:gd name="T72" fmla="*/ 1 w 432"/>
                                  <a:gd name="T73" fmla="*/ 837 h 1986"/>
                                  <a:gd name="T74" fmla="*/ 22 w 432"/>
                                  <a:gd name="T75" fmla="*/ 777 h 1986"/>
                                  <a:gd name="T76" fmla="*/ 25 w 432"/>
                                  <a:gd name="T77" fmla="*/ 723 h 1986"/>
                                  <a:gd name="T78" fmla="*/ 22 w 432"/>
                                  <a:gd name="T79" fmla="*/ 621 h 1986"/>
                                  <a:gd name="T80" fmla="*/ 40 w 432"/>
                                  <a:gd name="T81" fmla="*/ 540 h 1986"/>
                                  <a:gd name="T82" fmla="*/ 58 w 432"/>
                                  <a:gd name="T83" fmla="*/ 447 h 1986"/>
                                  <a:gd name="T84" fmla="*/ 82 w 432"/>
                                  <a:gd name="T85" fmla="*/ 363 h 1986"/>
                                  <a:gd name="T86" fmla="*/ 94 w 432"/>
                                  <a:gd name="T87" fmla="*/ 336 h 1986"/>
                                  <a:gd name="T88" fmla="*/ 97 w 432"/>
                                  <a:gd name="T89" fmla="*/ 327 h 1986"/>
                                  <a:gd name="T90" fmla="*/ 100 w 432"/>
                                  <a:gd name="T91" fmla="*/ 291 h 1986"/>
                                  <a:gd name="T92" fmla="*/ 148 w 432"/>
                                  <a:gd name="T93" fmla="*/ 279 h 1986"/>
                                  <a:gd name="T94" fmla="*/ 139 w 432"/>
                                  <a:gd name="T95" fmla="*/ 222 h 1986"/>
                                  <a:gd name="T96" fmla="*/ 136 w 432"/>
                                  <a:gd name="T97" fmla="*/ 213 h 1986"/>
                                  <a:gd name="T98" fmla="*/ 172 w 432"/>
                                  <a:gd name="T99" fmla="*/ 195 h 1986"/>
                                  <a:gd name="T100" fmla="*/ 211 w 432"/>
                                  <a:gd name="T101" fmla="*/ 120 h 1986"/>
                                  <a:gd name="T102" fmla="*/ 229 w 432"/>
                                  <a:gd name="T103" fmla="*/ 129 h 1986"/>
                                  <a:gd name="T104" fmla="*/ 235 w 432"/>
                                  <a:gd name="T105" fmla="*/ 81 h 1986"/>
                                  <a:gd name="T106" fmla="*/ 265 w 432"/>
                                  <a:gd name="T107" fmla="*/ 0 h 1986"/>
                                  <a:gd name="T108" fmla="*/ 280 w 432"/>
                                  <a:gd name="T109" fmla="*/ 39 h 1986"/>
                                  <a:gd name="T110" fmla="*/ 292 w 432"/>
                                  <a:gd name="T111" fmla="*/ 123 h 198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60000 65536"/>
                                  <a:gd name="T157" fmla="*/ 0 60000 65536"/>
                                  <a:gd name="T158" fmla="*/ 0 60000 65536"/>
                                  <a:gd name="T159" fmla="*/ 0 60000 65536"/>
                                  <a:gd name="T160" fmla="*/ 0 60000 65536"/>
                                  <a:gd name="T161" fmla="*/ 0 60000 65536"/>
                                  <a:gd name="T162" fmla="*/ 0 60000 65536"/>
                                  <a:gd name="T163" fmla="*/ 0 60000 65536"/>
                                  <a:gd name="T164" fmla="*/ 0 60000 65536"/>
                                  <a:gd name="T165" fmla="*/ 0 60000 65536"/>
                                  <a:gd name="T166" fmla="*/ 0 60000 65536"/>
                                  <a:gd name="T167" fmla="*/ 0 60000 65536"/>
                                  <a:gd name="T168" fmla="*/ 0 w 432"/>
                                  <a:gd name="T169" fmla="*/ 0 h 1986"/>
                                  <a:gd name="T170" fmla="*/ 432 w 432"/>
                                  <a:gd name="T171" fmla="*/ 1986 h 1986"/>
                                </a:gdLst>
                                <a:ahLst/>
                                <a:cxnLst>
                                  <a:cxn ang="T112">
                                    <a:pos x="T0" y="T1"/>
                                  </a:cxn>
                                  <a:cxn ang="T113">
                                    <a:pos x="T2" y="T3"/>
                                  </a:cxn>
                                  <a:cxn ang="T114">
                                    <a:pos x="T4" y="T5"/>
                                  </a:cxn>
                                  <a:cxn ang="T115">
                                    <a:pos x="T6" y="T7"/>
                                  </a:cxn>
                                  <a:cxn ang="T116">
                                    <a:pos x="T8" y="T9"/>
                                  </a:cxn>
                                  <a:cxn ang="T117">
                                    <a:pos x="T10" y="T11"/>
                                  </a:cxn>
                                  <a:cxn ang="T118">
                                    <a:pos x="T12" y="T13"/>
                                  </a:cxn>
                                  <a:cxn ang="T119">
                                    <a:pos x="T14" y="T15"/>
                                  </a:cxn>
                                  <a:cxn ang="T120">
                                    <a:pos x="T16" y="T17"/>
                                  </a:cxn>
                                  <a:cxn ang="T121">
                                    <a:pos x="T18" y="T19"/>
                                  </a:cxn>
                                  <a:cxn ang="T122">
                                    <a:pos x="T20" y="T21"/>
                                  </a:cxn>
                                  <a:cxn ang="T123">
                                    <a:pos x="T22" y="T23"/>
                                  </a:cxn>
                                  <a:cxn ang="T124">
                                    <a:pos x="T24" y="T25"/>
                                  </a:cxn>
                                  <a:cxn ang="T125">
                                    <a:pos x="T26" y="T27"/>
                                  </a:cxn>
                                  <a:cxn ang="T126">
                                    <a:pos x="T28" y="T29"/>
                                  </a:cxn>
                                  <a:cxn ang="T127">
                                    <a:pos x="T30" y="T31"/>
                                  </a:cxn>
                                  <a:cxn ang="T128">
                                    <a:pos x="T32" y="T33"/>
                                  </a:cxn>
                                  <a:cxn ang="T129">
                                    <a:pos x="T34" y="T35"/>
                                  </a:cxn>
                                  <a:cxn ang="T130">
                                    <a:pos x="T36" y="T37"/>
                                  </a:cxn>
                                  <a:cxn ang="T131">
                                    <a:pos x="T38" y="T39"/>
                                  </a:cxn>
                                  <a:cxn ang="T132">
                                    <a:pos x="T40" y="T41"/>
                                  </a:cxn>
                                  <a:cxn ang="T133">
                                    <a:pos x="T42" y="T43"/>
                                  </a:cxn>
                                  <a:cxn ang="T134">
                                    <a:pos x="T44" y="T45"/>
                                  </a:cxn>
                                  <a:cxn ang="T135">
                                    <a:pos x="T46" y="T47"/>
                                  </a:cxn>
                                  <a:cxn ang="T136">
                                    <a:pos x="T48" y="T49"/>
                                  </a:cxn>
                                  <a:cxn ang="T137">
                                    <a:pos x="T50" y="T51"/>
                                  </a:cxn>
                                  <a:cxn ang="T138">
                                    <a:pos x="T52" y="T53"/>
                                  </a:cxn>
                                  <a:cxn ang="T139">
                                    <a:pos x="T54" y="T55"/>
                                  </a:cxn>
                                  <a:cxn ang="T140">
                                    <a:pos x="T56" y="T57"/>
                                  </a:cxn>
                                  <a:cxn ang="T141">
                                    <a:pos x="T58" y="T59"/>
                                  </a:cxn>
                                  <a:cxn ang="T142">
                                    <a:pos x="T60" y="T61"/>
                                  </a:cxn>
                                  <a:cxn ang="T143">
                                    <a:pos x="T62" y="T63"/>
                                  </a:cxn>
                                  <a:cxn ang="T144">
                                    <a:pos x="T64" y="T65"/>
                                  </a:cxn>
                                  <a:cxn ang="T145">
                                    <a:pos x="T66" y="T67"/>
                                  </a:cxn>
                                  <a:cxn ang="T146">
                                    <a:pos x="T68" y="T69"/>
                                  </a:cxn>
                                  <a:cxn ang="T147">
                                    <a:pos x="T70" y="T71"/>
                                  </a:cxn>
                                  <a:cxn ang="T148">
                                    <a:pos x="T72" y="T73"/>
                                  </a:cxn>
                                  <a:cxn ang="T149">
                                    <a:pos x="T74" y="T75"/>
                                  </a:cxn>
                                  <a:cxn ang="T150">
                                    <a:pos x="T76" y="T77"/>
                                  </a:cxn>
                                  <a:cxn ang="T151">
                                    <a:pos x="T78" y="T79"/>
                                  </a:cxn>
                                  <a:cxn ang="T152">
                                    <a:pos x="T80" y="T81"/>
                                  </a:cxn>
                                  <a:cxn ang="T153">
                                    <a:pos x="T82" y="T83"/>
                                  </a:cxn>
                                  <a:cxn ang="T154">
                                    <a:pos x="T84" y="T85"/>
                                  </a:cxn>
                                  <a:cxn ang="T155">
                                    <a:pos x="T86" y="T87"/>
                                  </a:cxn>
                                  <a:cxn ang="T156">
                                    <a:pos x="T88" y="T89"/>
                                  </a:cxn>
                                  <a:cxn ang="T157">
                                    <a:pos x="T90" y="T91"/>
                                  </a:cxn>
                                  <a:cxn ang="T158">
                                    <a:pos x="T92" y="T93"/>
                                  </a:cxn>
                                  <a:cxn ang="T159">
                                    <a:pos x="T94" y="T95"/>
                                  </a:cxn>
                                  <a:cxn ang="T160">
                                    <a:pos x="T96" y="T97"/>
                                  </a:cxn>
                                  <a:cxn ang="T161">
                                    <a:pos x="T98" y="T99"/>
                                  </a:cxn>
                                  <a:cxn ang="T162">
                                    <a:pos x="T100" y="T101"/>
                                  </a:cxn>
                                  <a:cxn ang="T163">
                                    <a:pos x="T102" y="T103"/>
                                  </a:cxn>
                                  <a:cxn ang="T164">
                                    <a:pos x="T104" y="T105"/>
                                  </a:cxn>
                                  <a:cxn ang="T165">
                                    <a:pos x="T106" y="T107"/>
                                  </a:cxn>
                                  <a:cxn ang="T166">
                                    <a:pos x="T108" y="T109"/>
                                  </a:cxn>
                                  <a:cxn ang="T167">
                                    <a:pos x="T110" y="T111"/>
                                  </a:cxn>
                                </a:cxnLst>
                                <a:rect l="T168" t="T169" r="T170" b="T171"/>
                                <a:pathLst>
                                  <a:path w="432" h="1986">
                                    <a:moveTo>
                                      <a:pt x="427" y="1986"/>
                                    </a:moveTo>
                                    <a:cubicBezTo>
                                      <a:pt x="432" y="1970"/>
                                      <a:pt x="423" y="1961"/>
                                      <a:pt x="412" y="1950"/>
                                    </a:cubicBezTo>
                                    <a:cubicBezTo>
                                      <a:pt x="405" y="1899"/>
                                      <a:pt x="355" y="1896"/>
                                      <a:pt x="325" y="1866"/>
                                    </a:cubicBezTo>
                                    <a:cubicBezTo>
                                      <a:pt x="331" y="1865"/>
                                      <a:pt x="339" y="1867"/>
                                      <a:pt x="343" y="1863"/>
                                    </a:cubicBezTo>
                                    <a:cubicBezTo>
                                      <a:pt x="352" y="1854"/>
                                      <a:pt x="328" y="1838"/>
                                      <a:pt x="325" y="1836"/>
                                    </a:cubicBezTo>
                                    <a:cubicBezTo>
                                      <a:pt x="319" y="1824"/>
                                      <a:pt x="320" y="1813"/>
                                      <a:pt x="307" y="1809"/>
                                    </a:cubicBezTo>
                                    <a:cubicBezTo>
                                      <a:pt x="287" y="1789"/>
                                      <a:pt x="297" y="1773"/>
                                      <a:pt x="262" y="1761"/>
                                    </a:cubicBezTo>
                                    <a:cubicBezTo>
                                      <a:pt x="234" y="1740"/>
                                      <a:pt x="229" y="1716"/>
                                      <a:pt x="193" y="1710"/>
                                    </a:cubicBezTo>
                                    <a:cubicBezTo>
                                      <a:pt x="188" y="1691"/>
                                      <a:pt x="174" y="1663"/>
                                      <a:pt x="163" y="1647"/>
                                    </a:cubicBezTo>
                                    <a:cubicBezTo>
                                      <a:pt x="161" y="1635"/>
                                      <a:pt x="159" y="1618"/>
                                      <a:pt x="151" y="1608"/>
                                    </a:cubicBezTo>
                                    <a:cubicBezTo>
                                      <a:pt x="146" y="1601"/>
                                      <a:pt x="133" y="1590"/>
                                      <a:pt x="133" y="1590"/>
                                    </a:cubicBezTo>
                                    <a:cubicBezTo>
                                      <a:pt x="138" y="1565"/>
                                      <a:pt x="130" y="1542"/>
                                      <a:pt x="112" y="1524"/>
                                    </a:cubicBezTo>
                                    <a:cubicBezTo>
                                      <a:pt x="125" y="1520"/>
                                      <a:pt x="131" y="1523"/>
                                      <a:pt x="142" y="1530"/>
                                    </a:cubicBezTo>
                                    <a:cubicBezTo>
                                      <a:pt x="151" y="1543"/>
                                      <a:pt x="151" y="1564"/>
                                      <a:pt x="163" y="1575"/>
                                    </a:cubicBezTo>
                                    <a:cubicBezTo>
                                      <a:pt x="171" y="1582"/>
                                      <a:pt x="181" y="1587"/>
                                      <a:pt x="190" y="1593"/>
                                    </a:cubicBezTo>
                                    <a:cubicBezTo>
                                      <a:pt x="193" y="1595"/>
                                      <a:pt x="199" y="1599"/>
                                      <a:pt x="199" y="1599"/>
                                    </a:cubicBezTo>
                                    <a:cubicBezTo>
                                      <a:pt x="203" y="1616"/>
                                      <a:pt x="209" y="1609"/>
                                      <a:pt x="217" y="1623"/>
                                    </a:cubicBezTo>
                                    <a:cubicBezTo>
                                      <a:pt x="228" y="1642"/>
                                      <a:pt x="224" y="1663"/>
                                      <a:pt x="247" y="1671"/>
                                    </a:cubicBezTo>
                                    <a:cubicBezTo>
                                      <a:pt x="252" y="1687"/>
                                      <a:pt x="264" y="1705"/>
                                      <a:pt x="274" y="1719"/>
                                    </a:cubicBezTo>
                                    <a:cubicBezTo>
                                      <a:pt x="279" y="1742"/>
                                      <a:pt x="286" y="1743"/>
                                      <a:pt x="304" y="1755"/>
                                    </a:cubicBezTo>
                                    <a:cubicBezTo>
                                      <a:pt x="339" y="1751"/>
                                      <a:pt x="334" y="1752"/>
                                      <a:pt x="316" y="1734"/>
                                    </a:cubicBezTo>
                                    <a:cubicBezTo>
                                      <a:pt x="311" y="1718"/>
                                      <a:pt x="295" y="1717"/>
                                      <a:pt x="286" y="1704"/>
                                    </a:cubicBezTo>
                                    <a:cubicBezTo>
                                      <a:pt x="275" y="1689"/>
                                      <a:pt x="266" y="1672"/>
                                      <a:pt x="253" y="1659"/>
                                    </a:cubicBezTo>
                                    <a:cubicBezTo>
                                      <a:pt x="250" y="1650"/>
                                      <a:pt x="231" y="1625"/>
                                      <a:pt x="223" y="1620"/>
                                    </a:cubicBezTo>
                                    <a:cubicBezTo>
                                      <a:pt x="216" y="1609"/>
                                      <a:pt x="205" y="1585"/>
                                      <a:pt x="193" y="1581"/>
                                    </a:cubicBezTo>
                                    <a:cubicBezTo>
                                      <a:pt x="178" y="1566"/>
                                      <a:pt x="163" y="1542"/>
                                      <a:pt x="145" y="1530"/>
                                    </a:cubicBezTo>
                                    <a:cubicBezTo>
                                      <a:pt x="137" y="1507"/>
                                      <a:pt x="143" y="1517"/>
                                      <a:pt x="130" y="1500"/>
                                    </a:cubicBezTo>
                                    <a:cubicBezTo>
                                      <a:pt x="126" y="1488"/>
                                      <a:pt x="114" y="1477"/>
                                      <a:pt x="103" y="1470"/>
                                    </a:cubicBezTo>
                                    <a:cubicBezTo>
                                      <a:pt x="98" y="1454"/>
                                      <a:pt x="87" y="1441"/>
                                      <a:pt x="82" y="1425"/>
                                    </a:cubicBezTo>
                                    <a:cubicBezTo>
                                      <a:pt x="92" y="1354"/>
                                      <a:pt x="60" y="1401"/>
                                      <a:pt x="71" y="1330"/>
                                    </a:cubicBezTo>
                                    <a:cubicBezTo>
                                      <a:pt x="65" y="1299"/>
                                      <a:pt x="56" y="1263"/>
                                      <a:pt x="46" y="1239"/>
                                    </a:cubicBezTo>
                                    <a:cubicBezTo>
                                      <a:pt x="43" y="1232"/>
                                      <a:pt x="25" y="1204"/>
                                      <a:pt x="22" y="1182"/>
                                    </a:cubicBezTo>
                                    <a:cubicBezTo>
                                      <a:pt x="19" y="1160"/>
                                      <a:pt x="26" y="1124"/>
                                      <a:pt x="25" y="1104"/>
                                    </a:cubicBezTo>
                                    <a:cubicBezTo>
                                      <a:pt x="20" y="1086"/>
                                      <a:pt x="23" y="1084"/>
                                      <a:pt x="16" y="1062"/>
                                    </a:cubicBezTo>
                                    <a:cubicBezTo>
                                      <a:pt x="15" y="1059"/>
                                      <a:pt x="16" y="1014"/>
                                      <a:pt x="16" y="1014"/>
                                    </a:cubicBezTo>
                                    <a:cubicBezTo>
                                      <a:pt x="23" y="986"/>
                                      <a:pt x="38" y="978"/>
                                      <a:pt x="31" y="951"/>
                                    </a:cubicBezTo>
                                    <a:cubicBezTo>
                                      <a:pt x="21" y="913"/>
                                      <a:pt x="11" y="875"/>
                                      <a:pt x="1" y="837"/>
                                    </a:cubicBezTo>
                                    <a:cubicBezTo>
                                      <a:pt x="0" y="808"/>
                                      <a:pt x="18" y="796"/>
                                      <a:pt x="22" y="777"/>
                                    </a:cubicBezTo>
                                    <a:cubicBezTo>
                                      <a:pt x="19" y="758"/>
                                      <a:pt x="20" y="742"/>
                                      <a:pt x="25" y="723"/>
                                    </a:cubicBezTo>
                                    <a:cubicBezTo>
                                      <a:pt x="24" y="689"/>
                                      <a:pt x="22" y="655"/>
                                      <a:pt x="22" y="621"/>
                                    </a:cubicBezTo>
                                    <a:cubicBezTo>
                                      <a:pt x="22" y="594"/>
                                      <a:pt x="34" y="566"/>
                                      <a:pt x="40" y="540"/>
                                    </a:cubicBezTo>
                                    <a:cubicBezTo>
                                      <a:pt x="48" y="509"/>
                                      <a:pt x="51" y="478"/>
                                      <a:pt x="58" y="447"/>
                                    </a:cubicBezTo>
                                    <a:cubicBezTo>
                                      <a:pt x="64" y="419"/>
                                      <a:pt x="73" y="391"/>
                                      <a:pt x="82" y="363"/>
                                    </a:cubicBezTo>
                                    <a:cubicBezTo>
                                      <a:pt x="85" y="354"/>
                                      <a:pt x="91" y="345"/>
                                      <a:pt x="94" y="336"/>
                                    </a:cubicBezTo>
                                    <a:cubicBezTo>
                                      <a:pt x="95" y="333"/>
                                      <a:pt x="97" y="327"/>
                                      <a:pt x="97" y="327"/>
                                    </a:cubicBezTo>
                                    <a:cubicBezTo>
                                      <a:pt x="98" y="315"/>
                                      <a:pt x="91" y="299"/>
                                      <a:pt x="100" y="291"/>
                                    </a:cubicBezTo>
                                    <a:cubicBezTo>
                                      <a:pt x="165" y="239"/>
                                      <a:pt x="137" y="313"/>
                                      <a:pt x="148" y="279"/>
                                    </a:cubicBezTo>
                                    <a:cubicBezTo>
                                      <a:pt x="151" y="258"/>
                                      <a:pt x="155" y="238"/>
                                      <a:pt x="139" y="222"/>
                                    </a:cubicBezTo>
                                    <a:cubicBezTo>
                                      <a:pt x="138" y="219"/>
                                      <a:pt x="135" y="216"/>
                                      <a:pt x="136" y="213"/>
                                    </a:cubicBezTo>
                                    <a:cubicBezTo>
                                      <a:pt x="139" y="206"/>
                                      <a:pt x="165" y="197"/>
                                      <a:pt x="172" y="195"/>
                                    </a:cubicBezTo>
                                    <a:cubicBezTo>
                                      <a:pt x="178" y="177"/>
                                      <a:pt x="194" y="126"/>
                                      <a:pt x="211" y="120"/>
                                    </a:cubicBezTo>
                                    <a:cubicBezTo>
                                      <a:pt x="217" y="122"/>
                                      <a:pt x="226" y="135"/>
                                      <a:pt x="229" y="129"/>
                                    </a:cubicBezTo>
                                    <a:cubicBezTo>
                                      <a:pt x="236" y="115"/>
                                      <a:pt x="230" y="96"/>
                                      <a:pt x="235" y="81"/>
                                    </a:cubicBezTo>
                                    <a:cubicBezTo>
                                      <a:pt x="243" y="54"/>
                                      <a:pt x="249" y="24"/>
                                      <a:pt x="265" y="0"/>
                                    </a:cubicBezTo>
                                    <a:cubicBezTo>
                                      <a:pt x="280" y="10"/>
                                      <a:pt x="278" y="19"/>
                                      <a:pt x="280" y="39"/>
                                    </a:cubicBezTo>
                                    <a:cubicBezTo>
                                      <a:pt x="283" y="66"/>
                                      <a:pt x="292" y="97"/>
                                      <a:pt x="292" y="123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444" name="AutoShape 128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9600000" flipH="1">
                                <a:off x="2726" y="885"/>
                                <a:ext cx="45" cy="181"/>
                              </a:xfrm>
                              <a:prstGeom prst="lightningBolt">
                                <a:avLst/>
                              </a:prstGeom>
                              <a:solidFill>
                                <a:srgbClr val="ECD846"/>
                              </a:solidFill>
                              <a:ln w="9525">
                                <a:solidFill>
                                  <a:srgbClr val="CC99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438" name="Freeform 128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60" y="2504"/>
                            <a:ext cx="185" cy="280"/>
                          </a:xfrm>
                          <a:custGeom>
                            <a:avLst/>
                            <a:gdLst>
                              <a:gd name="T0" fmla="*/ 180 w 185"/>
                              <a:gd name="T1" fmla="*/ 0 h 280"/>
                              <a:gd name="T2" fmla="*/ 172 w 185"/>
                              <a:gd name="T3" fmla="*/ 24 h 280"/>
                              <a:gd name="T4" fmla="*/ 148 w 185"/>
                              <a:gd name="T5" fmla="*/ 32 h 280"/>
                              <a:gd name="T6" fmla="*/ 100 w 185"/>
                              <a:gd name="T7" fmla="*/ 120 h 280"/>
                              <a:gd name="T8" fmla="*/ 44 w 185"/>
                              <a:gd name="T9" fmla="*/ 192 h 280"/>
                              <a:gd name="T10" fmla="*/ 36 w 185"/>
                              <a:gd name="T11" fmla="*/ 216 h 280"/>
                              <a:gd name="T12" fmla="*/ 12 w 185"/>
                              <a:gd name="T13" fmla="*/ 224 h 280"/>
                              <a:gd name="T14" fmla="*/ 44 w 185"/>
                              <a:gd name="T15" fmla="*/ 280 h 280"/>
                              <a:gd name="T16" fmla="*/ 108 w 185"/>
                              <a:gd name="T17" fmla="*/ 200 h 280"/>
                              <a:gd name="T18" fmla="*/ 140 w 185"/>
                              <a:gd name="T19" fmla="*/ 176 h 280"/>
                              <a:gd name="T20" fmla="*/ 164 w 185"/>
                              <a:gd name="T21" fmla="*/ 152 h 280"/>
                              <a:gd name="T22" fmla="*/ 164 w 185"/>
                              <a:gd name="T23" fmla="*/ 56 h 280"/>
                              <a:gd name="T24" fmla="*/ 164 w 185"/>
                              <a:gd name="T25" fmla="*/ 56 h 280"/>
                              <a:gd name="T26" fmla="*/ 180 w 185"/>
                              <a:gd name="T27" fmla="*/ 0 h 280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185"/>
                              <a:gd name="T43" fmla="*/ 0 h 280"/>
                              <a:gd name="T44" fmla="*/ 185 w 185"/>
                              <a:gd name="T45" fmla="*/ 280 h 280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185" h="280">
                                <a:moveTo>
                                  <a:pt x="180" y="0"/>
                                </a:moveTo>
                                <a:cubicBezTo>
                                  <a:pt x="177" y="8"/>
                                  <a:pt x="178" y="18"/>
                                  <a:pt x="172" y="24"/>
                                </a:cubicBezTo>
                                <a:cubicBezTo>
                                  <a:pt x="166" y="30"/>
                                  <a:pt x="153" y="25"/>
                                  <a:pt x="148" y="32"/>
                                </a:cubicBezTo>
                                <a:cubicBezTo>
                                  <a:pt x="112" y="82"/>
                                  <a:pt x="150" y="87"/>
                                  <a:pt x="100" y="120"/>
                                </a:cubicBezTo>
                                <a:cubicBezTo>
                                  <a:pt x="90" y="149"/>
                                  <a:pt x="44" y="192"/>
                                  <a:pt x="44" y="192"/>
                                </a:cubicBezTo>
                                <a:cubicBezTo>
                                  <a:pt x="41" y="200"/>
                                  <a:pt x="42" y="210"/>
                                  <a:pt x="36" y="216"/>
                                </a:cubicBezTo>
                                <a:cubicBezTo>
                                  <a:pt x="30" y="222"/>
                                  <a:pt x="15" y="216"/>
                                  <a:pt x="12" y="224"/>
                                </a:cubicBezTo>
                                <a:cubicBezTo>
                                  <a:pt x="0" y="259"/>
                                  <a:pt x="24" y="267"/>
                                  <a:pt x="44" y="280"/>
                                </a:cubicBezTo>
                                <a:cubicBezTo>
                                  <a:pt x="89" y="265"/>
                                  <a:pt x="93" y="245"/>
                                  <a:pt x="108" y="200"/>
                                </a:cubicBezTo>
                                <a:cubicBezTo>
                                  <a:pt x="112" y="187"/>
                                  <a:pt x="130" y="185"/>
                                  <a:pt x="140" y="176"/>
                                </a:cubicBezTo>
                                <a:cubicBezTo>
                                  <a:pt x="149" y="169"/>
                                  <a:pt x="156" y="160"/>
                                  <a:pt x="164" y="152"/>
                                </a:cubicBezTo>
                                <a:cubicBezTo>
                                  <a:pt x="185" y="88"/>
                                  <a:pt x="185" y="120"/>
                                  <a:pt x="164" y="56"/>
                                </a:cubicBezTo>
                                <a:cubicBezTo>
                                  <a:pt x="169" y="37"/>
                                  <a:pt x="175" y="19"/>
                                  <a:pt x="180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436" name="Freeform 435"/>
                        <p:cNvSpPr/>
                        <p:nvPr/>
                      </p:nvSpPr>
                      <p:spPr>
                        <a:xfrm>
                          <a:off x="3622876" y="1608881"/>
                          <a:ext cx="476041" cy="544010"/>
                        </a:xfrm>
                        <a:custGeom>
                          <a:avLst/>
                          <a:gdLst>
                            <a:gd name="connsiteX0" fmla="*/ 335666 w 476041"/>
                            <a:gd name="connsiteY0" fmla="*/ 416689 h 544010"/>
                            <a:gd name="connsiteX1" fmla="*/ 335666 w 476041"/>
                            <a:gd name="connsiteY1" fmla="*/ 416689 h 544010"/>
                            <a:gd name="connsiteX2" fmla="*/ 416689 w 476041"/>
                            <a:gd name="connsiteY2" fmla="*/ 532435 h 544010"/>
                            <a:gd name="connsiteX3" fmla="*/ 451413 w 476041"/>
                            <a:gd name="connsiteY3" fmla="*/ 544010 h 544010"/>
                            <a:gd name="connsiteX4" fmla="*/ 451413 w 476041"/>
                            <a:gd name="connsiteY4" fmla="*/ 370390 h 544010"/>
                            <a:gd name="connsiteX5" fmla="*/ 428263 w 476041"/>
                            <a:gd name="connsiteY5" fmla="*/ 347241 h 544010"/>
                            <a:gd name="connsiteX6" fmla="*/ 393539 w 476041"/>
                            <a:gd name="connsiteY6" fmla="*/ 335666 h 544010"/>
                            <a:gd name="connsiteX7" fmla="*/ 347240 w 476041"/>
                            <a:gd name="connsiteY7" fmla="*/ 289367 h 544010"/>
                            <a:gd name="connsiteX8" fmla="*/ 289367 w 476041"/>
                            <a:gd name="connsiteY8" fmla="*/ 243068 h 544010"/>
                            <a:gd name="connsiteX9" fmla="*/ 266218 w 476041"/>
                            <a:gd name="connsiteY9" fmla="*/ 208344 h 544010"/>
                            <a:gd name="connsiteX10" fmla="*/ 208344 w 476041"/>
                            <a:gd name="connsiteY10" fmla="*/ 162046 h 544010"/>
                            <a:gd name="connsiteX11" fmla="*/ 138896 w 476041"/>
                            <a:gd name="connsiteY11" fmla="*/ 115747 h 544010"/>
                            <a:gd name="connsiteX12" fmla="*/ 115747 w 476041"/>
                            <a:gd name="connsiteY12" fmla="*/ 81023 h 544010"/>
                            <a:gd name="connsiteX13" fmla="*/ 81023 w 476041"/>
                            <a:gd name="connsiteY13" fmla="*/ 69448 h 544010"/>
                            <a:gd name="connsiteX14" fmla="*/ 69448 w 476041"/>
                            <a:gd name="connsiteY14" fmla="*/ 34724 h 544010"/>
                            <a:gd name="connsiteX15" fmla="*/ 34724 w 476041"/>
                            <a:gd name="connsiteY15" fmla="*/ 23149 h 544010"/>
                            <a:gd name="connsiteX16" fmla="*/ 0 w 476041"/>
                            <a:gd name="connsiteY16" fmla="*/ 0 h 544010"/>
                            <a:gd name="connsiteX17" fmla="*/ 11575 w 476041"/>
                            <a:gd name="connsiteY17" fmla="*/ 92597 h 544010"/>
                            <a:gd name="connsiteX18" fmla="*/ 34724 w 476041"/>
                            <a:gd name="connsiteY18" fmla="*/ 115747 h 544010"/>
                            <a:gd name="connsiteX19" fmla="*/ 57873 w 476041"/>
                            <a:gd name="connsiteY19" fmla="*/ 196770 h 544010"/>
                            <a:gd name="connsiteX20" fmla="*/ 81023 w 476041"/>
                            <a:gd name="connsiteY20" fmla="*/ 231494 h 544010"/>
                            <a:gd name="connsiteX21" fmla="*/ 115747 w 476041"/>
                            <a:gd name="connsiteY21" fmla="*/ 300942 h 544010"/>
                            <a:gd name="connsiteX22" fmla="*/ 185195 w 476041"/>
                            <a:gd name="connsiteY22" fmla="*/ 324091 h 544010"/>
                            <a:gd name="connsiteX23" fmla="*/ 254643 w 476041"/>
                            <a:gd name="connsiteY23" fmla="*/ 358815 h 544010"/>
                            <a:gd name="connsiteX24" fmla="*/ 289367 w 476041"/>
                            <a:gd name="connsiteY24" fmla="*/ 370390 h 544010"/>
                            <a:gd name="connsiteX25" fmla="*/ 324091 w 476041"/>
                            <a:gd name="connsiteY25" fmla="*/ 393539 h 544010"/>
                            <a:gd name="connsiteX26" fmla="*/ 335666 w 476041"/>
                            <a:gd name="connsiteY26" fmla="*/ 416689 h 5440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</a:cxnLst>
                          <a:rect l="l" t="t" r="r" b="b"/>
                          <a:pathLst>
                            <a:path w="476041" h="544010">
                              <a:moveTo>
                                <a:pt x="335666" y="416689"/>
                              </a:moveTo>
                              <a:lnTo>
                                <a:pt x="335666" y="416689"/>
                              </a:lnTo>
                              <a:cubicBezTo>
                                <a:pt x="370702" y="486759"/>
                                <a:pt x="360300" y="504240"/>
                                <a:pt x="416689" y="532435"/>
                              </a:cubicBezTo>
                              <a:cubicBezTo>
                                <a:pt x="427602" y="537891"/>
                                <a:pt x="439838" y="540152"/>
                                <a:pt x="451413" y="544010"/>
                              </a:cubicBezTo>
                              <a:cubicBezTo>
                                <a:pt x="474516" y="474697"/>
                                <a:pt x="476041" y="485320"/>
                                <a:pt x="451413" y="370390"/>
                              </a:cubicBezTo>
                              <a:cubicBezTo>
                                <a:pt x="449126" y="359719"/>
                                <a:pt x="437621" y="352856"/>
                                <a:pt x="428263" y="347241"/>
                              </a:cubicBezTo>
                              <a:cubicBezTo>
                                <a:pt x="417801" y="340964"/>
                                <a:pt x="405114" y="339524"/>
                                <a:pt x="393539" y="335666"/>
                              </a:cubicBezTo>
                              <a:cubicBezTo>
                                <a:pt x="378106" y="320233"/>
                                <a:pt x="365400" y="301474"/>
                                <a:pt x="347240" y="289367"/>
                              </a:cubicBezTo>
                              <a:cubicBezTo>
                                <a:pt x="321454" y="272177"/>
                                <a:pt x="308217" y="266632"/>
                                <a:pt x="289367" y="243068"/>
                              </a:cubicBezTo>
                              <a:cubicBezTo>
                                <a:pt x="280677" y="232205"/>
                                <a:pt x="274908" y="219207"/>
                                <a:pt x="266218" y="208344"/>
                              </a:cubicBezTo>
                              <a:cubicBezTo>
                                <a:pt x="241377" y="177293"/>
                                <a:pt x="241765" y="188783"/>
                                <a:pt x="208344" y="162046"/>
                              </a:cubicBezTo>
                              <a:cubicBezTo>
                                <a:pt x="149426" y="114911"/>
                                <a:pt x="232221" y="162408"/>
                                <a:pt x="138896" y="115747"/>
                              </a:cubicBezTo>
                              <a:cubicBezTo>
                                <a:pt x="131180" y="104172"/>
                                <a:pt x="126610" y="89713"/>
                                <a:pt x="115747" y="81023"/>
                              </a:cubicBezTo>
                              <a:cubicBezTo>
                                <a:pt x="106220" y="73401"/>
                                <a:pt x="89650" y="78075"/>
                                <a:pt x="81023" y="69448"/>
                              </a:cubicBezTo>
                              <a:cubicBezTo>
                                <a:pt x="72396" y="60821"/>
                                <a:pt x="78075" y="43351"/>
                                <a:pt x="69448" y="34724"/>
                              </a:cubicBezTo>
                              <a:cubicBezTo>
                                <a:pt x="60821" y="26097"/>
                                <a:pt x="45637" y="28605"/>
                                <a:pt x="34724" y="23149"/>
                              </a:cubicBezTo>
                              <a:cubicBezTo>
                                <a:pt x="22282" y="16928"/>
                                <a:pt x="11575" y="7716"/>
                                <a:pt x="0" y="0"/>
                              </a:cubicBezTo>
                              <a:cubicBezTo>
                                <a:pt x="3858" y="30866"/>
                                <a:pt x="2637" y="62803"/>
                                <a:pt x="11575" y="92597"/>
                              </a:cubicBezTo>
                              <a:cubicBezTo>
                                <a:pt x="14711" y="103050"/>
                                <a:pt x="29109" y="106389"/>
                                <a:pt x="34724" y="115747"/>
                              </a:cubicBezTo>
                              <a:cubicBezTo>
                                <a:pt x="45991" y="134525"/>
                                <a:pt x="50301" y="179102"/>
                                <a:pt x="57873" y="196770"/>
                              </a:cubicBezTo>
                              <a:cubicBezTo>
                                <a:pt x="63353" y="209556"/>
                                <a:pt x="73306" y="219919"/>
                                <a:pt x="81023" y="231494"/>
                              </a:cubicBezTo>
                              <a:cubicBezTo>
                                <a:pt x="87330" y="250416"/>
                                <a:pt x="96850" y="289132"/>
                                <a:pt x="115747" y="300942"/>
                              </a:cubicBezTo>
                              <a:cubicBezTo>
                                <a:pt x="136440" y="313875"/>
                                <a:pt x="162046" y="316375"/>
                                <a:pt x="185195" y="324091"/>
                              </a:cubicBezTo>
                              <a:cubicBezTo>
                                <a:pt x="272470" y="353183"/>
                                <a:pt x="164897" y="313942"/>
                                <a:pt x="254643" y="358815"/>
                              </a:cubicBezTo>
                              <a:cubicBezTo>
                                <a:pt x="265556" y="364271"/>
                                <a:pt x="278454" y="364934"/>
                                <a:pt x="289367" y="370390"/>
                              </a:cubicBezTo>
                              <a:cubicBezTo>
                                <a:pt x="301809" y="376611"/>
                                <a:pt x="313228" y="384849"/>
                                <a:pt x="324091" y="393539"/>
                              </a:cubicBezTo>
                              <a:cubicBezTo>
                                <a:pt x="356438" y="419417"/>
                                <a:pt x="333737" y="412831"/>
                                <a:pt x="335666" y="41668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>
                          <a:solidFill>
                            <a:srgbClr val="CC99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400">
                            <a:defRPr/>
                          </a:pPr>
                          <a:endParaRPr lang="en-US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48" name="Group 154"/>
                      <p:cNvGrpSpPr/>
                      <p:nvPr/>
                    </p:nvGrpSpPr>
                    <p:grpSpPr>
                      <a:xfrm rot="2633095">
                        <a:off x="3563888" y="1700808"/>
                        <a:ext cx="304572" cy="648072"/>
                        <a:chOff x="3622876" y="1044283"/>
                        <a:chExt cx="1960756" cy="3563452"/>
                      </a:xfrm>
                    </p:grpSpPr>
                    <p:grpSp>
                      <p:nvGrpSpPr>
                        <p:cNvPr id="449" name="Group 1280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8992529" flipH="1" flipV="1">
                          <a:off x="4245701" y="1044283"/>
                          <a:ext cx="1337931" cy="3563452"/>
                          <a:chOff x="2440" y="885"/>
                          <a:chExt cx="758" cy="2167"/>
                        </a:xfrm>
                      </p:grpSpPr>
                      <p:grpSp>
                        <p:nvGrpSpPr>
                          <p:cNvPr id="450" name="Group 128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40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429" name="Freeform 128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709" y="1037"/>
                              <a:ext cx="480" cy="1028"/>
                            </a:xfrm>
                            <a:custGeom>
                              <a:avLst/>
                              <a:gdLst>
                                <a:gd name="T0" fmla="*/ 471 w 480"/>
                                <a:gd name="T1" fmla="*/ 1017 h 1028"/>
                                <a:gd name="T2" fmla="*/ 468 w 480"/>
                                <a:gd name="T3" fmla="*/ 993 h 1028"/>
                                <a:gd name="T4" fmla="*/ 474 w 480"/>
                                <a:gd name="T5" fmla="*/ 957 h 1028"/>
                                <a:gd name="T6" fmla="*/ 468 w 480"/>
                                <a:gd name="T7" fmla="*/ 882 h 1028"/>
                                <a:gd name="T8" fmla="*/ 477 w 480"/>
                                <a:gd name="T9" fmla="*/ 816 h 1028"/>
                                <a:gd name="T10" fmla="*/ 474 w 480"/>
                                <a:gd name="T11" fmla="*/ 807 h 1028"/>
                                <a:gd name="T12" fmla="*/ 459 w 480"/>
                                <a:gd name="T13" fmla="*/ 750 h 1028"/>
                                <a:gd name="T14" fmla="*/ 459 w 480"/>
                                <a:gd name="T15" fmla="*/ 705 h 1028"/>
                                <a:gd name="T16" fmla="*/ 450 w 480"/>
                                <a:gd name="T17" fmla="*/ 708 h 1028"/>
                                <a:gd name="T18" fmla="*/ 456 w 480"/>
                                <a:gd name="T19" fmla="*/ 699 h 1028"/>
                                <a:gd name="T20" fmla="*/ 450 w 480"/>
                                <a:gd name="T21" fmla="*/ 669 h 1028"/>
                                <a:gd name="T22" fmla="*/ 444 w 480"/>
                                <a:gd name="T23" fmla="*/ 591 h 1028"/>
                                <a:gd name="T24" fmla="*/ 429 w 480"/>
                                <a:gd name="T25" fmla="*/ 510 h 1028"/>
                                <a:gd name="T26" fmla="*/ 432 w 480"/>
                                <a:gd name="T27" fmla="*/ 480 h 1028"/>
                                <a:gd name="T28" fmla="*/ 423 w 480"/>
                                <a:gd name="T29" fmla="*/ 483 h 1028"/>
                                <a:gd name="T30" fmla="*/ 408 w 480"/>
                                <a:gd name="T31" fmla="*/ 438 h 1028"/>
                                <a:gd name="T32" fmla="*/ 384 w 480"/>
                                <a:gd name="T33" fmla="*/ 408 h 1028"/>
                                <a:gd name="T34" fmla="*/ 372 w 480"/>
                                <a:gd name="T35" fmla="*/ 336 h 1028"/>
                                <a:gd name="T36" fmla="*/ 351 w 480"/>
                                <a:gd name="T37" fmla="*/ 330 h 1028"/>
                                <a:gd name="T38" fmla="*/ 345 w 480"/>
                                <a:gd name="T39" fmla="*/ 294 h 1028"/>
                                <a:gd name="T40" fmla="*/ 312 w 480"/>
                                <a:gd name="T41" fmla="*/ 222 h 1028"/>
                                <a:gd name="T42" fmla="*/ 306 w 480"/>
                                <a:gd name="T43" fmla="*/ 174 h 1028"/>
                                <a:gd name="T44" fmla="*/ 297 w 480"/>
                                <a:gd name="T45" fmla="*/ 177 h 1028"/>
                                <a:gd name="T46" fmla="*/ 291 w 480"/>
                                <a:gd name="T47" fmla="*/ 186 h 1028"/>
                                <a:gd name="T48" fmla="*/ 279 w 480"/>
                                <a:gd name="T49" fmla="*/ 156 h 1028"/>
                                <a:gd name="T50" fmla="*/ 246 w 480"/>
                                <a:gd name="T51" fmla="*/ 147 h 1028"/>
                                <a:gd name="T52" fmla="*/ 225 w 480"/>
                                <a:gd name="T53" fmla="*/ 132 h 1028"/>
                                <a:gd name="T54" fmla="*/ 201 w 480"/>
                                <a:gd name="T55" fmla="*/ 105 h 1028"/>
                                <a:gd name="T56" fmla="*/ 159 w 480"/>
                                <a:gd name="T57" fmla="*/ 96 h 1028"/>
                                <a:gd name="T58" fmla="*/ 102 w 480"/>
                                <a:gd name="T59" fmla="*/ 63 h 1028"/>
                                <a:gd name="T60" fmla="*/ 78 w 480"/>
                                <a:gd name="T61" fmla="*/ 33 h 1028"/>
                                <a:gd name="T62" fmla="*/ 51 w 480"/>
                                <a:gd name="T63" fmla="*/ 12 h 1028"/>
                                <a:gd name="T64" fmla="*/ 33 w 480"/>
                                <a:gd name="T65" fmla="*/ 0 h 1028"/>
                                <a:gd name="T66" fmla="*/ 21 w 480"/>
                                <a:gd name="T67" fmla="*/ 48 h 1028"/>
                                <a:gd name="T68" fmla="*/ 48 w 480"/>
                                <a:gd name="T69" fmla="*/ 132 h 1028"/>
                                <a:gd name="T70" fmla="*/ 117 w 480"/>
                                <a:gd name="T71" fmla="*/ 108 h 1028"/>
                                <a:gd name="T72" fmla="*/ 126 w 480"/>
                                <a:gd name="T73" fmla="*/ 120 h 1028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w 480"/>
                                <a:gd name="T112" fmla="*/ 0 h 1028"/>
                                <a:gd name="T113" fmla="*/ 480 w 480"/>
                                <a:gd name="T114" fmla="*/ 1028 h 1028"/>
                              </a:gdLst>
                              <a:ahLst/>
                              <a:cxnLst>
                                <a:cxn ang="T74">
                                  <a:pos x="T0" y="T1"/>
                                </a:cxn>
                                <a:cxn ang="T75">
                                  <a:pos x="T2" y="T3"/>
                                </a:cxn>
                                <a:cxn ang="T76">
                                  <a:pos x="T4" y="T5"/>
                                </a:cxn>
                                <a:cxn ang="T77">
                                  <a:pos x="T6" y="T7"/>
                                </a:cxn>
                                <a:cxn ang="T78">
                                  <a:pos x="T8" y="T9"/>
                                </a:cxn>
                                <a:cxn ang="T79">
                                  <a:pos x="T10" y="T11"/>
                                </a:cxn>
                                <a:cxn ang="T80">
                                  <a:pos x="T12" y="T13"/>
                                </a:cxn>
                                <a:cxn ang="T81">
                                  <a:pos x="T14" y="T15"/>
                                </a:cxn>
                                <a:cxn ang="T82">
                                  <a:pos x="T16" y="T17"/>
                                </a:cxn>
                                <a:cxn ang="T83">
                                  <a:pos x="T18" y="T19"/>
                                </a:cxn>
                                <a:cxn ang="T84">
                                  <a:pos x="T20" y="T21"/>
                                </a:cxn>
                                <a:cxn ang="T85">
                                  <a:pos x="T22" y="T23"/>
                                </a:cxn>
                                <a:cxn ang="T86">
                                  <a:pos x="T24" y="T25"/>
                                </a:cxn>
                                <a:cxn ang="T87">
                                  <a:pos x="T26" y="T27"/>
                                </a:cxn>
                                <a:cxn ang="T88">
                                  <a:pos x="T28" y="T29"/>
                                </a:cxn>
                                <a:cxn ang="T89">
                                  <a:pos x="T30" y="T31"/>
                                </a:cxn>
                                <a:cxn ang="T90">
                                  <a:pos x="T32" y="T33"/>
                                </a:cxn>
                                <a:cxn ang="T91">
                                  <a:pos x="T34" y="T35"/>
                                </a:cxn>
                                <a:cxn ang="T92">
                                  <a:pos x="T36" y="T37"/>
                                </a:cxn>
                                <a:cxn ang="T93">
                                  <a:pos x="T38" y="T39"/>
                                </a:cxn>
                                <a:cxn ang="T94">
                                  <a:pos x="T40" y="T41"/>
                                </a:cxn>
                                <a:cxn ang="T95">
                                  <a:pos x="T42" y="T43"/>
                                </a:cxn>
                                <a:cxn ang="T96">
                                  <a:pos x="T44" y="T45"/>
                                </a:cxn>
                                <a:cxn ang="T97">
                                  <a:pos x="T46" y="T47"/>
                                </a:cxn>
                                <a:cxn ang="T98">
                                  <a:pos x="T48" y="T49"/>
                                </a:cxn>
                                <a:cxn ang="T99">
                                  <a:pos x="T50" y="T51"/>
                                </a:cxn>
                                <a:cxn ang="T100">
                                  <a:pos x="T52" y="T53"/>
                                </a:cxn>
                                <a:cxn ang="T101">
                                  <a:pos x="T54" y="T55"/>
                                </a:cxn>
                                <a:cxn ang="T102">
                                  <a:pos x="T56" y="T57"/>
                                </a:cxn>
                                <a:cxn ang="T103">
                                  <a:pos x="T58" y="T59"/>
                                </a:cxn>
                                <a:cxn ang="T104">
                                  <a:pos x="T60" y="T61"/>
                                </a:cxn>
                                <a:cxn ang="T105">
                                  <a:pos x="T62" y="T63"/>
                                </a:cxn>
                                <a:cxn ang="T106">
                                  <a:pos x="T64" y="T65"/>
                                </a:cxn>
                                <a:cxn ang="T107">
                                  <a:pos x="T66" y="T67"/>
                                </a:cxn>
                                <a:cxn ang="T108">
                                  <a:pos x="T68" y="T69"/>
                                </a:cxn>
                                <a:cxn ang="T109">
                                  <a:pos x="T70" y="T71"/>
                                </a:cxn>
                                <a:cxn ang="T110">
                                  <a:pos x="T72" y="T73"/>
                                </a:cxn>
                              </a:cxnLst>
                              <a:rect l="T111" t="T112" r="T113" b="T114"/>
                              <a:pathLst>
                                <a:path w="480" h="1028">
                                  <a:moveTo>
                                    <a:pt x="471" y="1017"/>
                                  </a:moveTo>
                                  <a:cubicBezTo>
                                    <a:pt x="480" y="983"/>
                                    <a:pt x="471" y="1028"/>
                                    <a:pt x="468" y="993"/>
                                  </a:cubicBezTo>
                                  <a:cubicBezTo>
                                    <a:pt x="467" y="982"/>
                                    <a:pt x="471" y="968"/>
                                    <a:pt x="474" y="957"/>
                                  </a:cubicBezTo>
                                  <a:cubicBezTo>
                                    <a:pt x="470" y="931"/>
                                    <a:pt x="476" y="907"/>
                                    <a:pt x="468" y="882"/>
                                  </a:cubicBezTo>
                                  <a:cubicBezTo>
                                    <a:pt x="470" y="860"/>
                                    <a:pt x="474" y="838"/>
                                    <a:pt x="477" y="816"/>
                                  </a:cubicBezTo>
                                  <a:cubicBezTo>
                                    <a:pt x="476" y="813"/>
                                    <a:pt x="474" y="810"/>
                                    <a:pt x="474" y="807"/>
                                  </a:cubicBezTo>
                                  <a:cubicBezTo>
                                    <a:pt x="474" y="782"/>
                                    <a:pt x="461" y="775"/>
                                    <a:pt x="459" y="750"/>
                                  </a:cubicBezTo>
                                  <a:cubicBezTo>
                                    <a:pt x="458" y="739"/>
                                    <a:pt x="459" y="705"/>
                                    <a:pt x="459" y="705"/>
                                  </a:cubicBezTo>
                                  <a:cubicBezTo>
                                    <a:pt x="456" y="706"/>
                                    <a:pt x="451" y="711"/>
                                    <a:pt x="450" y="708"/>
                                  </a:cubicBezTo>
                                  <a:cubicBezTo>
                                    <a:pt x="448" y="705"/>
                                    <a:pt x="456" y="703"/>
                                    <a:pt x="456" y="699"/>
                                  </a:cubicBezTo>
                                  <a:cubicBezTo>
                                    <a:pt x="457" y="688"/>
                                    <a:pt x="453" y="679"/>
                                    <a:pt x="450" y="669"/>
                                  </a:cubicBezTo>
                                  <a:cubicBezTo>
                                    <a:pt x="453" y="642"/>
                                    <a:pt x="453" y="617"/>
                                    <a:pt x="444" y="591"/>
                                  </a:cubicBezTo>
                                  <a:cubicBezTo>
                                    <a:pt x="459" y="547"/>
                                    <a:pt x="462" y="546"/>
                                    <a:pt x="429" y="510"/>
                                  </a:cubicBezTo>
                                  <a:cubicBezTo>
                                    <a:pt x="428" y="519"/>
                                    <a:pt x="435" y="472"/>
                                    <a:pt x="432" y="480"/>
                                  </a:cubicBezTo>
                                  <a:cubicBezTo>
                                    <a:pt x="431" y="483"/>
                                    <a:pt x="424" y="486"/>
                                    <a:pt x="423" y="483"/>
                                  </a:cubicBezTo>
                                  <a:cubicBezTo>
                                    <a:pt x="408" y="434"/>
                                    <a:pt x="437" y="445"/>
                                    <a:pt x="408" y="438"/>
                                  </a:cubicBezTo>
                                  <a:cubicBezTo>
                                    <a:pt x="400" y="428"/>
                                    <a:pt x="391" y="419"/>
                                    <a:pt x="384" y="408"/>
                                  </a:cubicBezTo>
                                  <a:cubicBezTo>
                                    <a:pt x="382" y="394"/>
                                    <a:pt x="382" y="346"/>
                                    <a:pt x="372" y="336"/>
                                  </a:cubicBezTo>
                                  <a:cubicBezTo>
                                    <a:pt x="367" y="331"/>
                                    <a:pt x="358" y="332"/>
                                    <a:pt x="351" y="330"/>
                                  </a:cubicBezTo>
                                  <a:cubicBezTo>
                                    <a:pt x="347" y="315"/>
                                    <a:pt x="353" y="307"/>
                                    <a:pt x="345" y="294"/>
                                  </a:cubicBezTo>
                                  <a:cubicBezTo>
                                    <a:pt x="345" y="291"/>
                                    <a:pt x="341" y="212"/>
                                    <a:pt x="312" y="222"/>
                                  </a:cubicBezTo>
                                  <a:cubicBezTo>
                                    <a:pt x="305" y="202"/>
                                    <a:pt x="312" y="168"/>
                                    <a:pt x="306" y="174"/>
                                  </a:cubicBezTo>
                                  <a:cubicBezTo>
                                    <a:pt x="304" y="176"/>
                                    <a:pt x="299" y="175"/>
                                    <a:pt x="297" y="177"/>
                                  </a:cubicBezTo>
                                  <a:cubicBezTo>
                                    <a:pt x="295" y="179"/>
                                    <a:pt x="283" y="211"/>
                                    <a:pt x="291" y="186"/>
                                  </a:cubicBezTo>
                                  <a:cubicBezTo>
                                    <a:pt x="289" y="177"/>
                                    <a:pt x="287" y="162"/>
                                    <a:pt x="279" y="156"/>
                                  </a:cubicBezTo>
                                  <a:cubicBezTo>
                                    <a:pt x="270" y="149"/>
                                    <a:pt x="246" y="147"/>
                                    <a:pt x="246" y="147"/>
                                  </a:cubicBezTo>
                                  <a:cubicBezTo>
                                    <a:pt x="240" y="141"/>
                                    <a:pt x="231" y="138"/>
                                    <a:pt x="225" y="132"/>
                                  </a:cubicBezTo>
                                  <a:cubicBezTo>
                                    <a:pt x="213" y="120"/>
                                    <a:pt x="218" y="114"/>
                                    <a:pt x="201" y="105"/>
                                  </a:cubicBezTo>
                                  <a:cubicBezTo>
                                    <a:pt x="182" y="110"/>
                                    <a:pt x="176" y="102"/>
                                    <a:pt x="159" y="96"/>
                                  </a:cubicBezTo>
                                  <a:cubicBezTo>
                                    <a:pt x="143" y="80"/>
                                    <a:pt x="119" y="78"/>
                                    <a:pt x="102" y="63"/>
                                  </a:cubicBezTo>
                                  <a:cubicBezTo>
                                    <a:pt x="64" y="29"/>
                                    <a:pt x="97" y="59"/>
                                    <a:pt x="78" y="33"/>
                                  </a:cubicBezTo>
                                  <a:cubicBezTo>
                                    <a:pt x="72" y="24"/>
                                    <a:pt x="59" y="18"/>
                                    <a:pt x="51" y="12"/>
                                  </a:cubicBezTo>
                                  <a:cubicBezTo>
                                    <a:pt x="45" y="8"/>
                                    <a:pt x="33" y="0"/>
                                    <a:pt x="33" y="0"/>
                                  </a:cubicBezTo>
                                  <a:cubicBezTo>
                                    <a:pt x="0" y="11"/>
                                    <a:pt x="11" y="11"/>
                                    <a:pt x="21" y="48"/>
                                  </a:cubicBezTo>
                                  <a:cubicBezTo>
                                    <a:pt x="23" y="55"/>
                                    <a:pt x="41" y="129"/>
                                    <a:pt x="48" y="132"/>
                                  </a:cubicBezTo>
                                  <a:cubicBezTo>
                                    <a:pt x="78" y="126"/>
                                    <a:pt x="90" y="103"/>
                                    <a:pt x="117" y="108"/>
                                  </a:cubicBezTo>
                                  <a:cubicBezTo>
                                    <a:pt x="124" y="118"/>
                                    <a:pt x="120" y="114"/>
                                    <a:pt x="126" y="12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451" name="Group 128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31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431" name="Oval 128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476" y="1157"/>
                                <a:ext cx="681" cy="1542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432" name="Freeform 128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895" y="2048"/>
                                <a:ext cx="294" cy="993"/>
                              </a:xfrm>
                              <a:custGeom>
                                <a:avLst/>
                                <a:gdLst>
                                  <a:gd name="T0" fmla="*/ 0 w 294"/>
                                  <a:gd name="T1" fmla="*/ 993 h 993"/>
                                  <a:gd name="T2" fmla="*/ 15 w 294"/>
                                  <a:gd name="T3" fmla="*/ 942 h 993"/>
                                  <a:gd name="T4" fmla="*/ 30 w 294"/>
                                  <a:gd name="T5" fmla="*/ 921 h 993"/>
                                  <a:gd name="T6" fmla="*/ 51 w 294"/>
                                  <a:gd name="T7" fmla="*/ 897 h 993"/>
                                  <a:gd name="T8" fmla="*/ 66 w 294"/>
                                  <a:gd name="T9" fmla="*/ 855 h 993"/>
                                  <a:gd name="T10" fmla="*/ 78 w 294"/>
                                  <a:gd name="T11" fmla="*/ 837 h 993"/>
                                  <a:gd name="T12" fmla="*/ 84 w 294"/>
                                  <a:gd name="T13" fmla="*/ 828 h 993"/>
                                  <a:gd name="T14" fmla="*/ 108 w 294"/>
                                  <a:gd name="T15" fmla="*/ 795 h 993"/>
                                  <a:gd name="T16" fmla="*/ 129 w 294"/>
                                  <a:gd name="T17" fmla="*/ 714 h 993"/>
                                  <a:gd name="T18" fmla="*/ 147 w 294"/>
                                  <a:gd name="T19" fmla="*/ 675 h 993"/>
                                  <a:gd name="T20" fmla="*/ 162 w 294"/>
                                  <a:gd name="T21" fmla="*/ 627 h 993"/>
                                  <a:gd name="T22" fmla="*/ 204 w 294"/>
                                  <a:gd name="T23" fmla="*/ 519 h 993"/>
                                  <a:gd name="T24" fmla="*/ 141 w 294"/>
                                  <a:gd name="T25" fmla="*/ 543 h 993"/>
                                  <a:gd name="T26" fmla="*/ 99 w 294"/>
                                  <a:gd name="T27" fmla="*/ 597 h 993"/>
                                  <a:gd name="T28" fmla="*/ 81 w 294"/>
                                  <a:gd name="T29" fmla="*/ 672 h 993"/>
                                  <a:gd name="T30" fmla="*/ 69 w 294"/>
                                  <a:gd name="T31" fmla="*/ 690 h 993"/>
                                  <a:gd name="T32" fmla="*/ 78 w 294"/>
                                  <a:gd name="T33" fmla="*/ 708 h 993"/>
                                  <a:gd name="T34" fmla="*/ 45 w 294"/>
                                  <a:gd name="T35" fmla="*/ 765 h 993"/>
                                  <a:gd name="T36" fmla="*/ 42 w 294"/>
                                  <a:gd name="T37" fmla="*/ 789 h 993"/>
                                  <a:gd name="T38" fmla="*/ 39 w 294"/>
                                  <a:gd name="T39" fmla="*/ 801 h 993"/>
                                  <a:gd name="T40" fmla="*/ 15 w 294"/>
                                  <a:gd name="T41" fmla="*/ 753 h 993"/>
                                  <a:gd name="T42" fmla="*/ 51 w 294"/>
                                  <a:gd name="T43" fmla="*/ 696 h 993"/>
                                  <a:gd name="T44" fmla="*/ 69 w 294"/>
                                  <a:gd name="T45" fmla="*/ 675 h 993"/>
                                  <a:gd name="T46" fmla="*/ 114 w 294"/>
                                  <a:gd name="T47" fmla="*/ 612 h 993"/>
                                  <a:gd name="T48" fmla="*/ 129 w 294"/>
                                  <a:gd name="T49" fmla="*/ 597 h 993"/>
                                  <a:gd name="T50" fmla="*/ 141 w 294"/>
                                  <a:gd name="T51" fmla="*/ 567 h 993"/>
                                  <a:gd name="T52" fmla="*/ 153 w 294"/>
                                  <a:gd name="T53" fmla="*/ 525 h 993"/>
                                  <a:gd name="T54" fmla="*/ 168 w 294"/>
                                  <a:gd name="T55" fmla="*/ 507 h 993"/>
                                  <a:gd name="T56" fmla="*/ 174 w 294"/>
                                  <a:gd name="T57" fmla="*/ 489 h 993"/>
                                  <a:gd name="T58" fmla="*/ 180 w 294"/>
                                  <a:gd name="T59" fmla="*/ 477 h 993"/>
                                  <a:gd name="T60" fmla="*/ 210 w 294"/>
                                  <a:gd name="T61" fmla="*/ 417 h 993"/>
                                  <a:gd name="T62" fmla="*/ 225 w 294"/>
                                  <a:gd name="T63" fmla="*/ 387 h 993"/>
                                  <a:gd name="T64" fmla="*/ 231 w 294"/>
                                  <a:gd name="T65" fmla="*/ 369 h 993"/>
                                  <a:gd name="T66" fmla="*/ 234 w 294"/>
                                  <a:gd name="T67" fmla="*/ 324 h 993"/>
                                  <a:gd name="T68" fmla="*/ 246 w 294"/>
                                  <a:gd name="T69" fmla="*/ 306 h 993"/>
                                  <a:gd name="T70" fmla="*/ 252 w 294"/>
                                  <a:gd name="T71" fmla="*/ 288 h 993"/>
                                  <a:gd name="T72" fmla="*/ 261 w 294"/>
                                  <a:gd name="T73" fmla="*/ 216 h 993"/>
                                  <a:gd name="T74" fmla="*/ 279 w 294"/>
                                  <a:gd name="T75" fmla="*/ 189 h 993"/>
                                  <a:gd name="T76" fmla="*/ 261 w 294"/>
                                  <a:gd name="T77" fmla="*/ 168 h 993"/>
                                  <a:gd name="T78" fmla="*/ 282 w 294"/>
                                  <a:gd name="T79" fmla="*/ 132 h 993"/>
                                  <a:gd name="T80" fmla="*/ 294 w 294"/>
                                  <a:gd name="T81" fmla="*/ 105 h 993"/>
                                  <a:gd name="T82" fmla="*/ 279 w 294"/>
                                  <a:gd name="T83" fmla="*/ 75 h 993"/>
                                  <a:gd name="T84" fmla="*/ 288 w 294"/>
                                  <a:gd name="T85" fmla="*/ 0 h 993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60000 6553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w 294"/>
                                  <a:gd name="T130" fmla="*/ 0 h 993"/>
                                  <a:gd name="T131" fmla="*/ 294 w 294"/>
                                  <a:gd name="T132" fmla="*/ 993 h 993"/>
                                </a:gdLst>
                                <a:ahLst/>
                                <a:cxnLst>
                                  <a:cxn ang="T86">
                                    <a:pos x="T0" y="T1"/>
                                  </a:cxn>
                                  <a:cxn ang="T87">
                                    <a:pos x="T2" y="T3"/>
                                  </a:cxn>
                                  <a:cxn ang="T88">
                                    <a:pos x="T4" y="T5"/>
                                  </a:cxn>
                                  <a:cxn ang="T89">
                                    <a:pos x="T6" y="T7"/>
                                  </a:cxn>
                                  <a:cxn ang="T90">
                                    <a:pos x="T8" y="T9"/>
                                  </a:cxn>
                                  <a:cxn ang="T91">
                                    <a:pos x="T10" y="T11"/>
                                  </a:cxn>
                                  <a:cxn ang="T92">
                                    <a:pos x="T12" y="T13"/>
                                  </a:cxn>
                                  <a:cxn ang="T93">
                                    <a:pos x="T14" y="T15"/>
                                  </a:cxn>
                                  <a:cxn ang="T94">
                                    <a:pos x="T16" y="T17"/>
                                  </a:cxn>
                                  <a:cxn ang="T95">
                                    <a:pos x="T18" y="T19"/>
                                  </a:cxn>
                                  <a:cxn ang="T96">
                                    <a:pos x="T20" y="T21"/>
                                  </a:cxn>
                                  <a:cxn ang="T97">
                                    <a:pos x="T22" y="T23"/>
                                  </a:cxn>
                                  <a:cxn ang="T98">
                                    <a:pos x="T24" y="T25"/>
                                  </a:cxn>
                                  <a:cxn ang="T99">
                                    <a:pos x="T26" y="T27"/>
                                  </a:cxn>
                                  <a:cxn ang="T100">
                                    <a:pos x="T28" y="T29"/>
                                  </a:cxn>
                                  <a:cxn ang="T101">
                                    <a:pos x="T30" y="T31"/>
                                  </a:cxn>
                                  <a:cxn ang="T102">
                                    <a:pos x="T32" y="T33"/>
                                  </a:cxn>
                                  <a:cxn ang="T103">
                                    <a:pos x="T34" y="T35"/>
                                  </a:cxn>
                                  <a:cxn ang="T104">
                                    <a:pos x="T36" y="T37"/>
                                  </a:cxn>
                                  <a:cxn ang="T105">
                                    <a:pos x="T38" y="T39"/>
                                  </a:cxn>
                                  <a:cxn ang="T106">
                                    <a:pos x="T40" y="T41"/>
                                  </a:cxn>
                                  <a:cxn ang="T107">
                                    <a:pos x="T42" y="T43"/>
                                  </a:cxn>
                                  <a:cxn ang="T108">
                                    <a:pos x="T44" y="T45"/>
                                  </a:cxn>
                                  <a:cxn ang="T109">
                                    <a:pos x="T46" y="T47"/>
                                  </a:cxn>
                                  <a:cxn ang="T110">
                                    <a:pos x="T48" y="T49"/>
                                  </a:cxn>
                                  <a:cxn ang="T111">
                                    <a:pos x="T50" y="T51"/>
                                  </a:cxn>
                                  <a:cxn ang="T112">
                                    <a:pos x="T52" y="T53"/>
                                  </a:cxn>
                                  <a:cxn ang="T113">
                                    <a:pos x="T54" y="T55"/>
                                  </a:cxn>
                                  <a:cxn ang="T114">
                                    <a:pos x="T56" y="T57"/>
                                  </a:cxn>
                                  <a:cxn ang="T115">
                                    <a:pos x="T58" y="T59"/>
                                  </a:cxn>
                                  <a:cxn ang="T116">
                                    <a:pos x="T60" y="T61"/>
                                  </a:cxn>
                                  <a:cxn ang="T117">
                                    <a:pos x="T62" y="T63"/>
                                  </a:cxn>
                                  <a:cxn ang="T118">
                                    <a:pos x="T64" y="T65"/>
                                  </a:cxn>
                                  <a:cxn ang="T119">
                                    <a:pos x="T66" y="T67"/>
                                  </a:cxn>
                                  <a:cxn ang="T120">
                                    <a:pos x="T68" y="T69"/>
                                  </a:cxn>
                                  <a:cxn ang="T121">
                                    <a:pos x="T70" y="T71"/>
                                  </a:cxn>
                                  <a:cxn ang="T122">
                                    <a:pos x="T72" y="T73"/>
                                  </a:cxn>
                                  <a:cxn ang="T123">
                                    <a:pos x="T74" y="T75"/>
                                  </a:cxn>
                                  <a:cxn ang="T124">
                                    <a:pos x="T76" y="T77"/>
                                  </a:cxn>
                                  <a:cxn ang="T125">
                                    <a:pos x="T78" y="T79"/>
                                  </a:cxn>
                                  <a:cxn ang="T126">
                                    <a:pos x="T80" y="T81"/>
                                  </a:cxn>
                                  <a:cxn ang="T127">
                                    <a:pos x="T82" y="T83"/>
                                  </a:cxn>
                                  <a:cxn ang="T128">
                                    <a:pos x="T84" y="T85"/>
                                  </a:cxn>
                                </a:cxnLst>
                                <a:rect l="T129" t="T130" r="T131" b="T132"/>
                                <a:pathLst>
                                  <a:path w="294" h="993">
                                    <a:moveTo>
                                      <a:pt x="0" y="993"/>
                                    </a:moveTo>
                                    <a:cubicBezTo>
                                      <a:pt x="5" y="973"/>
                                      <a:pt x="0" y="957"/>
                                      <a:pt x="15" y="942"/>
                                    </a:cubicBezTo>
                                    <a:cubicBezTo>
                                      <a:pt x="22" y="921"/>
                                      <a:pt x="15" y="926"/>
                                      <a:pt x="30" y="921"/>
                                    </a:cubicBezTo>
                                    <a:cubicBezTo>
                                      <a:pt x="34" y="908"/>
                                      <a:pt x="43" y="907"/>
                                      <a:pt x="51" y="897"/>
                                    </a:cubicBezTo>
                                    <a:cubicBezTo>
                                      <a:pt x="61" y="885"/>
                                      <a:pt x="62" y="869"/>
                                      <a:pt x="66" y="855"/>
                                    </a:cubicBezTo>
                                    <a:cubicBezTo>
                                      <a:pt x="68" y="848"/>
                                      <a:pt x="74" y="843"/>
                                      <a:pt x="78" y="837"/>
                                    </a:cubicBezTo>
                                    <a:cubicBezTo>
                                      <a:pt x="80" y="834"/>
                                      <a:pt x="84" y="828"/>
                                      <a:pt x="84" y="828"/>
                                    </a:cubicBezTo>
                                    <a:cubicBezTo>
                                      <a:pt x="88" y="811"/>
                                      <a:pt x="90" y="801"/>
                                      <a:pt x="108" y="795"/>
                                    </a:cubicBezTo>
                                    <a:cubicBezTo>
                                      <a:pt x="117" y="769"/>
                                      <a:pt x="122" y="741"/>
                                      <a:pt x="129" y="714"/>
                                    </a:cubicBezTo>
                                    <a:cubicBezTo>
                                      <a:pt x="134" y="696"/>
                                      <a:pt x="132" y="685"/>
                                      <a:pt x="147" y="675"/>
                                    </a:cubicBezTo>
                                    <a:cubicBezTo>
                                      <a:pt x="152" y="659"/>
                                      <a:pt x="158" y="643"/>
                                      <a:pt x="162" y="627"/>
                                    </a:cubicBezTo>
                                    <a:cubicBezTo>
                                      <a:pt x="164" y="594"/>
                                      <a:pt x="162" y="526"/>
                                      <a:pt x="204" y="519"/>
                                    </a:cubicBezTo>
                                    <a:cubicBezTo>
                                      <a:pt x="176" y="513"/>
                                      <a:pt x="163" y="528"/>
                                      <a:pt x="141" y="543"/>
                                    </a:cubicBezTo>
                                    <a:cubicBezTo>
                                      <a:pt x="128" y="562"/>
                                      <a:pt x="112" y="578"/>
                                      <a:pt x="99" y="597"/>
                                    </a:cubicBezTo>
                                    <a:cubicBezTo>
                                      <a:pt x="97" y="634"/>
                                      <a:pt x="96" y="645"/>
                                      <a:pt x="81" y="672"/>
                                    </a:cubicBezTo>
                                    <a:cubicBezTo>
                                      <a:pt x="77" y="678"/>
                                      <a:pt x="71" y="683"/>
                                      <a:pt x="69" y="690"/>
                                    </a:cubicBezTo>
                                    <a:cubicBezTo>
                                      <a:pt x="67" y="696"/>
                                      <a:pt x="78" y="708"/>
                                      <a:pt x="78" y="708"/>
                                    </a:cubicBezTo>
                                    <a:cubicBezTo>
                                      <a:pt x="75" y="732"/>
                                      <a:pt x="58" y="745"/>
                                      <a:pt x="45" y="765"/>
                                    </a:cubicBezTo>
                                    <a:cubicBezTo>
                                      <a:pt x="44" y="773"/>
                                      <a:pt x="43" y="781"/>
                                      <a:pt x="42" y="789"/>
                                    </a:cubicBezTo>
                                    <a:cubicBezTo>
                                      <a:pt x="41" y="793"/>
                                      <a:pt x="41" y="805"/>
                                      <a:pt x="39" y="801"/>
                                    </a:cubicBezTo>
                                    <a:cubicBezTo>
                                      <a:pt x="34" y="789"/>
                                      <a:pt x="18" y="766"/>
                                      <a:pt x="15" y="753"/>
                                    </a:cubicBezTo>
                                    <a:cubicBezTo>
                                      <a:pt x="17" y="731"/>
                                      <a:pt x="36" y="713"/>
                                      <a:pt x="51" y="696"/>
                                    </a:cubicBezTo>
                                    <a:cubicBezTo>
                                      <a:pt x="60" y="686"/>
                                      <a:pt x="63" y="687"/>
                                      <a:pt x="69" y="675"/>
                                    </a:cubicBezTo>
                                    <a:cubicBezTo>
                                      <a:pt x="80" y="653"/>
                                      <a:pt x="93" y="626"/>
                                      <a:pt x="114" y="612"/>
                                    </a:cubicBezTo>
                                    <a:cubicBezTo>
                                      <a:pt x="118" y="606"/>
                                      <a:pt x="125" y="603"/>
                                      <a:pt x="129" y="597"/>
                                    </a:cubicBezTo>
                                    <a:cubicBezTo>
                                      <a:pt x="135" y="589"/>
                                      <a:pt x="135" y="576"/>
                                      <a:pt x="141" y="567"/>
                                    </a:cubicBezTo>
                                    <a:cubicBezTo>
                                      <a:pt x="143" y="556"/>
                                      <a:pt x="145" y="533"/>
                                      <a:pt x="153" y="525"/>
                                    </a:cubicBezTo>
                                    <a:cubicBezTo>
                                      <a:pt x="159" y="519"/>
                                      <a:pt x="165" y="515"/>
                                      <a:pt x="168" y="507"/>
                                    </a:cubicBezTo>
                                    <a:cubicBezTo>
                                      <a:pt x="171" y="501"/>
                                      <a:pt x="171" y="495"/>
                                      <a:pt x="174" y="489"/>
                                    </a:cubicBezTo>
                                    <a:cubicBezTo>
                                      <a:pt x="176" y="485"/>
                                      <a:pt x="178" y="481"/>
                                      <a:pt x="180" y="477"/>
                                    </a:cubicBezTo>
                                    <a:cubicBezTo>
                                      <a:pt x="183" y="444"/>
                                      <a:pt x="199" y="449"/>
                                      <a:pt x="210" y="417"/>
                                    </a:cubicBezTo>
                                    <a:cubicBezTo>
                                      <a:pt x="216" y="419"/>
                                      <a:pt x="221" y="389"/>
                                      <a:pt x="225" y="387"/>
                                    </a:cubicBezTo>
                                    <a:cubicBezTo>
                                      <a:pt x="230" y="384"/>
                                      <a:pt x="231" y="369"/>
                                      <a:pt x="231" y="369"/>
                                    </a:cubicBezTo>
                                    <a:cubicBezTo>
                                      <a:pt x="232" y="354"/>
                                      <a:pt x="231" y="339"/>
                                      <a:pt x="234" y="324"/>
                                    </a:cubicBezTo>
                                    <a:cubicBezTo>
                                      <a:pt x="236" y="317"/>
                                      <a:pt x="244" y="313"/>
                                      <a:pt x="246" y="306"/>
                                    </a:cubicBezTo>
                                    <a:cubicBezTo>
                                      <a:pt x="248" y="300"/>
                                      <a:pt x="252" y="288"/>
                                      <a:pt x="252" y="288"/>
                                    </a:cubicBezTo>
                                    <a:cubicBezTo>
                                      <a:pt x="245" y="268"/>
                                      <a:pt x="250" y="235"/>
                                      <a:pt x="261" y="216"/>
                                    </a:cubicBezTo>
                                    <a:cubicBezTo>
                                      <a:pt x="266" y="207"/>
                                      <a:pt x="279" y="189"/>
                                      <a:pt x="279" y="189"/>
                                    </a:cubicBezTo>
                                    <a:cubicBezTo>
                                      <a:pt x="274" y="174"/>
                                      <a:pt x="266" y="183"/>
                                      <a:pt x="261" y="168"/>
                                    </a:cubicBezTo>
                                    <a:cubicBezTo>
                                      <a:pt x="265" y="152"/>
                                      <a:pt x="268" y="142"/>
                                      <a:pt x="282" y="132"/>
                                    </a:cubicBezTo>
                                    <a:cubicBezTo>
                                      <a:pt x="289" y="111"/>
                                      <a:pt x="284" y="119"/>
                                      <a:pt x="294" y="105"/>
                                    </a:cubicBezTo>
                                    <a:cubicBezTo>
                                      <a:pt x="282" y="97"/>
                                      <a:pt x="283" y="88"/>
                                      <a:pt x="279" y="75"/>
                                    </a:cubicBezTo>
                                    <a:cubicBezTo>
                                      <a:pt x="285" y="6"/>
                                      <a:pt x="278" y="30"/>
                                      <a:pt x="288" y="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1905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433" name="Freeform 128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431" y="1066"/>
                                <a:ext cx="432" cy="1986"/>
                              </a:xfrm>
                              <a:custGeom>
                                <a:avLst/>
                                <a:gdLst>
                                  <a:gd name="T0" fmla="*/ 427 w 432"/>
                                  <a:gd name="T1" fmla="*/ 1986 h 1986"/>
                                  <a:gd name="T2" fmla="*/ 412 w 432"/>
                                  <a:gd name="T3" fmla="*/ 1950 h 1986"/>
                                  <a:gd name="T4" fmla="*/ 325 w 432"/>
                                  <a:gd name="T5" fmla="*/ 1866 h 1986"/>
                                  <a:gd name="T6" fmla="*/ 343 w 432"/>
                                  <a:gd name="T7" fmla="*/ 1863 h 1986"/>
                                  <a:gd name="T8" fmla="*/ 325 w 432"/>
                                  <a:gd name="T9" fmla="*/ 1836 h 1986"/>
                                  <a:gd name="T10" fmla="*/ 307 w 432"/>
                                  <a:gd name="T11" fmla="*/ 1809 h 1986"/>
                                  <a:gd name="T12" fmla="*/ 262 w 432"/>
                                  <a:gd name="T13" fmla="*/ 1761 h 1986"/>
                                  <a:gd name="T14" fmla="*/ 193 w 432"/>
                                  <a:gd name="T15" fmla="*/ 1710 h 1986"/>
                                  <a:gd name="T16" fmla="*/ 163 w 432"/>
                                  <a:gd name="T17" fmla="*/ 1647 h 1986"/>
                                  <a:gd name="T18" fmla="*/ 151 w 432"/>
                                  <a:gd name="T19" fmla="*/ 1608 h 1986"/>
                                  <a:gd name="T20" fmla="*/ 133 w 432"/>
                                  <a:gd name="T21" fmla="*/ 1590 h 1986"/>
                                  <a:gd name="T22" fmla="*/ 112 w 432"/>
                                  <a:gd name="T23" fmla="*/ 1524 h 1986"/>
                                  <a:gd name="T24" fmla="*/ 142 w 432"/>
                                  <a:gd name="T25" fmla="*/ 1530 h 1986"/>
                                  <a:gd name="T26" fmla="*/ 163 w 432"/>
                                  <a:gd name="T27" fmla="*/ 1575 h 1986"/>
                                  <a:gd name="T28" fmla="*/ 190 w 432"/>
                                  <a:gd name="T29" fmla="*/ 1593 h 1986"/>
                                  <a:gd name="T30" fmla="*/ 199 w 432"/>
                                  <a:gd name="T31" fmla="*/ 1599 h 1986"/>
                                  <a:gd name="T32" fmla="*/ 217 w 432"/>
                                  <a:gd name="T33" fmla="*/ 1623 h 1986"/>
                                  <a:gd name="T34" fmla="*/ 247 w 432"/>
                                  <a:gd name="T35" fmla="*/ 1671 h 1986"/>
                                  <a:gd name="T36" fmla="*/ 274 w 432"/>
                                  <a:gd name="T37" fmla="*/ 1719 h 1986"/>
                                  <a:gd name="T38" fmla="*/ 304 w 432"/>
                                  <a:gd name="T39" fmla="*/ 1755 h 1986"/>
                                  <a:gd name="T40" fmla="*/ 316 w 432"/>
                                  <a:gd name="T41" fmla="*/ 1734 h 1986"/>
                                  <a:gd name="T42" fmla="*/ 286 w 432"/>
                                  <a:gd name="T43" fmla="*/ 1704 h 1986"/>
                                  <a:gd name="T44" fmla="*/ 253 w 432"/>
                                  <a:gd name="T45" fmla="*/ 1659 h 1986"/>
                                  <a:gd name="T46" fmla="*/ 223 w 432"/>
                                  <a:gd name="T47" fmla="*/ 1620 h 1986"/>
                                  <a:gd name="T48" fmla="*/ 193 w 432"/>
                                  <a:gd name="T49" fmla="*/ 1581 h 1986"/>
                                  <a:gd name="T50" fmla="*/ 145 w 432"/>
                                  <a:gd name="T51" fmla="*/ 1530 h 1986"/>
                                  <a:gd name="T52" fmla="*/ 130 w 432"/>
                                  <a:gd name="T53" fmla="*/ 1500 h 1986"/>
                                  <a:gd name="T54" fmla="*/ 103 w 432"/>
                                  <a:gd name="T55" fmla="*/ 1470 h 1986"/>
                                  <a:gd name="T56" fmla="*/ 82 w 432"/>
                                  <a:gd name="T57" fmla="*/ 1425 h 1986"/>
                                  <a:gd name="T58" fmla="*/ 71 w 432"/>
                                  <a:gd name="T59" fmla="*/ 1330 h 1986"/>
                                  <a:gd name="T60" fmla="*/ 46 w 432"/>
                                  <a:gd name="T61" fmla="*/ 1239 h 1986"/>
                                  <a:gd name="T62" fmla="*/ 22 w 432"/>
                                  <a:gd name="T63" fmla="*/ 1182 h 1986"/>
                                  <a:gd name="T64" fmla="*/ 25 w 432"/>
                                  <a:gd name="T65" fmla="*/ 1104 h 1986"/>
                                  <a:gd name="T66" fmla="*/ 16 w 432"/>
                                  <a:gd name="T67" fmla="*/ 1062 h 1986"/>
                                  <a:gd name="T68" fmla="*/ 16 w 432"/>
                                  <a:gd name="T69" fmla="*/ 1014 h 1986"/>
                                  <a:gd name="T70" fmla="*/ 31 w 432"/>
                                  <a:gd name="T71" fmla="*/ 951 h 1986"/>
                                  <a:gd name="T72" fmla="*/ 1 w 432"/>
                                  <a:gd name="T73" fmla="*/ 837 h 1986"/>
                                  <a:gd name="T74" fmla="*/ 22 w 432"/>
                                  <a:gd name="T75" fmla="*/ 777 h 1986"/>
                                  <a:gd name="T76" fmla="*/ 25 w 432"/>
                                  <a:gd name="T77" fmla="*/ 723 h 1986"/>
                                  <a:gd name="T78" fmla="*/ 22 w 432"/>
                                  <a:gd name="T79" fmla="*/ 621 h 1986"/>
                                  <a:gd name="T80" fmla="*/ 40 w 432"/>
                                  <a:gd name="T81" fmla="*/ 540 h 1986"/>
                                  <a:gd name="T82" fmla="*/ 58 w 432"/>
                                  <a:gd name="T83" fmla="*/ 447 h 1986"/>
                                  <a:gd name="T84" fmla="*/ 82 w 432"/>
                                  <a:gd name="T85" fmla="*/ 363 h 1986"/>
                                  <a:gd name="T86" fmla="*/ 94 w 432"/>
                                  <a:gd name="T87" fmla="*/ 336 h 1986"/>
                                  <a:gd name="T88" fmla="*/ 97 w 432"/>
                                  <a:gd name="T89" fmla="*/ 327 h 1986"/>
                                  <a:gd name="T90" fmla="*/ 100 w 432"/>
                                  <a:gd name="T91" fmla="*/ 291 h 1986"/>
                                  <a:gd name="T92" fmla="*/ 148 w 432"/>
                                  <a:gd name="T93" fmla="*/ 279 h 1986"/>
                                  <a:gd name="T94" fmla="*/ 139 w 432"/>
                                  <a:gd name="T95" fmla="*/ 222 h 1986"/>
                                  <a:gd name="T96" fmla="*/ 136 w 432"/>
                                  <a:gd name="T97" fmla="*/ 213 h 1986"/>
                                  <a:gd name="T98" fmla="*/ 172 w 432"/>
                                  <a:gd name="T99" fmla="*/ 195 h 1986"/>
                                  <a:gd name="T100" fmla="*/ 211 w 432"/>
                                  <a:gd name="T101" fmla="*/ 120 h 1986"/>
                                  <a:gd name="T102" fmla="*/ 229 w 432"/>
                                  <a:gd name="T103" fmla="*/ 129 h 1986"/>
                                  <a:gd name="T104" fmla="*/ 235 w 432"/>
                                  <a:gd name="T105" fmla="*/ 81 h 1986"/>
                                  <a:gd name="T106" fmla="*/ 265 w 432"/>
                                  <a:gd name="T107" fmla="*/ 0 h 1986"/>
                                  <a:gd name="T108" fmla="*/ 280 w 432"/>
                                  <a:gd name="T109" fmla="*/ 39 h 1986"/>
                                  <a:gd name="T110" fmla="*/ 292 w 432"/>
                                  <a:gd name="T111" fmla="*/ 123 h 198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60000 65536"/>
                                  <a:gd name="T157" fmla="*/ 0 60000 65536"/>
                                  <a:gd name="T158" fmla="*/ 0 60000 65536"/>
                                  <a:gd name="T159" fmla="*/ 0 60000 65536"/>
                                  <a:gd name="T160" fmla="*/ 0 60000 65536"/>
                                  <a:gd name="T161" fmla="*/ 0 60000 65536"/>
                                  <a:gd name="T162" fmla="*/ 0 60000 65536"/>
                                  <a:gd name="T163" fmla="*/ 0 60000 65536"/>
                                  <a:gd name="T164" fmla="*/ 0 60000 65536"/>
                                  <a:gd name="T165" fmla="*/ 0 60000 65536"/>
                                  <a:gd name="T166" fmla="*/ 0 60000 65536"/>
                                  <a:gd name="T167" fmla="*/ 0 60000 65536"/>
                                  <a:gd name="T168" fmla="*/ 0 w 432"/>
                                  <a:gd name="T169" fmla="*/ 0 h 1986"/>
                                  <a:gd name="T170" fmla="*/ 432 w 432"/>
                                  <a:gd name="T171" fmla="*/ 1986 h 1986"/>
                                </a:gdLst>
                                <a:ahLst/>
                                <a:cxnLst>
                                  <a:cxn ang="T112">
                                    <a:pos x="T0" y="T1"/>
                                  </a:cxn>
                                  <a:cxn ang="T113">
                                    <a:pos x="T2" y="T3"/>
                                  </a:cxn>
                                  <a:cxn ang="T114">
                                    <a:pos x="T4" y="T5"/>
                                  </a:cxn>
                                  <a:cxn ang="T115">
                                    <a:pos x="T6" y="T7"/>
                                  </a:cxn>
                                  <a:cxn ang="T116">
                                    <a:pos x="T8" y="T9"/>
                                  </a:cxn>
                                  <a:cxn ang="T117">
                                    <a:pos x="T10" y="T11"/>
                                  </a:cxn>
                                  <a:cxn ang="T118">
                                    <a:pos x="T12" y="T13"/>
                                  </a:cxn>
                                  <a:cxn ang="T119">
                                    <a:pos x="T14" y="T15"/>
                                  </a:cxn>
                                  <a:cxn ang="T120">
                                    <a:pos x="T16" y="T17"/>
                                  </a:cxn>
                                  <a:cxn ang="T121">
                                    <a:pos x="T18" y="T19"/>
                                  </a:cxn>
                                  <a:cxn ang="T122">
                                    <a:pos x="T20" y="T21"/>
                                  </a:cxn>
                                  <a:cxn ang="T123">
                                    <a:pos x="T22" y="T23"/>
                                  </a:cxn>
                                  <a:cxn ang="T124">
                                    <a:pos x="T24" y="T25"/>
                                  </a:cxn>
                                  <a:cxn ang="T125">
                                    <a:pos x="T26" y="T27"/>
                                  </a:cxn>
                                  <a:cxn ang="T126">
                                    <a:pos x="T28" y="T29"/>
                                  </a:cxn>
                                  <a:cxn ang="T127">
                                    <a:pos x="T30" y="T31"/>
                                  </a:cxn>
                                  <a:cxn ang="T128">
                                    <a:pos x="T32" y="T33"/>
                                  </a:cxn>
                                  <a:cxn ang="T129">
                                    <a:pos x="T34" y="T35"/>
                                  </a:cxn>
                                  <a:cxn ang="T130">
                                    <a:pos x="T36" y="T37"/>
                                  </a:cxn>
                                  <a:cxn ang="T131">
                                    <a:pos x="T38" y="T39"/>
                                  </a:cxn>
                                  <a:cxn ang="T132">
                                    <a:pos x="T40" y="T41"/>
                                  </a:cxn>
                                  <a:cxn ang="T133">
                                    <a:pos x="T42" y="T43"/>
                                  </a:cxn>
                                  <a:cxn ang="T134">
                                    <a:pos x="T44" y="T45"/>
                                  </a:cxn>
                                  <a:cxn ang="T135">
                                    <a:pos x="T46" y="T47"/>
                                  </a:cxn>
                                  <a:cxn ang="T136">
                                    <a:pos x="T48" y="T49"/>
                                  </a:cxn>
                                  <a:cxn ang="T137">
                                    <a:pos x="T50" y="T51"/>
                                  </a:cxn>
                                  <a:cxn ang="T138">
                                    <a:pos x="T52" y="T53"/>
                                  </a:cxn>
                                  <a:cxn ang="T139">
                                    <a:pos x="T54" y="T55"/>
                                  </a:cxn>
                                  <a:cxn ang="T140">
                                    <a:pos x="T56" y="T57"/>
                                  </a:cxn>
                                  <a:cxn ang="T141">
                                    <a:pos x="T58" y="T59"/>
                                  </a:cxn>
                                  <a:cxn ang="T142">
                                    <a:pos x="T60" y="T61"/>
                                  </a:cxn>
                                  <a:cxn ang="T143">
                                    <a:pos x="T62" y="T63"/>
                                  </a:cxn>
                                  <a:cxn ang="T144">
                                    <a:pos x="T64" y="T65"/>
                                  </a:cxn>
                                  <a:cxn ang="T145">
                                    <a:pos x="T66" y="T67"/>
                                  </a:cxn>
                                  <a:cxn ang="T146">
                                    <a:pos x="T68" y="T69"/>
                                  </a:cxn>
                                  <a:cxn ang="T147">
                                    <a:pos x="T70" y="T71"/>
                                  </a:cxn>
                                  <a:cxn ang="T148">
                                    <a:pos x="T72" y="T73"/>
                                  </a:cxn>
                                  <a:cxn ang="T149">
                                    <a:pos x="T74" y="T75"/>
                                  </a:cxn>
                                  <a:cxn ang="T150">
                                    <a:pos x="T76" y="T77"/>
                                  </a:cxn>
                                  <a:cxn ang="T151">
                                    <a:pos x="T78" y="T79"/>
                                  </a:cxn>
                                  <a:cxn ang="T152">
                                    <a:pos x="T80" y="T81"/>
                                  </a:cxn>
                                  <a:cxn ang="T153">
                                    <a:pos x="T82" y="T83"/>
                                  </a:cxn>
                                  <a:cxn ang="T154">
                                    <a:pos x="T84" y="T85"/>
                                  </a:cxn>
                                  <a:cxn ang="T155">
                                    <a:pos x="T86" y="T87"/>
                                  </a:cxn>
                                  <a:cxn ang="T156">
                                    <a:pos x="T88" y="T89"/>
                                  </a:cxn>
                                  <a:cxn ang="T157">
                                    <a:pos x="T90" y="T91"/>
                                  </a:cxn>
                                  <a:cxn ang="T158">
                                    <a:pos x="T92" y="T93"/>
                                  </a:cxn>
                                  <a:cxn ang="T159">
                                    <a:pos x="T94" y="T95"/>
                                  </a:cxn>
                                  <a:cxn ang="T160">
                                    <a:pos x="T96" y="T97"/>
                                  </a:cxn>
                                  <a:cxn ang="T161">
                                    <a:pos x="T98" y="T99"/>
                                  </a:cxn>
                                  <a:cxn ang="T162">
                                    <a:pos x="T100" y="T101"/>
                                  </a:cxn>
                                  <a:cxn ang="T163">
                                    <a:pos x="T102" y="T103"/>
                                  </a:cxn>
                                  <a:cxn ang="T164">
                                    <a:pos x="T104" y="T105"/>
                                  </a:cxn>
                                  <a:cxn ang="T165">
                                    <a:pos x="T106" y="T107"/>
                                  </a:cxn>
                                  <a:cxn ang="T166">
                                    <a:pos x="T108" y="T109"/>
                                  </a:cxn>
                                  <a:cxn ang="T167">
                                    <a:pos x="T110" y="T111"/>
                                  </a:cxn>
                                </a:cxnLst>
                                <a:rect l="T168" t="T169" r="T170" b="T171"/>
                                <a:pathLst>
                                  <a:path w="432" h="1986">
                                    <a:moveTo>
                                      <a:pt x="427" y="1986"/>
                                    </a:moveTo>
                                    <a:cubicBezTo>
                                      <a:pt x="432" y="1970"/>
                                      <a:pt x="423" y="1961"/>
                                      <a:pt x="412" y="1950"/>
                                    </a:cubicBezTo>
                                    <a:cubicBezTo>
                                      <a:pt x="405" y="1899"/>
                                      <a:pt x="355" y="1896"/>
                                      <a:pt x="325" y="1866"/>
                                    </a:cubicBezTo>
                                    <a:cubicBezTo>
                                      <a:pt x="331" y="1865"/>
                                      <a:pt x="339" y="1867"/>
                                      <a:pt x="343" y="1863"/>
                                    </a:cubicBezTo>
                                    <a:cubicBezTo>
                                      <a:pt x="352" y="1854"/>
                                      <a:pt x="328" y="1838"/>
                                      <a:pt x="325" y="1836"/>
                                    </a:cubicBezTo>
                                    <a:cubicBezTo>
                                      <a:pt x="319" y="1824"/>
                                      <a:pt x="320" y="1813"/>
                                      <a:pt x="307" y="1809"/>
                                    </a:cubicBezTo>
                                    <a:cubicBezTo>
                                      <a:pt x="287" y="1789"/>
                                      <a:pt x="297" y="1773"/>
                                      <a:pt x="262" y="1761"/>
                                    </a:cubicBezTo>
                                    <a:cubicBezTo>
                                      <a:pt x="234" y="1740"/>
                                      <a:pt x="229" y="1716"/>
                                      <a:pt x="193" y="1710"/>
                                    </a:cubicBezTo>
                                    <a:cubicBezTo>
                                      <a:pt x="188" y="1691"/>
                                      <a:pt x="174" y="1663"/>
                                      <a:pt x="163" y="1647"/>
                                    </a:cubicBezTo>
                                    <a:cubicBezTo>
                                      <a:pt x="161" y="1635"/>
                                      <a:pt x="159" y="1618"/>
                                      <a:pt x="151" y="1608"/>
                                    </a:cubicBezTo>
                                    <a:cubicBezTo>
                                      <a:pt x="146" y="1601"/>
                                      <a:pt x="133" y="1590"/>
                                      <a:pt x="133" y="1590"/>
                                    </a:cubicBezTo>
                                    <a:cubicBezTo>
                                      <a:pt x="138" y="1565"/>
                                      <a:pt x="130" y="1542"/>
                                      <a:pt x="112" y="1524"/>
                                    </a:cubicBezTo>
                                    <a:cubicBezTo>
                                      <a:pt x="125" y="1520"/>
                                      <a:pt x="131" y="1523"/>
                                      <a:pt x="142" y="1530"/>
                                    </a:cubicBezTo>
                                    <a:cubicBezTo>
                                      <a:pt x="151" y="1543"/>
                                      <a:pt x="151" y="1564"/>
                                      <a:pt x="163" y="1575"/>
                                    </a:cubicBezTo>
                                    <a:cubicBezTo>
                                      <a:pt x="171" y="1582"/>
                                      <a:pt x="181" y="1587"/>
                                      <a:pt x="190" y="1593"/>
                                    </a:cubicBezTo>
                                    <a:cubicBezTo>
                                      <a:pt x="193" y="1595"/>
                                      <a:pt x="199" y="1599"/>
                                      <a:pt x="199" y="1599"/>
                                    </a:cubicBezTo>
                                    <a:cubicBezTo>
                                      <a:pt x="203" y="1616"/>
                                      <a:pt x="209" y="1609"/>
                                      <a:pt x="217" y="1623"/>
                                    </a:cubicBezTo>
                                    <a:cubicBezTo>
                                      <a:pt x="228" y="1642"/>
                                      <a:pt x="224" y="1663"/>
                                      <a:pt x="247" y="1671"/>
                                    </a:cubicBezTo>
                                    <a:cubicBezTo>
                                      <a:pt x="252" y="1687"/>
                                      <a:pt x="264" y="1705"/>
                                      <a:pt x="274" y="1719"/>
                                    </a:cubicBezTo>
                                    <a:cubicBezTo>
                                      <a:pt x="279" y="1742"/>
                                      <a:pt x="286" y="1743"/>
                                      <a:pt x="304" y="1755"/>
                                    </a:cubicBezTo>
                                    <a:cubicBezTo>
                                      <a:pt x="339" y="1751"/>
                                      <a:pt x="334" y="1752"/>
                                      <a:pt x="316" y="1734"/>
                                    </a:cubicBezTo>
                                    <a:cubicBezTo>
                                      <a:pt x="311" y="1718"/>
                                      <a:pt x="295" y="1717"/>
                                      <a:pt x="286" y="1704"/>
                                    </a:cubicBezTo>
                                    <a:cubicBezTo>
                                      <a:pt x="275" y="1689"/>
                                      <a:pt x="266" y="1672"/>
                                      <a:pt x="253" y="1659"/>
                                    </a:cubicBezTo>
                                    <a:cubicBezTo>
                                      <a:pt x="250" y="1650"/>
                                      <a:pt x="231" y="1625"/>
                                      <a:pt x="223" y="1620"/>
                                    </a:cubicBezTo>
                                    <a:cubicBezTo>
                                      <a:pt x="216" y="1609"/>
                                      <a:pt x="205" y="1585"/>
                                      <a:pt x="193" y="1581"/>
                                    </a:cubicBezTo>
                                    <a:cubicBezTo>
                                      <a:pt x="178" y="1566"/>
                                      <a:pt x="163" y="1542"/>
                                      <a:pt x="145" y="1530"/>
                                    </a:cubicBezTo>
                                    <a:cubicBezTo>
                                      <a:pt x="137" y="1507"/>
                                      <a:pt x="143" y="1517"/>
                                      <a:pt x="130" y="1500"/>
                                    </a:cubicBezTo>
                                    <a:cubicBezTo>
                                      <a:pt x="126" y="1488"/>
                                      <a:pt x="114" y="1477"/>
                                      <a:pt x="103" y="1470"/>
                                    </a:cubicBezTo>
                                    <a:cubicBezTo>
                                      <a:pt x="98" y="1454"/>
                                      <a:pt x="87" y="1441"/>
                                      <a:pt x="82" y="1425"/>
                                    </a:cubicBezTo>
                                    <a:cubicBezTo>
                                      <a:pt x="92" y="1354"/>
                                      <a:pt x="60" y="1401"/>
                                      <a:pt x="71" y="1330"/>
                                    </a:cubicBezTo>
                                    <a:cubicBezTo>
                                      <a:pt x="65" y="1299"/>
                                      <a:pt x="56" y="1263"/>
                                      <a:pt x="46" y="1239"/>
                                    </a:cubicBezTo>
                                    <a:cubicBezTo>
                                      <a:pt x="43" y="1232"/>
                                      <a:pt x="25" y="1204"/>
                                      <a:pt x="22" y="1182"/>
                                    </a:cubicBezTo>
                                    <a:cubicBezTo>
                                      <a:pt x="19" y="1160"/>
                                      <a:pt x="26" y="1124"/>
                                      <a:pt x="25" y="1104"/>
                                    </a:cubicBezTo>
                                    <a:cubicBezTo>
                                      <a:pt x="20" y="1086"/>
                                      <a:pt x="23" y="1084"/>
                                      <a:pt x="16" y="1062"/>
                                    </a:cubicBezTo>
                                    <a:cubicBezTo>
                                      <a:pt x="15" y="1059"/>
                                      <a:pt x="16" y="1014"/>
                                      <a:pt x="16" y="1014"/>
                                    </a:cubicBezTo>
                                    <a:cubicBezTo>
                                      <a:pt x="23" y="986"/>
                                      <a:pt x="38" y="978"/>
                                      <a:pt x="31" y="951"/>
                                    </a:cubicBezTo>
                                    <a:cubicBezTo>
                                      <a:pt x="21" y="913"/>
                                      <a:pt x="11" y="875"/>
                                      <a:pt x="1" y="837"/>
                                    </a:cubicBezTo>
                                    <a:cubicBezTo>
                                      <a:pt x="0" y="808"/>
                                      <a:pt x="18" y="796"/>
                                      <a:pt x="22" y="777"/>
                                    </a:cubicBezTo>
                                    <a:cubicBezTo>
                                      <a:pt x="19" y="758"/>
                                      <a:pt x="20" y="742"/>
                                      <a:pt x="25" y="723"/>
                                    </a:cubicBezTo>
                                    <a:cubicBezTo>
                                      <a:pt x="24" y="689"/>
                                      <a:pt x="22" y="655"/>
                                      <a:pt x="22" y="621"/>
                                    </a:cubicBezTo>
                                    <a:cubicBezTo>
                                      <a:pt x="22" y="594"/>
                                      <a:pt x="34" y="566"/>
                                      <a:pt x="40" y="540"/>
                                    </a:cubicBezTo>
                                    <a:cubicBezTo>
                                      <a:pt x="48" y="509"/>
                                      <a:pt x="51" y="478"/>
                                      <a:pt x="58" y="447"/>
                                    </a:cubicBezTo>
                                    <a:cubicBezTo>
                                      <a:pt x="64" y="419"/>
                                      <a:pt x="73" y="391"/>
                                      <a:pt x="82" y="363"/>
                                    </a:cubicBezTo>
                                    <a:cubicBezTo>
                                      <a:pt x="85" y="354"/>
                                      <a:pt x="91" y="345"/>
                                      <a:pt x="94" y="336"/>
                                    </a:cubicBezTo>
                                    <a:cubicBezTo>
                                      <a:pt x="95" y="333"/>
                                      <a:pt x="97" y="327"/>
                                      <a:pt x="97" y="327"/>
                                    </a:cubicBezTo>
                                    <a:cubicBezTo>
                                      <a:pt x="98" y="315"/>
                                      <a:pt x="91" y="299"/>
                                      <a:pt x="100" y="291"/>
                                    </a:cubicBezTo>
                                    <a:cubicBezTo>
                                      <a:pt x="165" y="239"/>
                                      <a:pt x="137" y="313"/>
                                      <a:pt x="148" y="279"/>
                                    </a:cubicBezTo>
                                    <a:cubicBezTo>
                                      <a:pt x="151" y="258"/>
                                      <a:pt x="155" y="238"/>
                                      <a:pt x="139" y="222"/>
                                    </a:cubicBezTo>
                                    <a:cubicBezTo>
                                      <a:pt x="138" y="219"/>
                                      <a:pt x="135" y="216"/>
                                      <a:pt x="136" y="213"/>
                                    </a:cubicBezTo>
                                    <a:cubicBezTo>
                                      <a:pt x="139" y="206"/>
                                      <a:pt x="165" y="197"/>
                                      <a:pt x="172" y="195"/>
                                    </a:cubicBezTo>
                                    <a:cubicBezTo>
                                      <a:pt x="178" y="177"/>
                                      <a:pt x="194" y="126"/>
                                      <a:pt x="211" y="120"/>
                                    </a:cubicBezTo>
                                    <a:cubicBezTo>
                                      <a:pt x="217" y="122"/>
                                      <a:pt x="226" y="135"/>
                                      <a:pt x="229" y="129"/>
                                    </a:cubicBezTo>
                                    <a:cubicBezTo>
                                      <a:pt x="236" y="115"/>
                                      <a:pt x="230" y="96"/>
                                      <a:pt x="235" y="81"/>
                                    </a:cubicBezTo>
                                    <a:cubicBezTo>
                                      <a:pt x="243" y="54"/>
                                      <a:pt x="249" y="24"/>
                                      <a:pt x="265" y="0"/>
                                    </a:cubicBezTo>
                                    <a:cubicBezTo>
                                      <a:pt x="280" y="10"/>
                                      <a:pt x="278" y="19"/>
                                      <a:pt x="280" y="39"/>
                                    </a:cubicBezTo>
                                    <a:cubicBezTo>
                                      <a:pt x="283" y="66"/>
                                      <a:pt x="292" y="97"/>
                                      <a:pt x="292" y="123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434" name="AutoShape 128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9600000" flipH="1">
                                <a:off x="2726" y="885"/>
                                <a:ext cx="45" cy="181"/>
                              </a:xfrm>
                              <a:prstGeom prst="lightningBolt">
                                <a:avLst/>
                              </a:prstGeom>
                              <a:solidFill>
                                <a:srgbClr val="ECD846"/>
                              </a:solidFill>
                              <a:ln w="9525">
                                <a:solidFill>
                                  <a:srgbClr val="CC99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428" name="Freeform 128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60" y="2504"/>
                            <a:ext cx="185" cy="280"/>
                          </a:xfrm>
                          <a:custGeom>
                            <a:avLst/>
                            <a:gdLst>
                              <a:gd name="T0" fmla="*/ 180 w 185"/>
                              <a:gd name="T1" fmla="*/ 0 h 280"/>
                              <a:gd name="T2" fmla="*/ 172 w 185"/>
                              <a:gd name="T3" fmla="*/ 24 h 280"/>
                              <a:gd name="T4" fmla="*/ 148 w 185"/>
                              <a:gd name="T5" fmla="*/ 32 h 280"/>
                              <a:gd name="T6" fmla="*/ 100 w 185"/>
                              <a:gd name="T7" fmla="*/ 120 h 280"/>
                              <a:gd name="T8" fmla="*/ 44 w 185"/>
                              <a:gd name="T9" fmla="*/ 192 h 280"/>
                              <a:gd name="T10" fmla="*/ 36 w 185"/>
                              <a:gd name="T11" fmla="*/ 216 h 280"/>
                              <a:gd name="T12" fmla="*/ 12 w 185"/>
                              <a:gd name="T13" fmla="*/ 224 h 280"/>
                              <a:gd name="T14" fmla="*/ 44 w 185"/>
                              <a:gd name="T15" fmla="*/ 280 h 280"/>
                              <a:gd name="T16" fmla="*/ 108 w 185"/>
                              <a:gd name="T17" fmla="*/ 200 h 280"/>
                              <a:gd name="T18" fmla="*/ 140 w 185"/>
                              <a:gd name="T19" fmla="*/ 176 h 280"/>
                              <a:gd name="T20" fmla="*/ 164 w 185"/>
                              <a:gd name="T21" fmla="*/ 152 h 280"/>
                              <a:gd name="T22" fmla="*/ 164 w 185"/>
                              <a:gd name="T23" fmla="*/ 56 h 280"/>
                              <a:gd name="T24" fmla="*/ 164 w 185"/>
                              <a:gd name="T25" fmla="*/ 56 h 280"/>
                              <a:gd name="T26" fmla="*/ 180 w 185"/>
                              <a:gd name="T27" fmla="*/ 0 h 280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185"/>
                              <a:gd name="T43" fmla="*/ 0 h 280"/>
                              <a:gd name="T44" fmla="*/ 185 w 185"/>
                              <a:gd name="T45" fmla="*/ 280 h 280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185" h="280">
                                <a:moveTo>
                                  <a:pt x="180" y="0"/>
                                </a:moveTo>
                                <a:cubicBezTo>
                                  <a:pt x="177" y="8"/>
                                  <a:pt x="178" y="18"/>
                                  <a:pt x="172" y="24"/>
                                </a:cubicBezTo>
                                <a:cubicBezTo>
                                  <a:pt x="166" y="30"/>
                                  <a:pt x="153" y="25"/>
                                  <a:pt x="148" y="32"/>
                                </a:cubicBezTo>
                                <a:cubicBezTo>
                                  <a:pt x="112" y="82"/>
                                  <a:pt x="150" y="87"/>
                                  <a:pt x="100" y="120"/>
                                </a:cubicBezTo>
                                <a:cubicBezTo>
                                  <a:pt x="90" y="149"/>
                                  <a:pt x="44" y="192"/>
                                  <a:pt x="44" y="192"/>
                                </a:cubicBezTo>
                                <a:cubicBezTo>
                                  <a:pt x="41" y="200"/>
                                  <a:pt x="42" y="210"/>
                                  <a:pt x="36" y="216"/>
                                </a:cubicBezTo>
                                <a:cubicBezTo>
                                  <a:pt x="30" y="222"/>
                                  <a:pt x="15" y="216"/>
                                  <a:pt x="12" y="224"/>
                                </a:cubicBezTo>
                                <a:cubicBezTo>
                                  <a:pt x="0" y="259"/>
                                  <a:pt x="24" y="267"/>
                                  <a:pt x="44" y="280"/>
                                </a:cubicBezTo>
                                <a:cubicBezTo>
                                  <a:pt x="89" y="265"/>
                                  <a:pt x="93" y="245"/>
                                  <a:pt x="108" y="200"/>
                                </a:cubicBezTo>
                                <a:cubicBezTo>
                                  <a:pt x="112" y="187"/>
                                  <a:pt x="130" y="185"/>
                                  <a:pt x="140" y="176"/>
                                </a:cubicBezTo>
                                <a:cubicBezTo>
                                  <a:pt x="149" y="169"/>
                                  <a:pt x="156" y="160"/>
                                  <a:pt x="164" y="152"/>
                                </a:cubicBezTo>
                                <a:cubicBezTo>
                                  <a:pt x="185" y="88"/>
                                  <a:pt x="185" y="120"/>
                                  <a:pt x="164" y="56"/>
                                </a:cubicBezTo>
                                <a:cubicBezTo>
                                  <a:pt x="169" y="37"/>
                                  <a:pt x="175" y="19"/>
                                  <a:pt x="180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426" name="Freeform 425"/>
                        <p:cNvSpPr/>
                        <p:nvPr/>
                      </p:nvSpPr>
                      <p:spPr>
                        <a:xfrm>
                          <a:off x="3622876" y="1608881"/>
                          <a:ext cx="476041" cy="544010"/>
                        </a:xfrm>
                        <a:custGeom>
                          <a:avLst/>
                          <a:gdLst>
                            <a:gd name="connsiteX0" fmla="*/ 335666 w 476041"/>
                            <a:gd name="connsiteY0" fmla="*/ 416689 h 544010"/>
                            <a:gd name="connsiteX1" fmla="*/ 335666 w 476041"/>
                            <a:gd name="connsiteY1" fmla="*/ 416689 h 544010"/>
                            <a:gd name="connsiteX2" fmla="*/ 416689 w 476041"/>
                            <a:gd name="connsiteY2" fmla="*/ 532435 h 544010"/>
                            <a:gd name="connsiteX3" fmla="*/ 451413 w 476041"/>
                            <a:gd name="connsiteY3" fmla="*/ 544010 h 544010"/>
                            <a:gd name="connsiteX4" fmla="*/ 451413 w 476041"/>
                            <a:gd name="connsiteY4" fmla="*/ 370390 h 544010"/>
                            <a:gd name="connsiteX5" fmla="*/ 428263 w 476041"/>
                            <a:gd name="connsiteY5" fmla="*/ 347241 h 544010"/>
                            <a:gd name="connsiteX6" fmla="*/ 393539 w 476041"/>
                            <a:gd name="connsiteY6" fmla="*/ 335666 h 544010"/>
                            <a:gd name="connsiteX7" fmla="*/ 347240 w 476041"/>
                            <a:gd name="connsiteY7" fmla="*/ 289367 h 544010"/>
                            <a:gd name="connsiteX8" fmla="*/ 289367 w 476041"/>
                            <a:gd name="connsiteY8" fmla="*/ 243068 h 544010"/>
                            <a:gd name="connsiteX9" fmla="*/ 266218 w 476041"/>
                            <a:gd name="connsiteY9" fmla="*/ 208344 h 544010"/>
                            <a:gd name="connsiteX10" fmla="*/ 208344 w 476041"/>
                            <a:gd name="connsiteY10" fmla="*/ 162046 h 544010"/>
                            <a:gd name="connsiteX11" fmla="*/ 138896 w 476041"/>
                            <a:gd name="connsiteY11" fmla="*/ 115747 h 544010"/>
                            <a:gd name="connsiteX12" fmla="*/ 115747 w 476041"/>
                            <a:gd name="connsiteY12" fmla="*/ 81023 h 544010"/>
                            <a:gd name="connsiteX13" fmla="*/ 81023 w 476041"/>
                            <a:gd name="connsiteY13" fmla="*/ 69448 h 544010"/>
                            <a:gd name="connsiteX14" fmla="*/ 69448 w 476041"/>
                            <a:gd name="connsiteY14" fmla="*/ 34724 h 544010"/>
                            <a:gd name="connsiteX15" fmla="*/ 34724 w 476041"/>
                            <a:gd name="connsiteY15" fmla="*/ 23149 h 544010"/>
                            <a:gd name="connsiteX16" fmla="*/ 0 w 476041"/>
                            <a:gd name="connsiteY16" fmla="*/ 0 h 544010"/>
                            <a:gd name="connsiteX17" fmla="*/ 11575 w 476041"/>
                            <a:gd name="connsiteY17" fmla="*/ 92597 h 544010"/>
                            <a:gd name="connsiteX18" fmla="*/ 34724 w 476041"/>
                            <a:gd name="connsiteY18" fmla="*/ 115747 h 544010"/>
                            <a:gd name="connsiteX19" fmla="*/ 57873 w 476041"/>
                            <a:gd name="connsiteY19" fmla="*/ 196770 h 544010"/>
                            <a:gd name="connsiteX20" fmla="*/ 81023 w 476041"/>
                            <a:gd name="connsiteY20" fmla="*/ 231494 h 544010"/>
                            <a:gd name="connsiteX21" fmla="*/ 115747 w 476041"/>
                            <a:gd name="connsiteY21" fmla="*/ 300942 h 544010"/>
                            <a:gd name="connsiteX22" fmla="*/ 185195 w 476041"/>
                            <a:gd name="connsiteY22" fmla="*/ 324091 h 544010"/>
                            <a:gd name="connsiteX23" fmla="*/ 254643 w 476041"/>
                            <a:gd name="connsiteY23" fmla="*/ 358815 h 544010"/>
                            <a:gd name="connsiteX24" fmla="*/ 289367 w 476041"/>
                            <a:gd name="connsiteY24" fmla="*/ 370390 h 544010"/>
                            <a:gd name="connsiteX25" fmla="*/ 324091 w 476041"/>
                            <a:gd name="connsiteY25" fmla="*/ 393539 h 544010"/>
                            <a:gd name="connsiteX26" fmla="*/ 335666 w 476041"/>
                            <a:gd name="connsiteY26" fmla="*/ 416689 h 5440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</a:cxnLst>
                          <a:rect l="l" t="t" r="r" b="b"/>
                          <a:pathLst>
                            <a:path w="476041" h="544010">
                              <a:moveTo>
                                <a:pt x="335666" y="416689"/>
                              </a:moveTo>
                              <a:lnTo>
                                <a:pt x="335666" y="416689"/>
                              </a:lnTo>
                              <a:cubicBezTo>
                                <a:pt x="370702" y="486759"/>
                                <a:pt x="360300" y="504240"/>
                                <a:pt x="416689" y="532435"/>
                              </a:cubicBezTo>
                              <a:cubicBezTo>
                                <a:pt x="427602" y="537891"/>
                                <a:pt x="439838" y="540152"/>
                                <a:pt x="451413" y="544010"/>
                              </a:cubicBezTo>
                              <a:cubicBezTo>
                                <a:pt x="474516" y="474697"/>
                                <a:pt x="476041" y="485320"/>
                                <a:pt x="451413" y="370390"/>
                              </a:cubicBezTo>
                              <a:cubicBezTo>
                                <a:pt x="449126" y="359719"/>
                                <a:pt x="437621" y="352856"/>
                                <a:pt x="428263" y="347241"/>
                              </a:cubicBezTo>
                              <a:cubicBezTo>
                                <a:pt x="417801" y="340964"/>
                                <a:pt x="405114" y="339524"/>
                                <a:pt x="393539" y="335666"/>
                              </a:cubicBezTo>
                              <a:cubicBezTo>
                                <a:pt x="378106" y="320233"/>
                                <a:pt x="365400" y="301474"/>
                                <a:pt x="347240" y="289367"/>
                              </a:cubicBezTo>
                              <a:cubicBezTo>
                                <a:pt x="321454" y="272177"/>
                                <a:pt x="308217" y="266632"/>
                                <a:pt x="289367" y="243068"/>
                              </a:cubicBezTo>
                              <a:cubicBezTo>
                                <a:pt x="280677" y="232205"/>
                                <a:pt x="274908" y="219207"/>
                                <a:pt x="266218" y="208344"/>
                              </a:cubicBezTo>
                              <a:cubicBezTo>
                                <a:pt x="241377" y="177293"/>
                                <a:pt x="241765" y="188783"/>
                                <a:pt x="208344" y="162046"/>
                              </a:cubicBezTo>
                              <a:cubicBezTo>
                                <a:pt x="149426" y="114911"/>
                                <a:pt x="232221" y="162408"/>
                                <a:pt x="138896" y="115747"/>
                              </a:cubicBezTo>
                              <a:cubicBezTo>
                                <a:pt x="131180" y="104172"/>
                                <a:pt x="126610" y="89713"/>
                                <a:pt x="115747" y="81023"/>
                              </a:cubicBezTo>
                              <a:cubicBezTo>
                                <a:pt x="106220" y="73401"/>
                                <a:pt x="89650" y="78075"/>
                                <a:pt x="81023" y="69448"/>
                              </a:cubicBezTo>
                              <a:cubicBezTo>
                                <a:pt x="72396" y="60821"/>
                                <a:pt x="78075" y="43351"/>
                                <a:pt x="69448" y="34724"/>
                              </a:cubicBezTo>
                              <a:cubicBezTo>
                                <a:pt x="60821" y="26097"/>
                                <a:pt x="45637" y="28605"/>
                                <a:pt x="34724" y="23149"/>
                              </a:cubicBezTo>
                              <a:cubicBezTo>
                                <a:pt x="22282" y="16928"/>
                                <a:pt x="11575" y="7716"/>
                                <a:pt x="0" y="0"/>
                              </a:cubicBezTo>
                              <a:cubicBezTo>
                                <a:pt x="3858" y="30866"/>
                                <a:pt x="2637" y="62803"/>
                                <a:pt x="11575" y="92597"/>
                              </a:cubicBezTo>
                              <a:cubicBezTo>
                                <a:pt x="14711" y="103050"/>
                                <a:pt x="29109" y="106389"/>
                                <a:pt x="34724" y="115747"/>
                              </a:cubicBezTo>
                              <a:cubicBezTo>
                                <a:pt x="45991" y="134525"/>
                                <a:pt x="50301" y="179102"/>
                                <a:pt x="57873" y="196770"/>
                              </a:cubicBezTo>
                              <a:cubicBezTo>
                                <a:pt x="63353" y="209556"/>
                                <a:pt x="73306" y="219919"/>
                                <a:pt x="81023" y="231494"/>
                              </a:cubicBezTo>
                              <a:cubicBezTo>
                                <a:pt x="87330" y="250416"/>
                                <a:pt x="96850" y="289132"/>
                                <a:pt x="115747" y="300942"/>
                              </a:cubicBezTo>
                              <a:cubicBezTo>
                                <a:pt x="136440" y="313875"/>
                                <a:pt x="162046" y="316375"/>
                                <a:pt x="185195" y="324091"/>
                              </a:cubicBezTo>
                              <a:cubicBezTo>
                                <a:pt x="272470" y="353183"/>
                                <a:pt x="164897" y="313942"/>
                                <a:pt x="254643" y="358815"/>
                              </a:cubicBezTo>
                              <a:cubicBezTo>
                                <a:pt x="265556" y="364271"/>
                                <a:pt x="278454" y="364934"/>
                                <a:pt x="289367" y="370390"/>
                              </a:cubicBezTo>
                              <a:cubicBezTo>
                                <a:pt x="301809" y="376611"/>
                                <a:pt x="313228" y="384849"/>
                                <a:pt x="324091" y="393539"/>
                              </a:cubicBezTo>
                              <a:cubicBezTo>
                                <a:pt x="356438" y="419417"/>
                                <a:pt x="333737" y="412831"/>
                                <a:pt x="335666" y="41668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>
                          <a:solidFill>
                            <a:srgbClr val="CC99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400">
                            <a:defRPr/>
                          </a:pPr>
                          <a:endParaRPr lang="en-US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52" name="Group 166"/>
                    <p:cNvGrpSpPr/>
                    <p:nvPr/>
                  </p:nvGrpSpPr>
                  <p:grpSpPr>
                    <a:xfrm rot="2549240">
                      <a:off x="3644280" y="1853208"/>
                      <a:ext cx="376580" cy="1224136"/>
                      <a:chOff x="3491880" y="1700808"/>
                      <a:chExt cx="376580" cy="1224136"/>
                    </a:xfrm>
                  </p:grpSpPr>
                  <p:grpSp>
                    <p:nvGrpSpPr>
                      <p:cNvPr id="453" name="Group 143"/>
                      <p:cNvGrpSpPr/>
                      <p:nvPr/>
                    </p:nvGrpSpPr>
                    <p:grpSpPr>
                      <a:xfrm>
                        <a:off x="3491880" y="2276872"/>
                        <a:ext cx="304572" cy="648072"/>
                        <a:chOff x="3622876" y="1044283"/>
                        <a:chExt cx="1960756" cy="3563452"/>
                      </a:xfrm>
                    </p:grpSpPr>
                    <p:grpSp>
                      <p:nvGrpSpPr>
                        <p:cNvPr id="454" name="Group 1280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8992529" flipH="1" flipV="1">
                          <a:off x="4245701" y="1044283"/>
                          <a:ext cx="1337931" cy="3563452"/>
                          <a:chOff x="2440" y="885"/>
                          <a:chExt cx="758" cy="2167"/>
                        </a:xfrm>
                      </p:grpSpPr>
                      <p:grpSp>
                        <p:nvGrpSpPr>
                          <p:cNvPr id="456" name="Group 128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40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417" name="Freeform 128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709" y="1037"/>
                              <a:ext cx="480" cy="1028"/>
                            </a:xfrm>
                            <a:custGeom>
                              <a:avLst/>
                              <a:gdLst>
                                <a:gd name="T0" fmla="*/ 471 w 480"/>
                                <a:gd name="T1" fmla="*/ 1017 h 1028"/>
                                <a:gd name="T2" fmla="*/ 468 w 480"/>
                                <a:gd name="T3" fmla="*/ 993 h 1028"/>
                                <a:gd name="T4" fmla="*/ 474 w 480"/>
                                <a:gd name="T5" fmla="*/ 957 h 1028"/>
                                <a:gd name="T6" fmla="*/ 468 w 480"/>
                                <a:gd name="T7" fmla="*/ 882 h 1028"/>
                                <a:gd name="T8" fmla="*/ 477 w 480"/>
                                <a:gd name="T9" fmla="*/ 816 h 1028"/>
                                <a:gd name="T10" fmla="*/ 474 w 480"/>
                                <a:gd name="T11" fmla="*/ 807 h 1028"/>
                                <a:gd name="T12" fmla="*/ 459 w 480"/>
                                <a:gd name="T13" fmla="*/ 750 h 1028"/>
                                <a:gd name="T14" fmla="*/ 459 w 480"/>
                                <a:gd name="T15" fmla="*/ 705 h 1028"/>
                                <a:gd name="T16" fmla="*/ 450 w 480"/>
                                <a:gd name="T17" fmla="*/ 708 h 1028"/>
                                <a:gd name="T18" fmla="*/ 456 w 480"/>
                                <a:gd name="T19" fmla="*/ 699 h 1028"/>
                                <a:gd name="T20" fmla="*/ 450 w 480"/>
                                <a:gd name="T21" fmla="*/ 669 h 1028"/>
                                <a:gd name="T22" fmla="*/ 444 w 480"/>
                                <a:gd name="T23" fmla="*/ 591 h 1028"/>
                                <a:gd name="T24" fmla="*/ 429 w 480"/>
                                <a:gd name="T25" fmla="*/ 510 h 1028"/>
                                <a:gd name="T26" fmla="*/ 432 w 480"/>
                                <a:gd name="T27" fmla="*/ 480 h 1028"/>
                                <a:gd name="T28" fmla="*/ 423 w 480"/>
                                <a:gd name="T29" fmla="*/ 483 h 1028"/>
                                <a:gd name="T30" fmla="*/ 408 w 480"/>
                                <a:gd name="T31" fmla="*/ 438 h 1028"/>
                                <a:gd name="T32" fmla="*/ 384 w 480"/>
                                <a:gd name="T33" fmla="*/ 408 h 1028"/>
                                <a:gd name="T34" fmla="*/ 372 w 480"/>
                                <a:gd name="T35" fmla="*/ 336 h 1028"/>
                                <a:gd name="T36" fmla="*/ 351 w 480"/>
                                <a:gd name="T37" fmla="*/ 330 h 1028"/>
                                <a:gd name="T38" fmla="*/ 345 w 480"/>
                                <a:gd name="T39" fmla="*/ 294 h 1028"/>
                                <a:gd name="T40" fmla="*/ 312 w 480"/>
                                <a:gd name="T41" fmla="*/ 222 h 1028"/>
                                <a:gd name="T42" fmla="*/ 306 w 480"/>
                                <a:gd name="T43" fmla="*/ 174 h 1028"/>
                                <a:gd name="T44" fmla="*/ 297 w 480"/>
                                <a:gd name="T45" fmla="*/ 177 h 1028"/>
                                <a:gd name="T46" fmla="*/ 291 w 480"/>
                                <a:gd name="T47" fmla="*/ 186 h 1028"/>
                                <a:gd name="T48" fmla="*/ 279 w 480"/>
                                <a:gd name="T49" fmla="*/ 156 h 1028"/>
                                <a:gd name="T50" fmla="*/ 246 w 480"/>
                                <a:gd name="T51" fmla="*/ 147 h 1028"/>
                                <a:gd name="T52" fmla="*/ 225 w 480"/>
                                <a:gd name="T53" fmla="*/ 132 h 1028"/>
                                <a:gd name="T54" fmla="*/ 201 w 480"/>
                                <a:gd name="T55" fmla="*/ 105 h 1028"/>
                                <a:gd name="T56" fmla="*/ 159 w 480"/>
                                <a:gd name="T57" fmla="*/ 96 h 1028"/>
                                <a:gd name="T58" fmla="*/ 102 w 480"/>
                                <a:gd name="T59" fmla="*/ 63 h 1028"/>
                                <a:gd name="T60" fmla="*/ 78 w 480"/>
                                <a:gd name="T61" fmla="*/ 33 h 1028"/>
                                <a:gd name="T62" fmla="*/ 51 w 480"/>
                                <a:gd name="T63" fmla="*/ 12 h 1028"/>
                                <a:gd name="T64" fmla="*/ 33 w 480"/>
                                <a:gd name="T65" fmla="*/ 0 h 1028"/>
                                <a:gd name="T66" fmla="*/ 21 w 480"/>
                                <a:gd name="T67" fmla="*/ 48 h 1028"/>
                                <a:gd name="T68" fmla="*/ 48 w 480"/>
                                <a:gd name="T69" fmla="*/ 132 h 1028"/>
                                <a:gd name="T70" fmla="*/ 117 w 480"/>
                                <a:gd name="T71" fmla="*/ 108 h 1028"/>
                                <a:gd name="T72" fmla="*/ 126 w 480"/>
                                <a:gd name="T73" fmla="*/ 120 h 1028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w 480"/>
                                <a:gd name="T112" fmla="*/ 0 h 1028"/>
                                <a:gd name="T113" fmla="*/ 480 w 480"/>
                                <a:gd name="T114" fmla="*/ 1028 h 1028"/>
                              </a:gdLst>
                              <a:ahLst/>
                              <a:cxnLst>
                                <a:cxn ang="T74">
                                  <a:pos x="T0" y="T1"/>
                                </a:cxn>
                                <a:cxn ang="T75">
                                  <a:pos x="T2" y="T3"/>
                                </a:cxn>
                                <a:cxn ang="T76">
                                  <a:pos x="T4" y="T5"/>
                                </a:cxn>
                                <a:cxn ang="T77">
                                  <a:pos x="T6" y="T7"/>
                                </a:cxn>
                                <a:cxn ang="T78">
                                  <a:pos x="T8" y="T9"/>
                                </a:cxn>
                                <a:cxn ang="T79">
                                  <a:pos x="T10" y="T11"/>
                                </a:cxn>
                                <a:cxn ang="T80">
                                  <a:pos x="T12" y="T13"/>
                                </a:cxn>
                                <a:cxn ang="T81">
                                  <a:pos x="T14" y="T15"/>
                                </a:cxn>
                                <a:cxn ang="T82">
                                  <a:pos x="T16" y="T17"/>
                                </a:cxn>
                                <a:cxn ang="T83">
                                  <a:pos x="T18" y="T19"/>
                                </a:cxn>
                                <a:cxn ang="T84">
                                  <a:pos x="T20" y="T21"/>
                                </a:cxn>
                                <a:cxn ang="T85">
                                  <a:pos x="T22" y="T23"/>
                                </a:cxn>
                                <a:cxn ang="T86">
                                  <a:pos x="T24" y="T25"/>
                                </a:cxn>
                                <a:cxn ang="T87">
                                  <a:pos x="T26" y="T27"/>
                                </a:cxn>
                                <a:cxn ang="T88">
                                  <a:pos x="T28" y="T29"/>
                                </a:cxn>
                                <a:cxn ang="T89">
                                  <a:pos x="T30" y="T31"/>
                                </a:cxn>
                                <a:cxn ang="T90">
                                  <a:pos x="T32" y="T33"/>
                                </a:cxn>
                                <a:cxn ang="T91">
                                  <a:pos x="T34" y="T35"/>
                                </a:cxn>
                                <a:cxn ang="T92">
                                  <a:pos x="T36" y="T37"/>
                                </a:cxn>
                                <a:cxn ang="T93">
                                  <a:pos x="T38" y="T39"/>
                                </a:cxn>
                                <a:cxn ang="T94">
                                  <a:pos x="T40" y="T41"/>
                                </a:cxn>
                                <a:cxn ang="T95">
                                  <a:pos x="T42" y="T43"/>
                                </a:cxn>
                                <a:cxn ang="T96">
                                  <a:pos x="T44" y="T45"/>
                                </a:cxn>
                                <a:cxn ang="T97">
                                  <a:pos x="T46" y="T47"/>
                                </a:cxn>
                                <a:cxn ang="T98">
                                  <a:pos x="T48" y="T49"/>
                                </a:cxn>
                                <a:cxn ang="T99">
                                  <a:pos x="T50" y="T51"/>
                                </a:cxn>
                                <a:cxn ang="T100">
                                  <a:pos x="T52" y="T53"/>
                                </a:cxn>
                                <a:cxn ang="T101">
                                  <a:pos x="T54" y="T55"/>
                                </a:cxn>
                                <a:cxn ang="T102">
                                  <a:pos x="T56" y="T57"/>
                                </a:cxn>
                                <a:cxn ang="T103">
                                  <a:pos x="T58" y="T59"/>
                                </a:cxn>
                                <a:cxn ang="T104">
                                  <a:pos x="T60" y="T61"/>
                                </a:cxn>
                                <a:cxn ang="T105">
                                  <a:pos x="T62" y="T63"/>
                                </a:cxn>
                                <a:cxn ang="T106">
                                  <a:pos x="T64" y="T65"/>
                                </a:cxn>
                                <a:cxn ang="T107">
                                  <a:pos x="T66" y="T67"/>
                                </a:cxn>
                                <a:cxn ang="T108">
                                  <a:pos x="T68" y="T69"/>
                                </a:cxn>
                                <a:cxn ang="T109">
                                  <a:pos x="T70" y="T71"/>
                                </a:cxn>
                                <a:cxn ang="T110">
                                  <a:pos x="T72" y="T73"/>
                                </a:cxn>
                              </a:cxnLst>
                              <a:rect l="T111" t="T112" r="T113" b="T114"/>
                              <a:pathLst>
                                <a:path w="480" h="1028">
                                  <a:moveTo>
                                    <a:pt x="471" y="1017"/>
                                  </a:moveTo>
                                  <a:cubicBezTo>
                                    <a:pt x="480" y="983"/>
                                    <a:pt x="471" y="1028"/>
                                    <a:pt x="468" y="993"/>
                                  </a:cubicBezTo>
                                  <a:cubicBezTo>
                                    <a:pt x="467" y="982"/>
                                    <a:pt x="471" y="968"/>
                                    <a:pt x="474" y="957"/>
                                  </a:cubicBezTo>
                                  <a:cubicBezTo>
                                    <a:pt x="470" y="931"/>
                                    <a:pt x="476" y="907"/>
                                    <a:pt x="468" y="882"/>
                                  </a:cubicBezTo>
                                  <a:cubicBezTo>
                                    <a:pt x="470" y="860"/>
                                    <a:pt x="474" y="838"/>
                                    <a:pt x="477" y="816"/>
                                  </a:cubicBezTo>
                                  <a:cubicBezTo>
                                    <a:pt x="476" y="813"/>
                                    <a:pt x="474" y="810"/>
                                    <a:pt x="474" y="807"/>
                                  </a:cubicBezTo>
                                  <a:cubicBezTo>
                                    <a:pt x="474" y="782"/>
                                    <a:pt x="461" y="775"/>
                                    <a:pt x="459" y="750"/>
                                  </a:cubicBezTo>
                                  <a:cubicBezTo>
                                    <a:pt x="458" y="739"/>
                                    <a:pt x="459" y="705"/>
                                    <a:pt x="459" y="705"/>
                                  </a:cubicBezTo>
                                  <a:cubicBezTo>
                                    <a:pt x="456" y="706"/>
                                    <a:pt x="451" y="711"/>
                                    <a:pt x="450" y="708"/>
                                  </a:cubicBezTo>
                                  <a:cubicBezTo>
                                    <a:pt x="448" y="705"/>
                                    <a:pt x="456" y="703"/>
                                    <a:pt x="456" y="699"/>
                                  </a:cubicBezTo>
                                  <a:cubicBezTo>
                                    <a:pt x="457" y="688"/>
                                    <a:pt x="453" y="679"/>
                                    <a:pt x="450" y="669"/>
                                  </a:cubicBezTo>
                                  <a:cubicBezTo>
                                    <a:pt x="453" y="642"/>
                                    <a:pt x="453" y="617"/>
                                    <a:pt x="444" y="591"/>
                                  </a:cubicBezTo>
                                  <a:cubicBezTo>
                                    <a:pt x="459" y="547"/>
                                    <a:pt x="462" y="546"/>
                                    <a:pt x="429" y="510"/>
                                  </a:cubicBezTo>
                                  <a:cubicBezTo>
                                    <a:pt x="428" y="519"/>
                                    <a:pt x="435" y="472"/>
                                    <a:pt x="432" y="480"/>
                                  </a:cubicBezTo>
                                  <a:cubicBezTo>
                                    <a:pt x="431" y="483"/>
                                    <a:pt x="424" y="486"/>
                                    <a:pt x="423" y="483"/>
                                  </a:cubicBezTo>
                                  <a:cubicBezTo>
                                    <a:pt x="408" y="434"/>
                                    <a:pt x="437" y="445"/>
                                    <a:pt x="408" y="438"/>
                                  </a:cubicBezTo>
                                  <a:cubicBezTo>
                                    <a:pt x="400" y="428"/>
                                    <a:pt x="391" y="419"/>
                                    <a:pt x="384" y="408"/>
                                  </a:cubicBezTo>
                                  <a:cubicBezTo>
                                    <a:pt x="382" y="394"/>
                                    <a:pt x="382" y="346"/>
                                    <a:pt x="372" y="336"/>
                                  </a:cubicBezTo>
                                  <a:cubicBezTo>
                                    <a:pt x="367" y="331"/>
                                    <a:pt x="358" y="332"/>
                                    <a:pt x="351" y="330"/>
                                  </a:cubicBezTo>
                                  <a:cubicBezTo>
                                    <a:pt x="347" y="315"/>
                                    <a:pt x="353" y="307"/>
                                    <a:pt x="345" y="294"/>
                                  </a:cubicBezTo>
                                  <a:cubicBezTo>
                                    <a:pt x="345" y="291"/>
                                    <a:pt x="341" y="212"/>
                                    <a:pt x="312" y="222"/>
                                  </a:cubicBezTo>
                                  <a:cubicBezTo>
                                    <a:pt x="305" y="202"/>
                                    <a:pt x="312" y="168"/>
                                    <a:pt x="306" y="174"/>
                                  </a:cubicBezTo>
                                  <a:cubicBezTo>
                                    <a:pt x="304" y="176"/>
                                    <a:pt x="299" y="175"/>
                                    <a:pt x="297" y="177"/>
                                  </a:cubicBezTo>
                                  <a:cubicBezTo>
                                    <a:pt x="295" y="179"/>
                                    <a:pt x="283" y="211"/>
                                    <a:pt x="291" y="186"/>
                                  </a:cubicBezTo>
                                  <a:cubicBezTo>
                                    <a:pt x="289" y="177"/>
                                    <a:pt x="287" y="162"/>
                                    <a:pt x="279" y="156"/>
                                  </a:cubicBezTo>
                                  <a:cubicBezTo>
                                    <a:pt x="270" y="149"/>
                                    <a:pt x="246" y="147"/>
                                    <a:pt x="246" y="147"/>
                                  </a:cubicBezTo>
                                  <a:cubicBezTo>
                                    <a:pt x="240" y="141"/>
                                    <a:pt x="231" y="138"/>
                                    <a:pt x="225" y="132"/>
                                  </a:cubicBezTo>
                                  <a:cubicBezTo>
                                    <a:pt x="213" y="120"/>
                                    <a:pt x="218" y="114"/>
                                    <a:pt x="201" y="105"/>
                                  </a:cubicBezTo>
                                  <a:cubicBezTo>
                                    <a:pt x="182" y="110"/>
                                    <a:pt x="176" y="102"/>
                                    <a:pt x="159" y="96"/>
                                  </a:cubicBezTo>
                                  <a:cubicBezTo>
                                    <a:pt x="143" y="80"/>
                                    <a:pt x="119" y="78"/>
                                    <a:pt x="102" y="63"/>
                                  </a:cubicBezTo>
                                  <a:cubicBezTo>
                                    <a:pt x="64" y="29"/>
                                    <a:pt x="97" y="59"/>
                                    <a:pt x="78" y="33"/>
                                  </a:cubicBezTo>
                                  <a:cubicBezTo>
                                    <a:pt x="72" y="24"/>
                                    <a:pt x="59" y="18"/>
                                    <a:pt x="51" y="12"/>
                                  </a:cubicBezTo>
                                  <a:cubicBezTo>
                                    <a:pt x="45" y="8"/>
                                    <a:pt x="33" y="0"/>
                                    <a:pt x="33" y="0"/>
                                  </a:cubicBezTo>
                                  <a:cubicBezTo>
                                    <a:pt x="0" y="11"/>
                                    <a:pt x="11" y="11"/>
                                    <a:pt x="21" y="48"/>
                                  </a:cubicBezTo>
                                  <a:cubicBezTo>
                                    <a:pt x="23" y="55"/>
                                    <a:pt x="41" y="129"/>
                                    <a:pt x="48" y="132"/>
                                  </a:cubicBezTo>
                                  <a:cubicBezTo>
                                    <a:pt x="78" y="126"/>
                                    <a:pt x="90" y="103"/>
                                    <a:pt x="117" y="108"/>
                                  </a:cubicBezTo>
                                  <a:cubicBezTo>
                                    <a:pt x="124" y="118"/>
                                    <a:pt x="120" y="114"/>
                                    <a:pt x="126" y="12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459" name="Group 128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31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419" name="Oval 128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476" y="1157"/>
                                <a:ext cx="681" cy="1542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420" name="Freeform 128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895" y="2048"/>
                                <a:ext cx="294" cy="993"/>
                              </a:xfrm>
                              <a:custGeom>
                                <a:avLst/>
                                <a:gdLst>
                                  <a:gd name="T0" fmla="*/ 0 w 294"/>
                                  <a:gd name="T1" fmla="*/ 993 h 993"/>
                                  <a:gd name="T2" fmla="*/ 15 w 294"/>
                                  <a:gd name="T3" fmla="*/ 942 h 993"/>
                                  <a:gd name="T4" fmla="*/ 30 w 294"/>
                                  <a:gd name="T5" fmla="*/ 921 h 993"/>
                                  <a:gd name="T6" fmla="*/ 51 w 294"/>
                                  <a:gd name="T7" fmla="*/ 897 h 993"/>
                                  <a:gd name="T8" fmla="*/ 66 w 294"/>
                                  <a:gd name="T9" fmla="*/ 855 h 993"/>
                                  <a:gd name="T10" fmla="*/ 78 w 294"/>
                                  <a:gd name="T11" fmla="*/ 837 h 993"/>
                                  <a:gd name="T12" fmla="*/ 84 w 294"/>
                                  <a:gd name="T13" fmla="*/ 828 h 993"/>
                                  <a:gd name="T14" fmla="*/ 108 w 294"/>
                                  <a:gd name="T15" fmla="*/ 795 h 993"/>
                                  <a:gd name="T16" fmla="*/ 129 w 294"/>
                                  <a:gd name="T17" fmla="*/ 714 h 993"/>
                                  <a:gd name="T18" fmla="*/ 147 w 294"/>
                                  <a:gd name="T19" fmla="*/ 675 h 993"/>
                                  <a:gd name="T20" fmla="*/ 162 w 294"/>
                                  <a:gd name="T21" fmla="*/ 627 h 993"/>
                                  <a:gd name="T22" fmla="*/ 204 w 294"/>
                                  <a:gd name="T23" fmla="*/ 519 h 993"/>
                                  <a:gd name="T24" fmla="*/ 141 w 294"/>
                                  <a:gd name="T25" fmla="*/ 543 h 993"/>
                                  <a:gd name="T26" fmla="*/ 99 w 294"/>
                                  <a:gd name="T27" fmla="*/ 597 h 993"/>
                                  <a:gd name="T28" fmla="*/ 81 w 294"/>
                                  <a:gd name="T29" fmla="*/ 672 h 993"/>
                                  <a:gd name="T30" fmla="*/ 69 w 294"/>
                                  <a:gd name="T31" fmla="*/ 690 h 993"/>
                                  <a:gd name="T32" fmla="*/ 78 w 294"/>
                                  <a:gd name="T33" fmla="*/ 708 h 993"/>
                                  <a:gd name="T34" fmla="*/ 45 w 294"/>
                                  <a:gd name="T35" fmla="*/ 765 h 993"/>
                                  <a:gd name="T36" fmla="*/ 42 w 294"/>
                                  <a:gd name="T37" fmla="*/ 789 h 993"/>
                                  <a:gd name="T38" fmla="*/ 39 w 294"/>
                                  <a:gd name="T39" fmla="*/ 801 h 993"/>
                                  <a:gd name="T40" fmla="*/ 15 w 294"/>
                                  <a:gd name="T41" fmla="*/ 753 h 993"/>
                                  <a:gd name="T42" fmla="*/ 51 w 294"/>
                                  <a:gd name="T43" fmla="*/ 696 h 993"/>
                                  <a:gd name="T44" fmla="*/ 69 w 294"/>
                                  <a:gd name="T45" fmla="*/ 675 h 993"/>
                                  <a:gd name="T46" fmla="*/ 114 w 294"/>
                                  <a:gd name="T47" fmla="*/ 612 h 993"/>
                                  <a:gd name="T48" fmla="*/ 129 w 294"/>
                                  <a:gd name="T49" fmla="*/ 597 h 993"/>
                                  <a:gd name="T50" fmla="*/ 141 w 294"/>
                                  <a:gd name="T51" fmla="*/ 567 h 993"/>
                                  <a:gd name="T52" fmla="*/ 153 w 294"/>
                                  <a:gd name="T53" fmla="*/ 525 h 993"/>
                                  <a:gd name="T54" fmla="*/ 168 w 294"/>
                                  <a:gd name="T55" fmla="*/ 507 h 993"/>
                                  <a:gd name="T56" fmla="*/ 174 w 294"/>
                                  <a:gd name="T57" fmla="*/ 489 h 993"/>
                                  <a:gd name="T58" fmla="*/ 180 w 294"/>
                                  <a:gd name="T59" fmla="*/ 477 h 993"/>
                                  <a:gd name="T60" fmla="*/ 210 w 294"/>
                                  <a:gd name="T61" fmla="*/ 417 h 993"/>
                                  <a:gd name="T62" fmla="*/ 225 w 294"/>
                                  <a:gd name="T63" fmla="*/ 387 h 993"/>
                                  <a:gd name="T64" fmla="*/ 231 w 294"/>
                                  <a:gd name="T65" fmla="*/ 369 h 993"/>
                                  <a:gd name="T66" fmla="*/ 234 w 294"/>
                                  <a:gd name="T67" fmla="*/ 324 h 993"/>
                                  <a:gd name="T68" fmla="*/ 246 w 294"/>
                                  <a:gd name="T69" fmla="*/ 306 h 993"/>
                                  <a:gd name="T70" fmla="*/ 252 w 294"/>
                                  <a:gd name="T71" fmla="*/ 288 h 993"/>
                                  <a:gd name="T72" fmla="*/ 261 w 294"/>
                                  <a:gd name="T73" fmla="*/ 216 h 993"/>
                                  <a:gd name="T74" fmla="*/ 279 w 294"/>
                                  <a:gd name="T75" fmla="*/ 189 h 993"/>
                                  <a:gd name="T76" fmla="*/ 261 w 294"/>
                                  <a:gd name="T77" fmla="*/ 168 h 993"/>
                                  <a:gd name="T78" fmla="*/ 282 w 294"/>
                                  <a:gd name="T79" fmla="*/ 132 h 993"/>
                                  <a:gd name="T80" fmla="*/ 294 w 294"/>
                                  <a:gd name="T81" fmla="*/ 105 h 993"/>
                                  <a:gd name="T82" fmla="*/ 279 w 294"/>
                                  <a:gd name="T83" fmla="*/ 75 h 993"/>
                                  <a:gd name="T84" fmla="*/ 288 w 294"/>
                                  <a:gd name="T85" fmla="*/ 0 h 993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60000 6553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w 294"/>
                                  <a:gd name="T130" fmla="*/ 0 h 993"/>
                                  <a:gd name="T131" fmla="*/ 294 w 294"/>
                                  <a:gd name="T132" fmla="*/ 993 h 993"/>
                                </a:gdLst>
                                <a:ahLst/>
                                <a:cxnLst>
                                  <a:cxn ang="T86">
                                    <a:pos x="T0" y="T1"/>
                                  </a:cxn>
                                  <a:cxn ang="T87">
                                    <a:pos x="T2" y="T3"/>
                                  </a:cxn>
                                  <a:cxn ang="T88">
                                    <a:pos x="T4" y="T5"/>
                                  </a:cxn>
                                  <a:cxn ang="T89">
                                    <a:pos x="T6" y="T7"/>
                                  </a:cxn>
                                  <a:cxn ang="T90">
                                    <a:pos x="T8" y="T9"/>
                                  </a:cxn>
                                  <a:cxn ang="T91">
                                    <a:pos x="T10" y="T11"/>
                                  </a:cxn>
                                  <a:cxn ang="T92">
                                    <a:pos x="T12" y="T13"/>
                                  </a:cxn>
                                  <a:cxn ang="T93">
                                    <a:pos x="T14" y="T15"/>
                                  </a:cxn>
                                  <a:cxn ang="T94">
                                    <a:pos x="T16" y="T17"/>
                                  </a:cxn>
                                  <a:cxn ang="T95">
                                    <a:pos x="T18" y="T19"/>
                                  </a:cxn>
                                  <a:cxn ang="T96">
                                    <a:pos x="T20" y="T21"/>
                                  </a:cxn>
                                  <a:cxn ang="T97">
                                    <a:pos x="T22" y="T23"/>
                                  </a:cxn>
                                  <a:cxn ang="T98">
                                    <a:pos x="T24" y="T25"/>
                                  </a:cxn>
                                  <a:cxn ang="T99">
                                    <a:pos x="T26" y="T27"/>
                                  </a:cxn>
                                  <a:cxn ang="T100">
                                    <a:pos x="T28" y="T29"/>
                                  </a:cxn>
                                  <a:cxn ang="T101">
                                    <a:pos x="T30" y="T31"/>
                                  </a:cxn>
                                  <a:cxn ang="T102">
                                    <a:pos x="T32" y="T33"/>
                                  </a:cxn>
                                  <a:cxn ang="T103">
                                    <a:pos x="T34" y="T35"/>
                                  </a:cxn>
                                  <a:cxn ang="T104">
                                    <a:pos x="T36" y="T37"/>
                                  </a:cxn>
                                  <a:cxn ang="T105">
                                    <a:pos x="T38" y="T39"/>
                                  </a:cxn>
                                  <a:cxn ang="T106">
                                    <a:pos x="T40" y="T41"/>
                                  </a:cxn>
                                  <a:cxn ang="T107">
                                    <a:pos x="T42" y="T43"/>
                                  </a:cxn>
                                  <a:cxn ang="T108">
                                    <a:pos x="T44" y="T45"/>
                                  </a:cxn>
                                  <a:cxn ang="T109">
                                    <a:pos x="T46" y="T47"/>
                                  </a:cxn>
                                  <a:cxn ang="T110">
                                    <a:pos x="T48" y="T49"/>
                                  </a:cxn>
                                  <a:cxn ang="T111">
                                    <a:pos x="T50" y="T51"/>
                                  </a:cxn>
                                  <a:cxn ang="T112">
                                    <a:pos x="T52" y="T53"/>
                                  </a:cxn>
                                  <a:cxn ang="T113">
                                    <a:pos x="T54" y="T55"/>
                                  </a:cxn>
                                  <a:cxn ang="T114">
                                    <a:pos x="T56" y="T57"/>
                                  </a:cxn>
                                  <a:cxn ang="T115">
                                    <a:pos x="T58" y="T59"/>
                                  </a:cxn>
                                  <a:cxn ang="T116">
                                    <a:pos x="T60" y="T61"/>
                                  </a:cxn>
                                  <a:cxn ang="T117">
                                    <a:pos x="T62" y="T63"/>
                                  </a:cxn>
                                  <a:cxn ang="T118">
                                    <a:pos x="T64" y="T65"/>
                                  </a:cxn>
                                  <a:cxn ang="T119">
                                    <a:pos x="T66" y="T67"/>
                                  </a:cxn>
                                  <a:cxn ang="T120">
                                    <a:pos x="T68" y="T69"/>
                                  </a:cxn>
                                  <a:cxn ang="T121">
                                    <a:pos x="T70" y="T71"/>
                                  </a:cxn>
                                  <a:cxn ang="T122">
                                    <a:pos x="T72" y="T73"/>
                                  </a:cxn>
                                  <a:cxn ang="T123">
                                    <a:pos x="T74" y="T75"/>
                                  </a:cxn>
                                  <a:cxn ang="T124">
                                    <a:pos x="T76" y="T77"/>
                                  </a:cxn>
                                  <a:cxn ang="T125">
                                    <a:pos x="T78" y="T79"/>
                                  </a:cxn>
                                  <a:cxn ang="T126">
                                    <a:pos x="T80" y="T81"/>
                                  </a:cxn>
                                  <a:cxn ang="T127">
                                    <a:pos x="T82" y="T83"/>
                                  </a:cxn>
                                  <a:cxn ang="T128">
                                    <a:pos x="T84" y="T85"/>
                                  </a:cxn>
                                </a:cxnLst>
                                <a:rect l="T129" t="T130" r="T131" b="T132"/>
                                <a:pathLst>
                                  <a:path w="294" h="993">
                                    <a:moveTo>
                                      <a:pt x="0" y="993"/>
                                    </a:moveTo>
                                    <a:cubicBezTo>
                                      <a:pt x="5" y="973"/>
                                      <a:pt x="0" y="957"/>
                                      <a:pt x="15" y="942"/>
                                    </a:cubicBezTo>
                                    <a:cubicBezTo>
                                      <a:pt x="22" y="921"/>
                                      <a:pt x="15" y="926"/>
                                      <a:pt x="30" y="921"/>
                                    </a:cubicBezTo>
                                    <a:cubicBezTo>
                                      <a:pt x="34" y="908"/>
                                      <a:pt x="43" y="907"/>
                                      <a:pt x="51" y="897"/>
                                    </a:cubicBezTo>
                                    <a:cubicBezTo>
                                      <a:pt x="61" y="885"/>
                                      <a:pt x="62" y="869"/>
                                      <a:pt x="66" y="855"/>
                                    </a:cubicBezTo>
                                    <a:cubicBezTo>
                                      <a:pt x="68" y="848"/>
                                      <a:pt x="74" y="843"/>
                                      <a:pt x="78" y="837"/>
                                    </a:cubicBezTo>
                                    <a:cubicBezTo>
                                      <a:pt x="80" y="834"/>
                                      <a:pt x="84" y="828"/>
                                      <a:pt x="84" y="828"/>
                                    </a:cubicBezTo>
                                    <a:cubicBezTo>
                                      <a:pt x="88" y="811"/>
                                      <a:pt x="90" y="801"/>
                                      <a:pt x="108" y="795"/>
                                    </a:cubicBezTo>
                                    <a:cubicBezTo>
                                      <a:pt x="117" y="769"/>
                                      <a:pt x="122" y="741"/>
                                      <a:pt x="129" y="714"/>
                                    </a:cubicBezTo>
                                    <a:cubicBezTo>
                                      <a:pt x="134" y="696"/>
                                      <a:pt x="132" y="685"/>
                                      <a:pt x="147" y="675"/>
                                    </a:cubicBezTo>
                                    <a:cubicBezTo>
                                      <a:pt x="152" y="659"/>
                                      <a:pt x="158" y="643"/>
                                      <a:pt x="162" y="627"/>
                                    </a:cubicBezTo>
                                    <a:cubicBezTo>
                                      <a:pt x="164" y="594"/>
                                      <a:pt x="162" y="526"/>
                                      <a:pt x="204" y="519"/>
                                    </a:cubicBezTo>
                                    <a:cubicBezTo>
                                      <a:pt x="176" y="513"/>
                                      <a:pt x="163" y="528"/>
                                      <a:pt x="141" y="543"/>
                                    </a:cubicBezTo>
                                    <a:cubicBezTo>
                                      <a:pt x="128" y="562"/>
                                      <a:pt x="112" y="578"/>
                                      <a:pt x="99" y="597"/>
                                    </a:cubicBezTo>
                                    <a:cubicBezTo>
                                      <a:pt x="97" y="634"/>
                                      <a:pt x="96" y="645"/>
                                      <a:pt x="81" y="672"/>
                                    </a:cubicBezTo>
                                    <a:cubicBezTo>
                                      <a:pt x="77" y="678"/>
                                      <a:pt x="71" y="683"/>
                                      <a:pt x="69" y="690"/>
                                    </a:cubicBezTo>
                                    <a:cubicBezTo>
                                      <a:pt x="67" y="696"/>
                                      <a:pt x="78" y="708"/>
                                      <a:pt x="78" y="708"/>
                                    </a:cubicBezTo>
                                    <a:cubicBezTo>
                                      <a:pt x="75" y="732"/>
                                      <a:pt x="58" y="745"/>
                                      <a:pt x="45" y="765"/>
                                    </a:cubicBezTo>
                                    <a:cubicBezTo>
                                      <a:pt x="44" y="773"/>
                                      <a:pt x="43" y="781"/>
                                      <a:pt x="42" y="789"/>
                                    </a:cubicBezTo>
                                    <a:cubicBezTo>
                                      <a:pt x="41" y="793"/>
                                      <a:pt x="41" y="805"/>
                                      <a:pt x="39" y="801"/>
                                    </a:cubicBezTo>
                                    <a:cubicBezTo>
                                      <a:pt x="34" y="789"/>
                                      <a:pt x="18" y="766"/>
                                      <a:pt x="15" y="753"/>
                                    </a:cubicBezTo>
                                    <a:cubicBezTo>
                                      <a:pt x="17" y="731"/>
                                      <a:pt x="36" y="713"/>
                                      <a:pt x="51" y="696"/>
                                    </a:cubicBezTo>
                                    <a:cubicBezTo>
                                      <a:pt x="60" y="686"/>
                                      <a:pt x="63" y="687"/>
                                      <a:pt x="69" y="675"/>
                                    </a:cubicBezTo>
                                    <a:cubicBezTo>
                                      <a:pt x="80" y="653"/>
                                      <a:pt x="93" y="626"/>
                                      <a:pt x="114" y="612"/>
                                    </a:cubicBezTo>
                                    <a:cubicBezTo>
                                      <a:pt x="118" y="606"/>
                                      <a:pt x="125" y="603"/>
                                      <a:pt x="129" y="597"/>
                                    </a:cubicBezTo>
                                    <a:cubicBezTo>
                                      <a:pt x="135" y="589"/>
                                      <a:pt x="135" y="576"/>
                                      <a:pt x="141" y="567"/>
                                    </a:cubicBezTo>
                                    <a:cubicBezTo>
                                      <a:pt x="143" y="556"/>
                                      <a:pt x="145" y="533"/>
                                      <a:pt x="153" y="525"/>
                                    </a:cubicBezTo>
                                    <a:cubicBezTo>
                                      <a:pt x="159" y="519"/>
                                      <a:pt x="165" y="515"/>
                                      <a:pt x="168" y="507"/>
                                    </a:cubicBezTo>
                                    <a:cubicBezTo>
                                      <a:pt x="171" y="501"/>
                                      <a:pt x="171" y="495"/>
                                      <a:pt x="174" y="489"/>
                                    </a:cubicBezTo>
                                    <a:cubicBezTo>
                                      <a:pt x="176" y="485"/>
                                      <a:pt x="178" y="481"/>
                                      <a:pt x="180" y="477"/>
                                    </a:cubicBezTo>
                                    <a:cubicBezTo>
                                      <a:pt x="183" y="444"/>
                                      <a:pt x="199" y="449"/>
                                      <a:pt x="210" y="417"/>
                                    </a:cubicBezTo>
                                    <a:cubicBezTo>
                                      <a:pt x="216" y="419"/>
                                      <a:pt x="221" y="389"/>
                                      <a:pt x="225" y="387"/>
                                    </a:cubicBezTo>
                                    <a:cubicBezTo>
                                      <a:pt x="230" y="384"/>
                                      <a:pt x="231" y="369"/>
                                      <a:pt x="231" y="369"/>
                                    </a:cubicBezTo>
                                    <a:cubicBezTo>
                                      <a:pt x="232" y="354"/>
                                      <a:pt x="231" y="339"/>
                                      <a:pt x="234" y="324"/>
                                    </a:cubicBezTo>
                                    <a:cubicBezTo>
                                      <a:pt x="236" y="317"/>
                                      <a:pt x="244" y="313"/>
                                      <a:pt x="246" y="306"/>
                                    </a:cubicBezTo>
                                    <a:cubicBezTo>
                                      <a:pt x="248" y="300"/>
                                      <a:pt x="252" y="288"/>
                                      <a:pt x="252" y="288"/>
                                    </a:cubicBezTo>
                                    <a:cubicBezTo>
                                      <a:pt x="245" y="268"/>
                                      <a:pt x="250" y="235"/>
                                      <a:pt x="261" y="216"/>
                                    </a:cubicBezTo>
                                    <a:cubicBezTo>
                                      <a:pt x="266" y="207"/>
                                      <a:pt x="279" y="189"/>
                                      <a:pt x="279" y="189"/>
                                    </a:cubicBezTo>
                                    <a:cubicBezTo>
                                      <a:pt x="274" y="174"/>
                                      <a:pt x="266" y="183"/>
                                      <a:pt x="261" y="168"/>
                                    </a:cubicBezTo>
                                    <a:cubicBezTo>
                                      <a:pt x="265" y="152"/>
                                      <a:pt x="268" y="142"/>
                                      <a:pt x="282" y="132"/>
                                    </a:cubicBezTo>
                                    <a:cubicBezTo>
                                      <a:pt x="289" y="111"/>
                                      <a:pt x="284" y="119"/>
                                      <a:pt x="294" y="105"/>
                                    </a:cubicBezTo>
                                    <a:cubicBezTo>
                                      <a:pt x="282" y="97"/>
                                      <a:pt x="283" y="88"/>
                                      <a:pt x="279" y="75"/>
                                    </a:cubicBezTo>
                                    <a:cubicBezTo>
                                      <a:pt x="285" y="6"/>
                                      <a:pt x="278" y="30"/>
                                      <a:pt x="288" y="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1905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421" name="Freeform 128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431" y="1066"/>
                                <a:ext cx="432" cy="1986"/>
                              </a:xfrm>
                              <a:custGeom>
                                <a:avLst/>
                                <a:gdLst>
                                  <a:gd name="T0" fmla="*/ 427 w 432"/>
                                  <a:gd name="T1" fmla="*/ 1986 h 1986"/>
                                  <a:gd name="T2" fmla="*/ 412 w 432"/>
                                  <a:gd name="T3" fmla="*/ 1950 h 1986"/>
                                  <a:gd name="T4" fmla="*/ 325 w 432"/>
                                  <a:gd name="T5" fmla="*/ 1866 h 1986"/>
                                  <a:gd name="T6" fmla="*/ 343 w 432"/>
                                  <a:gd name="T7" fmla="*/ 1863 h 1986"/>
                                  <a:gd name="T8" fmla="*/ 325 w 432"/>
                                  <a:gd name="T9" fmla="*/ 1836 h 1986"/>
                                  <a:gd name="T10" fmla="*/ 307 w 432"/>
                                  <a:gd name="T11" fmla="*/ 1809 h 1986"/>
                                  <a:gd name="T12" fmla="*/ 262 w 432"/>
                                  <a:gd name="T13" fmla="*/ 1761 h 1986"/>
                                  <a:gd name="T14" fmla="*/ 193 w 432"/>
                                  <a:gd name="T15" fmla="*/ 1710 h 1986"/>
                                  <a:gd name="T16" fmla="*/ 163 w 432"/>
                                  <a:gd name="T17" fmla="*/ 1647 h 1986"/>
                                  <a:gd name="T18" fmla="*/ 151 w 432"/>
                                  <a:gd name="T19" fmla="*/ 1608 h 1986"/>
                                  <a:gd name="T20" fmla="*/ 133 w 432"/>
                                  <a:gd name="T21" fmla="*/ 1590 h 1986"/>
                                  <a:gd name="T22" fmla="*/ 112 w 432"/>
                                  <a:gd name="T23" fmla="*/ 1524 h 1986"/>
                                  <a:gd name="T24" fmla="*/ 142 w 432"/>
                                  <a:gd name="T25" fmla="*/ 1530 h 1986"/>
                                  <a:gd name="T26" fmla="*/ 163 w 432"/>
                                  <a:gd name="T27" fmla="*/ 1575 h 1986"/>
                                  <a:gd name="T28" fmla="*/ 190 w 432"/>
                                  <a:gd name="T29" fmla="*/ 1593 h 1986"/>
                                  <a:gd name="T30" fmla="*/ 199 w 432"/>
                                  <a:gd name="T31" fmla="*/ 1599 h 1986"/>
                                  <a:gd name="T32" fmla="*/ 217 w 432"/>
                                  <a:gd name="T33" fmla="*/ 1623 h 1986"/>
                                  <a:gd name="T34" fmla="*/ 247 w 432"/>
                                  <a:gd name="T35" fmla="*/ 1671 h 1986"/>
                                  <a:gd name="T36" fmla="*/ 274 w 432"/>
                                  <a:gd name="T37" fmla="*/ 1719 h 1986"/>
                                  <a:gd name="T38" fmla="*/ 304 w 432"/>
                                  <a:gd name="T39" fmla="*/ 1755 h 1986"/>
                                  <a:gd name="T40" fmla="*/ 316 w 432"/>
                                  <a:gd name="T41" fmla="*/ 1734 h 1986"/>
                                  <a:gd name="T42" fmla="*/ 286 w 432"/>
                                  <a:gd name="T43" fmla="*/ 1704 h 1986"/>
                                  <a:gd name="T44" fmla="*/ 253 w 432"/>
                                  <a:gd name="T45" fmla="*/ 1659 h 1986"/>
                                  <a:gd name="T46" fmla="*/ 223 w 432"/>
                                  <a:gd name="T47" fmla="*/ 1620 h 1986"/>
                                  <a:gd name="T48" fmla="*/ 193 w 432"/>
                                  <a:gd name="T49" fmla="*/ 1581 h 1986"/>
                                  <a:gd name="T50" fmla="*/ 145 w 432"/>
                                  <a:gd name="T51" fmla="*/ 1530 h 1986"/>
                                  <a:gd name="T52" fmla="*/ 130 w 432"/>
                                  <a:gd name="T53" fmla="*/ 1500 h 1986"/>
                                  <a:gd name="T54" fmla="*/ 103 w 432"/>
                                  <a:gd name="T55" fmla="*/ 1470 h 1986"/>
                                  <a:gd name="T56" fmla="*/ 82 w 432"/>
                                  <a:gd name="T57" fmla="*/ 1425 h 1986"/>
                                  <a:gd name="T58" fmla="*/ 71 w 432"/>
                                  <a:gd name="T59" fmla="*/ 1330 h 1986"/>
                                  <a:gd name="T60" fmla="*/ 46 w 432"/>
                                  <a:gd name="T61" fmla="*/ 1239 h 1986"/>
                                  <a:gd name="T62" fmla="*/ 22 w 432"/>
                                  <a:gd name="T63" fmla="*/ 1182 h 1986"/>
                                  <a:gd name="T64" fmla="*/ 25 w 432"/>
                                  <a:gd name="T65" fmla="*/ 1104 h 1986"/>
                                  <a:gd name="T66" fmla="*/ 16 w 432"/>
                                  <a:gd name="T67" fmla="*/ 1062 h 1986"/>
                                  <a:gd name="T68" fmla="*/ 16 w 432"/>
                                  <a:gd name="T69" fmla="*/ 1014 h 1986"/>
                                  <a:gd name="T70" fmla="*/ 31 w 432"/>
                                  <a:gd name="T71" fmla="*/ 951 h 1986"/>
                                  <a:gd name="T72" fmla="*/ 1 w 432"/>
                                  <a:gd name="T73" fmla="*/ 837 h 1986"/>
                                  <a:gd name="T74" fmla="*/ 22 w 432"/>
                                  <a:gd name="T75" fmla="*/ 777 h 1986"/>
                                  <a:gd name="T76" fmla="*/ 25 w 432"/>
                                  <a:gd name="T77" fmla="*/ 723 h 1986"/>
                                  <a:gd name="T78" fmla="*/ 22 w 432"/>
                                  <a:gd name="T79" fmla="*/ 621 h 1986"/>
                                  <a:gd name="T80" fmla="*/ 40 w 432"/>
                                  <a:gd name="T81" fmla="*/ 540 h 1986"/>
                                  <a:gd name="T82" fmla="*/ 58 w 432"/>
                                  <a:gd name="T83" fmla="*/ 447 h 1986"/>
                                  <a:gd name="T84" fmla="*/ 82 w 432"/>
                                  <a:gd name="T85" fmla="*/ 363 h 1986"/>
                                  <a:gd name="T86" fmla="*/ 94 w 432"/>
                                  <a:gd name="T87" fmla="*/ 336 h 1986"/>
                                  <a:gd name="T88" fmla="*/ 97 w 432"/>
                                  <a:gd name="T89" fmla="*/ 327 h 1986"/>
                                  <a:gd name="T90" fmla="*/ 100 w 432"/>
                                  <a:gd name="T91" fmla="*/ 291 h 1986"/>
                                  <a:gd name="T92" fmla="*/ 148 w 432"/>
                                  <a:gd name="T93" fmla="*/ 279 h 1986"/>
                                  <a:gd name="T94" fmla="*/ 139 w 432"/>
                                  <a:gd name="T95" fmla="*/ 222 h 1986"/>
                                  <a:gd name="T96" fmla="*/ 136 w 432"/>
                                  <a:gd name="T97" fmla="*/ 213 h 1986"/>
                                  <a:gd name="T98" fmla="*/ 172 w 432"/>
                                  <a:gd name="T99" fmla="*/ 195 h 1986"/>
                                  <a:gd name="T100" fmla="*/ 211 w 432"/>
                                  <a:gd name="T101" fmla="*/ 120 h 1986"/>
                                  <a:gd name="T102" fmla="*/ 229 w 432"/>
                                  <a:gd name="T103" fmla="*/ 129 h 1986"/>
                                  <a:gd name="T104" fmla="*/ 235 w 432"/>
                                  <a:gd name="T105" fmla="*/ 81 h 1986"/>
                                  <a:gd name="T106" fmla="*/ 265 w 432"/>
                                  <a:gd name="T107" fmla="*/ 0 h 1986"/>
                                  <a:gd name="T108" fmla="*/ 280 w 432"/>
                                  <a:gd name="T109" fmla="*/ 39 h 1986"/>
                                  <a:gd name="T110" fmla="*/ 292 w 432"/>
                                  <a:gd name="T111" fmla="*/ 123 h 198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60000 65536"/>
                                  <a:gd name="T157" fmla="*/ 0 60000 65536"/>
                                  <a:gd name="T158" fmla="*/ 0 60000 65536"/>
                                  <a:gd name="T159" fmla="*/ 0 60000 65536"/>
                                  <a:gd name="T160" fmla="*/ 0 60000 65536"/>
                                  <a:gd name="T161" fmla="*/ 0 60000 65536"/>
                                  <a:gd name="T162" fmla="*/ 0 60000 65536"/>
                                  <a:gd name="T163" fmla="*/ 0 60000 65536"/>
                                  <a:gd name="T164" fmla="*/ 0 60000 65536"/>
                                  <a:gd name="T165" fmla="*/ 0 60000 65536"/>
                                  <a:gd name="T166" fmla="*/ 0 60000 65536"/>
                                  <a:gd name="T167" fmla="*/ 0 60000 65536"/>
                                  <a:gd name="T168" fmla="*/ 0 w 432"/>
                                  <a:gd name="T169" fmla="*/ 0 h 1986"/>
                                  <a:gd name="T170" fmla="*/ 432 w 432"/>
                                  <a:gd name="T171" fmla="*/ 1986 h 1986"/>
                                </a:gdLst>
                                <a:ahLst/>
                                <a:cxnLst>
                                  <a:cxn ang="T112">
                                    <a:pos x="T0" y="T1"/>
                                  </a:cxn>
                                  <a:cxn ang="T113">
                                    <a:pos x="T2" y="T3"/>
                                  </a:cxn>
                                  <a:cxn ang="T114">
                                    <a:pos x="T4" y="T5"/>
                                  </a:cxn>
                                  <a:cxn ang="T115">
                                    <a:pos x="T6" y="T7"/>
                                  </a:cxn>
                                  <a:cxn ang="T116">
                                    <a:pos x="T8" y="T9"/>
                                  </a:cxn>
                                  <a:cxn ang="T117">
                                    <a:pos x="T10" y="T11"/>
                                  </a:cxn>
                                  <a:cxn ang="T118">
                                    <a:pos x="T12" y="T13"/>
                                  </a:cxn>
                                  <a:cxn ang="T119">
                                    <a:pos x="T14" y="T15"/>
                                  </a:cxn>
                                  <a:cxn ang="T120">
                                    <a:pos x="T16" y="T17"/>
                                  </a:cxn>
                                  <a:cxn ang="T121">
                                    <a:pos x="T18" y="T19"/>
                                  </a:cxn>
                                  <a:cxn ang="T122">
                                    <a:pos x="T20" y="T21"/>
                                  </a:cxn>
                                  <a:cxn ang="T123">
                                    <a:pos x="T22" y="T23"/>
                                  </a:cxn>
                                  <a:cxn ang="T124">
                                    <a:pos x="T24" y="T25"/>
                                  </a:cxn>
                                  <a:cxn ang="T125">
                                    <a:pos x="T26" y="T27"/>
                                  </a:cxn>
                                  <a:cxn ang="T126">
                                    <a:pos x="T28" y="T29"/>
                                  </a:cxn>
                                  <a:cxn ang="T127">
                                    <a:pos x="T30" y="T31"/>
                                  </a:cxn>
                                  <a:cxn ang="T128">
                                    <a:pos x="T32" y="T33"/>
                                  </a:cxn>
                                  <a:cxn ang="T129">
                                    <a:pos x="T34" y="T35"/>
                                  </a:cxn>
                                  <a:cxn ang="T130">
                                    <a:pos x="T36" y="T37"/>
                                  </a:cxn>
                                  <a:cxn ang="T131">
                                    <a:pos x="T38" y="T39"/>
                                  </a:cxn>
                                  <a:cxn ang="T132">
                                    <a:pos x="T40" y="T41"/>
                                  </a:cxn>
                                  <a:cxn ang="T133">
                                    <a:pos x="T42" y="T43"/>
                                  </a:cxn>
                                  <a:cxn ang="T134">
                                    <a:pos x="T44" y="T45"/>
                                  </a:cxn>
                                  <a:cxn ang="T135">
                                    <a:pos x="T46" y="T47"/>
                                  </a:cxn>
                                  <a:cxn ang="T136">
                                    <a:pos x="T48" y="T49"/>
                                  </a:cxn>
                                  <a:cxn ang="T137">
                                    <a:pos x="T50" y="T51"/>
                                  </a:cxn>
                                  <a:cxn ang="T138">
                                    <a:pos x="T52" y="T53"/>
                                  </a:cxn>
                                  <a:cxn ang="T139">
                                    <a:pos x="T54" y="T55"/>
                                  </a:cxn>
                                  <a:cxn ang="T140">
                                    <a:pos x="T56" y="T57"/>
                                  </a:cxn>
                                  <a:cxn ang="T141">
                                    <a:pos x="T58" y="T59"/>
                                  </a:cxn>
                                  <a:cxn ang="T142">
                                    <a:pos x="T60" y="T61"/>
                                  </a:cxn>
                                  <a:cxn ang="T143">
                                    <a:pos x="T62" y="T63"/>
                                  </a:cxn>
                                  <a:cxn ang="T144">
                                    <a:pos x="T64" y="T65"/>
                                  </a:cxn>
                                  <a:cxn ang="T145">
                                    <a:pos x="T66" y="T67"/>
                                  </a:cxn>
                                  <a:cxn ang="T146">
                                    <a:pos x="T68" y="T69"/>
                                  </a:cxn>
                                  <a:cxn ang="T147">
                                    <a:pos x="T70" y="T71"/>
                                  </a:cxn>
                                  <a:cxn ang="T148">
                                    <a:pos x="T72" y="T73"/>
                                  </a:cxn>
                                  <a:cxn ang="T149">
                                    <a:pos x="T74" y="T75"/>
                                  </a:cxn>
                                  <a:cxn ang="T150">
                                    <a:pos x="T76" y="T77"/>
                                  </a:cxn>
                                  <a:cxn ang="T151">
                                    <a:pos x="T78" y="T79"/>
                                  </a:cxn>
                                  <a:cxn ang="T152">
                                    <a:pos x="T80" y="T81"/>
                                  </a:cxn>
                                  <a:cxn ang="T153">
                                    <a:pos x="T82" y="T83"/>
                                  </a:cxn>
                                  <a:cxn ang="T154">
                                    <a:pos x="T84" y="T85"/>
                                  </a:cxn>
                                  <a:cxn ang="T155">
                                    <a:pos x="T86" y="T87"/>
                                  </a:cxn>
                                  <a:cxn ang="T156">
                                    <a:pos x="T88" y="T89"/>
                                  </a:cxn>
                                  <a:cxn ang="T157">
                                    <a:pos x="T90" y="T91"/>
                                  </a:cxn>
                                  <a:cxn ang="T158">
                                    <a:pos x="T92" y="T93"/>
                                  </a:cxn>
                                  <a:cxn ang="T159">
                                    <a:pos x="T94" y="T95"/>
                                  </a:cxn>
                                  <a:cxn ang="T160">
                                    <a:pos x="T96" y="T97"/>
                                  </a:cxn>
                                  <a:cxn ang="T161">
                                    <a:pos x="T98" y="T99"/>
                                  </a:cxn>
                                  <a:cxn ang="T162">
                                    <a:pos x="T100" y="T101"/>
                                  </a:cxn>
                                  <a:cxn ang="T163">
                                    <a:pos x="T102" y="T103"/>
                                  </a:cxn>
                                  <a:cxn ang="T164">
                                    <a:pos x="T104" y="T105"/>
                                  </a:cxn>
                                  <a:cxn ang="T165">
                                    <a:pos x="T106" y="T107"/>
                                  </a:cxn>
                                  <a:cxn ang="T166">
                                    <a:pos x="T108" y="T109"/>
                                  </a:cxn>
                                  <a:cxn ang="T167">
                                    <a:pos x="T110" y="T111"/>
                                  </a:cxn>
                                </a:cxnLst>
                                <a:rect l="T168" t="T169" r="T170" b="T171"/>
                                <a:pathLst>
                                  <a:path w="432" h="1986">
                                    <a:moveTo>
                                      <a:pt x="427" y="1986"/>
                                    </a:moveTo>
                                    <a:cubicBezTo>
                                      <a:pt x="432" y="1970"/>
                                      <a:pt x="423" y="1961"/>
                                      <a:pt x="412" y="1950"/>
                                    </a:cubicBezTo>
                                    <a:cubicBezTo>
                                      <a:pt x="405" y="1899"/>
                                      <a:pt x="355" y="1896"/>
                                      <a:pt x="325" y="1866"/>
                                    </a:cubicBezTo>
                                    <a:cubicBezTo>
                                      <a:pt x="331" y="1865"/>
                                      <a:pt x="339" y="1867"/>
                                      <a:pt x="343" y="1863"/>
                                    </a:cubicBezTo>
                                    <a:cubicBezTo>
                                      <a:pt x="352" y="1854"/>
                                      <a:pt x="328" y="1838"/>
                                      <a:pt x="325" y="1836"/>
                                    </a:cubicBezTo>
                                    <a:cubicBezTo>
                                      <a:pt x="319" y="1824"/>
                                      <a:pt x="320" y="1813"/>
                                      <a:pt x="307" y="1809"/>
                                    </a:cubicBezTo>
                                    <a:cubicBezTo>
                                      <a:pt x="287" y="1789"/>
                                      <a:pt x="297" y="1773"/>
                                      <a:pt x="262" y="1761"/>
                                    </a:cubicBezTo>
                                    <a:cubicBezTo>
                                      <a:pt x="234" y="1740"/>
                                      <a:pt x="229" y="1716"/>
                                      <a:pt x="193" y="1710"/>
                                    </a:cubicBezTo>
                                    <a:cubicBezTo>
                                      <a:pt x="188" y="1691"/>
                                      <a:pt x="174" y="1663"/>
                                      <a:pt x="163" y="1647"/>
                                    </a:cubicBezTo>
                                    <a:cubicBezTo>
                                      <a:pt x="161" y="1635"/>
                                      <a:pt x="159" y="1618"/>
                                      <a:pt x="151" y="1608"/>
                                    </a:cubicBezTo>
                                    <a:cubicBezTo>
                                      <a:pt x="146" y="1601"/>
                                      <a:pt x="133" y="1590"/>
                                      <a:pt x="133" y="1590"/>
                                    </a:cubicBezTo>
                                    <a:cubicBezTo>
                                      <a:pt x="138" y="1565"/>
                                      <a:pt x="130" y="1542"/>
                                      <a:pt x="112" y="1524"/>
                                    </a:cubicBezTo>
                                    <a:cubicBezTo>
                                      <a:pt x="125" y="1520"/>
                                      <a:pt x="131" y="1523"/>
                                      <a:pt x="142" y="1530"/>
                                    </a:cubicBezTo>
                                    <a:cubicBezTo>
                                      <a:pt x="151" y="1543"/>
                                      <a:pt x="151" y="1564"/>
                                      <a:pt x="163" y="1575"/>
                                    </a:cubicBezTo>
                                    <a:cubicBezTo>
                                      <a:pt x="171" y="1582"/>
                                      <a:pt x="181" y="1587"/>
                                      <a:pt x="190" y="1593"/>
                                    </a:cubicBezTo>
                                    <a:cubicBezTo>
                                      <a:pt x="193" y="1595"/>
                                      <a:pt x="199" y="1599"/>
                                      <a:pt x="199" y="1599"/>
                                    </a:cubicBezTo>
                                    <a:cubicBezTo>
                                      <a:pt x="203" y="1616"/>
                                      <a:pt x="209" y="1609"/>
                                      <a:pt x="217" y="1623"/>
                                    </a:cubicBezTo>
                                    <a:cubicBezTo>
                                      <a:pt x="228" y="1642"/>
                                      <a:pt x="224" y="1663"/>
                                      <a:pt x="247" y="1671"/>
                                    </a:cubicBezTo>
                                    <a:cubicBezTo>
                                      <a:pt x="252" y="1687"/>
                                      <a:pt x="264" y="1705"/>
                                      <a:pt x="274" y="1719"/>
                                    </a:cubicBezTo>
                                    <a:cubicBezTo>
                                      <a:pt x="279" y="1742"/>
                                      <a:pt x="286" y="1743"/>
                                      <a:pt x="304" y="1755"/>
                                    </a:cubicBezTo>
                                    <a:cubicBezTo>
                                      <a:pt x="339" y="1751"/>
                                      <a:pt x="334" y="1752"/>
                                      <a:pt x="316" y="1734"/>
                                    </a:cubicBezTo>
                                    <a:cubicBezTo>
                                      <a:pt x="311" y="1718"/>
                                      <a:pt x="295" y="1717"/>
                                      <a:pt x="286" y="1704"/>
                                    </a:cubicBezTo>
                                    <a:cubicBezTo>
                                      <a:pt x="275" y="1689"/>
                                      <a:pt x="266" y="1672"/>
                                      <a:pt x="253" y="1659"/>
                                    </a:cubicBezTo>
                                    <a:cubicBezTo>
                                      <a:pt x="250" y="1650"/>
                                      <a:pt x="231" y="1625"/>
                                      <a:pt x="223" y="1620"/>
                                    </a:cubicBezTo>
                                    <a:cubicBezTo>
                                      <a:pt x="216" y="1609"/>
                                      <a:pt x="205" y="1585"/>
                                      <a:pt x="193" y="1581"/>
                                    </a:cubicBezTo>
                                    <a:cubicBezTo>
                                      <a:pt x="178" y="1566"/>
                                      <a:pt x="163" y="1542"/>
                                      <a:pt x="145" y="1530"/>
                                    </a:cubicBezTo>
                                    <a:cubicBezTo>
                                      <a:pt x="137" y="1507"/>
                                      <a:pt x="143" y="1517"/>
                                      <a:pt x="130" y="1500"/>
                                    </a:cubicBezTo>
                                    <a:cubicBezTo>
                                      <a:pt x="126" y="1488"/>
                                      <a:pt x="114" y="1477"/>
                                      <a:pt x="103" y="1470"/>
                                    </a:cubicBezTo>
                                    <a:cubicBezTo>
                                      <a:pt x="98" y="1454"/>
                                      <a:pt x="87" y="1441"/>
                                      <a:pt x="82" y="1425"/>
                                    </a:cubicBezTo>
                                    <a:cubicBezTo>
                                      <a:pt x="92" y="1354"/>
                                      <a:pt x="60" y="1401"/>
                                      <a:pt x="71" y="1330"/>
                                    </a:cubicBezTo>
                                    <a:cubicBezTo>
                                      <a:pt x="65" y="1299"/>
                                      <a:pt x="56" y="1263"/>
                                      <a:pt x="46" y="1239"/>
                                    </a:cubicBezTo>
                                    <a:cubicBezTo>
                                      <a:pt x="43" y="1232"/>
                                      <a:pt x="25" y="1204"/>
                                      <a:pt x="22" y="1182"/>
                                    </a:cubicBezTo>
                                    <a:cubicBezTo>
                                      <a:pt x="19" y="1160"/>
                                      <a:pt x="26" y="1124"/>
                                      <a:pt x="25" y="1104"/>
                                    </a:cubicBezTo>
                                    <a:cubicBezTo>
                                      <a:pt x="20" y="1086"/>
                                      <a:pt x="23" y="1084"/>
                                      <a:pt x="16" y="1062"/>
                                    </a:cubicBezTo>
                                    <a:cubicBezTo>
                                      <a:pt x="15" y="1059"/>
                                      <a:pt x="16" y="1014"/>
                                      <a:pt x="16" y="1014"/>
                                    </a:cubicBezTo>
                                    <a:cubicBezTo>
                                      <a:pt x="23" y="986"/>
                                      <a:pt x="38" y="978"/>
                                      <a:pt x="31" y="951"/>
                                    </a:cubicBezTo>
                                    <a:cubicBezTo>
                                      <a:pt x="21" y="913"/>
                                      <a:pt x="11" y="875"/>
                                      <a:pt x="1" y="837"/>
                                    </a:cubicBezTo>
                                    <a:cubicBezTo>
                                      <a:pt x="0" y="808"/>
                                      <a:pt x="18" y="796"/>
                                      <a:pt x="22" y="777"/>
                                    </a:cubicBezTo>
                                    <a:cubicBezTo>
                                      <a:pt x="19" y="758"/>
                                      <a:pt x="20" y="742"/>
                                      <a:pt x="25" y="723"/>
                                    </a:cubicBezTo>
                                    <a:cubicBezTo>
                                      <a:pt x="24" y="689"/>
                                      <a:pt x="22" y="655"/>
                                      <a:pt x="22" y="621"/>
                                    </a:cubicBezTo>
                                    <a:cubicBezTo>
                                      <a:pt x="22" y="594"/>
                                      <a:pt x="34" y="566"/>
                                      <a:pt x="40" y="540"/>
                                    </a:cubicBezTo>
                                    <a:cubicBezTo>
                                      <a:pt x="48" y="509"/>
                                      <a:pt x="51" y="478"/>
                                      <a:pt x="58" y="447"/>
                                    </a:cubicBezTo>
                                    <a:cubicBezTo>
                                      <a:pt x="64" y="419"/>
                                      <a:pt x="73" y="391"/>
                                      <a:pt x="82" y="363"/>
                                    </a:cubicBezTo>
                                    <a:cubicBezTo>
                                      <a:pt x="85" y="354"/>
                                      <a:pt x="91" y="345"/>
                                      <a:pt x="94" y="336"/>
                                    </a:cubicBezTo>
                                    <a:cubicBezTo>
                                      <a:pt x="95" y="333"/>
                                      <a:pt x="97" y="327"/>
                                      <a:pt x="97" y="327"/>
                                    </a:cubicBezTo>
                                    <a:cubicBezTo>
                                      <a:pt x="98" y="315"/>
                                      <a:pt x="91" y="299"/>
                                      <a:pt x="100" y="291"/>
                                    </a:cubicBezTo>
                                    <a:cubicBezTo>
                                      <a:pt x="165" y="239"/>
                                      <a:pt x="137" y="313"/>
                                      <a:pt x="148" y="279"/>
                                    </a:cubicBezTo>
                                    <a:cubicBezTo>
                                      <a:pt x="151" y="258"/>
                                      <a:pt x="155" y="238"/>
                                      <a:pt x="139" y="222"/>
                                    </a:cubicBezTo>
                                    <a:cubicBezTo>
                                      <a:pt x="138" y="219"/>
                                      <a:pt x="135" y="216"/>
                                      <a:pt x="136" y="213"/>
                                    </a:cubicBezTo>
                                    <a:cubicBezTo>
                                      <a:pt x="139" y="206"/>
                                      <a:pt x="165" y="197"/>
                                      <a:pt x="172" y="195"/>
                                    </a:cubicBezTo>
                                    <a:cubicBezTo>
                                      <a:pt x="178" y="177"/>
                                      <a:pt x="194" y="126"/>
                                      <a:pt x="211" y="120"/>
                                    </a:cubicBezTo>
                                    <a:cubicBezTo>
                                      <a:pt x="217" y="122"/>
                                      <a:pt x="226" y="135"/>
                                      <a:pt x="229" y="129"/>
                                    </a:cubicBezTo>
                                    <a:cubicBezTo>
                                      <a:pt x="236" y="115"/>
                                      <a:pt x="230" y="96"/>
                                      <a:pt x="235" y="81"/>
                                    </a:cubicBezTo>
                                    <a:cubicBezTo>
                                      <a:pt x="243" y="54"/>
                                      <a:pt x="249" y="24"/>
                                      <a:pt x="265" y="0"/>
                                    </a:cubicBezTo>
                                    <a:cubicBezTo>
                                      <a:pt x="280" y="10"/>
                                      <a:pt x="278" y="19"/>
                                      <a:pt x="280" y="39"/>
                                    </a:cubicBezTo>
                                    <a:cubicBezTo>
                                      <a:pt x="283" y="66"/>
                                      <a:pt x="292" y="97"/>
                                      <a:pt x="292" y="123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422" name="AutoShape 128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9600000" flipH="1">
                                <a:off x="2726" y="885"/>
                                <a:ext cx="45" cy="181"/>
                              </a:xfrm>
                              <a:prstGeom prst="lightningBolt">
                                <a:avLst/>
                              </a:prstGeom>
                              <a:solidFill>
                                <a:srgbClr val="ECD846"/>
                              </a:solidFill>
                              <a:ln w="9525">
                                <a:solidFill>
                                  <a:srgbClr val="CC99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416" name="Freeform 128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60" y="2504"/>
                            <a:ext cx="185" cy="280"/>
                          </a:xfrm>
                          <a:custGeom>
                            <a:avLst/>
                            <a:gdLst>
                              <a:gd name="T0" fmla="*/ 180 w 185"/>
                              <a:gd name="T1" fmla="*/ 0 h 280"/>
                              <a:gd name="T2" fmla="*/ 172 w 185"/>
                              <a:gd name="T3" fmla="*/ 24 h 280"/>
                              <a:gd name="T4" fmla="*/ 148 w 185"/>
                              <a:gd name="T5" fmla="*/ 32 h 280"/>
                              <a:gd name="T6" fmla="*/ 100 w 185"/>
                              <a:gd name="T7" fmla="*/ 120 h 280"/>
                              <a:gd name="T8" fmla="*/ 44 w 185"/>
                              <a:gd name="T9" fmla="*/ 192 h 280"/>
                              <a:gd name="T10" fmla="*/ 36 w 185"/>
                              <a:gd name="T11" fmla="*/ 216 h 280"/>
                              <a:gd name="T12" fmla="*/ 12 w 185"/>
                              <a:gd name="T13" fmla="*/ 224 h 280"/>
                              <a:gd name="T14" fmla="*/ 44 w 185"/>
                              <a:gd name="T15" fmla="*/ 280 h 280"/>
                              <a:gd name="T16" fmla="*/ 108 w 185"/>
                              <a:gd name="T17" fmla="*/ 200 h 280"/>
                              <a:gd name="T18" fmla="*/ 140 w 185"/>
                              <a:gd name="T19" fmla="*/ 176 h 280"/>
                              <a:gd name="T20" fmla="*/ 164 w 185"/>
                              <a:gd name="T21" fmla="*/ 152 h 280"/>
                              <a:gd name="T22" fmla="*/ 164 w 185"/>
                              <a:gd name="T23" fmla="*/ 56 h 280"/>
                              <a:gd name="T24" fmla="*/ 164 w 185"/>
                              <a:gd name="T25" fmla="*/ 56 h 280"/>
                              <a:gd name="T26" fmla="*/ 180 w 185"/>
                              <a:gd name="T27" fmla="*/ 0 h 280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185"/>
                              <a:gd name="T43" fmla="*/ 0 h 280"/>
                              <a:gd name="T44" fmla="*/ 185 w 185"/>
                              <a:gd name="T45" fmla="*/ 280 h 280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185" h="280">
                                <a:moveTo>
                                  <a:pt x="180" y="0"/>
                                </a:moveTo>
                                <a:cubicBezTo>
                                  <a:pt x="177" y="8"/>
                                  <a:pt x="178" y="18"/>
                                  <a:pt x="172" y="24"/>
                                </a:cubicBezTo>
                                <a:cubicBezTo>
                                  <a:pt x="166" y="30"/>
                                  <a:pt x="153" y="25"/>
                                  <a:pt x="148" y="32"/>
                                </a:cubicBezTo>
                                <a:cubicBezTo>
                                  <a:pt x="112" y="82"/>
                                  <a:pt x="150" y="87"/>
                                  <a:pt x="100" y="120"/>
                                </a:cubicBezTo>
                                <a:cubicBezTo>
                                  <a:pt x="90" y="149"/>
                                  <a:pt x="44" y="192"/>
                                  <a:pt x="44" y="192"/>
                                </a:cubicBezTo>
                                <a:cubicBezTo>
                                  <a:pt x="41" y="200"/>
                                  <a:pt x="42" y="210"/>
                                  <a:pt x="36" y="216"/>
                                </a:cubicBezTo>
                                <a:cubicBezTo>
                                  <a:pt x="30" y="222"/>
                                  <a:pt x="15" y="216"/>
                                  <a:pt x="12" y="224"/>
                                </a:cubicBezTo>
                                <a:cubicBezTo>
                                  <a:pt x="0" y="259"/>
                                  <a:pt x="24" y="267"/>
                                  <a:pt x="44" y="280"/>
                                </a:cubicBezTo>
                                <a:cubicBezTo>
                                  <a:pt x="89" y="265"/>
                                  <a:pt x="93" y="245"/>
                                  <a:pt x="108" y="200"/>
                                </a:cubicBezTo>
                                <a:cubicBezTo>
                                  <a:pt x="112" y="187"/>
                                  <a:pt x="130" y="185"/>
                                  <a:pt x="140" y="176"/>
                                </a:cubicBezTo>
                                <a:cubicBezTo>
                                  <a:pt x="149" y="169"/>
                                  <a:pt x="156" y="160"/>
                                  <a:pt x="164" y="152"/>
                                </a:cubicBezTo>
                                <a:cubicBezTo>
                                  <a:pt x="185" y="88"/>
                                  <a:pt x="185" y="120"/>
                                  <a:pt x="164" y="56"/>
                                </a:cubicBezTo>
                                <a:cubicBezTo>
                                  <a:pt x="169" y="37"/>
                                  <a:pt x="175" y="19"/>
                                  <a:pt x="180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414" name="Freeform 413"/>
                        <p:cNvSpPr/>
                        <p:nvPr/>
                      </p:nvSpPr>
                      <p:spPr>
                        <a:xfrm>
                          <a:off x="3622876" y="1608881"/>
                          <a:ext cx="476041" cy="544010"/>
                        </a:xfrm>
                        <a:custGeom>
                          <a:avLst/>
                          <a:gdLst>
                            <a:gd name="connsiteX0" fmla="*/ 335666 w 476041"/>
                            <a:gd name="connsiteY0" fmla="*/ 416689 h 544010"/>
                            <a:gd name="connsiteX1" fmla="*/ 335666 w 476041"/>
                            <a:gd name="connsiteY1" fmla="*/ 416689 h 544010"/>
                            <a:gd name="connsiteX2" fmla="*/ 416689 w 476041"/>
                            <a:gd name="connsiteY2" fmla="*/ 532435 h 544010"/>
                            <a:gd name="connsiteX3" fmla="*/ 451413 w 476041"/>
                            <a:gd name="connsiteY3" fmla="*/ 544010 h 544010"/>
                            <a:gd name="connsiteX4" fmla="*/ 451413 w 476041"/>
                            <a:gd name="connsiteY4" fmla="*/ 370390 h 544010"/>
                            <a:gd name="connsiteX5" fmla="*/ 428263 w 476041"/>
                            <a:gd name="connsiteY5" fmla="*/ 347241 h 544010"/>
                            <a:gd name="connsiteX6" fmla="*/ 393539 w 476041"/>
                            <a:gd name="connsiteY6" fmla="*/ 335666 h 544010"/>
                            <a:gd name="connsiteX7" fmla="*/ 347240 w 476041"/>
                            <a:gd name="connsiteY7" fmla="*/ 289367 h 544010"/>
                            <a:gd name="connsiteX8" fmla="*/ 289367 w 476041"/>
                            <a:gd name="connsiteY8" fmla="*/ 243068 h 544010"/>
                            <a:gd name="connsiteX9" fmla="*/ 266218 w 476041"/>
                            <a:gd name="connsiteY9" fmla="*/ 208344 h 544010"/>
                            <a:gd name="connsiteX10" fmla="*/ 208344 w 476041"/>
                            <a:gd name="connsiteY10" fmla="*/ 162046 h 544010"/>
                            <a:gd name="connsiteX11" fmla="*/ 138896 w 476041"/>
                            <a:gd name="connsiteY11" fmla="*/ 115747 h 544010"/>
                            <a:gd name="connsiteX12" fmla="*/ 115747 w 476041"/>
                            <a:gd name="connsiteY12" fmla="*/ 81023 h 544010"/>
                            <a:gd name="connsiteX13" fmla="*/ 81023 w 476041"/>
                            <a:gd name="connsiteY13" fmla="*/ 69448 h 544010"/>
                            <a:gd name="connsiteX14" fmla="*/ 69448 w 476041"/>
                            <a:gd name="connsiteY14" fmla="*/ 34724 h 544010"/>
                            <a:gd name="connsiteX15" fmla="*/ 34724 w 476041"/>
                            <a:gd name="connsiteY15" fmla="*/ 23149 h 544010"/>
                            <a:gd name="connsiteX16" fmla="*/ 0 w 476041"/>
                            <a:gd name="connsiteY16" fmla="*/ 0 h 544010"/>
                            <a:gd name="connsiteX17" fmla="*/ 11575 w 476041"/>
                            <a:gd name="connsiteY17" fmla="*/ 92597 h 544010"/>
                            <a:gd name="connsiteX18" fmla="*/ 34724 w 476041"/>
                            <a:gd name="connsiteY18" fmla="*/ 115747 h 544010"/>
                            <a:gd name="connsiteX19" fmla="*/ 57873 w 476041"/>
                            <a:gd name="connsiteY19" fmla="*/ 196770 h 544010"/>
                            <a:gd name="connsiteX20" fmla="*/ 81023 w 476041"/>
                            <a:gd name="connsiteY20" fmla="*/ 231494 h 544010"/>
                            <a:gd name="connsiteX21" fmla="*/ 115747 w 476041"/>
                            <a:gd name="connsiteY21" fmla="*/ 300942 h 544010"/>
                            <a:gd name="connsiteX22" fmla="*/ 185195 w 476041"/>
                            <a:gd name="connsiteY22" fmla="*/ 324091 h 544010"/>
                            <a:gd name="connsiteX23" fmla="*/ 254643 w 476041"/>
                            <a:gd name="connsiteY23" fmla="*/ 358815 h 544010"/>
                            <a:gd name="connsiteX24" fmla="*/ 289367 w 476041"/>
                            <a:gd name="connsiteY24" fmla="*/ 370390 h 544010"/>
                            <a:gd name="connsiteX25" fmla="*/ 324091 w 476041"/>
                            <a:gd name="connsiteY25" fmla="*/ 393539 h 544010"/>
                            <a:gd name="connsiteX26" fmla="*/ 335666 w 476041"/>
                            <a:gd name="connsiteY26" fmla="*/ 416689 h 5440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</a:cxnLst>
                          <a:rect l="l" t="t" r="r" b="b"/>
                          <a:pathLst>
                            <a:path w="476041" h="544010">
                              <a:moveTo>
                                <a:pt x="335666" y="416689"/>
                              </a:moveTo>
                              <a:lnTo>
                                <a:pt x="335666" y="416689"/>
                              </a:lnTo>
                              <a:cubicBezTo>
                                <a:pt x="370702" y="486759"/>
                                <a:pt x="360300" y="504240"/>
                                <a:pt x="416689" y="532435"/>
                              </a:cubicBezTo>
                              <a:cubicBezTo>
                                <a:pt x="427602" y="537891"/>
                                <a:pt x="439838" y="540152"/>
                                <a:pt x="451413" y="544010"/>
                              </a:cubicBezTo>
                              <a:cubicBezTo>
                                <a:pt x="474516" y="474697"/>
                                <a:pt x="476041" y="485320"/>
                                <a:pt x="451413" y="370390"/>
                              </a:cubicBezTo>
                              <a:cubicBezTo>
                                <a:pt x="449126" y="359719"/>
                                <a:pt x="437621" y="352856"/>
                                <a:pt x="428263" y="347241"/>
                              </a:cubicBezTo>
                              <a:cubicBezTo>
                                <a:pt x="417801" y="340964"/>
                                <a:pt x="405114" y="339524"/>
                                <a:pt x="393539" y="335666"/>
                              </a:cubicBezTo>
                              <a:cubicBezTo>
                                <a:pt x="378106" y="320233"/>
                                <a:pt x="365400" y="301474"/>
                                <a:pt x="347240" y="289367"/>
                              </a:cubicBezTo>
                              <a:cubicBezTo>
                                <a:pt x="321454" y="272177"/>
                                <a:pt x="308217" y="266632"/>
                                <a:pt x="289367" y="243068"/>
                              </a:cubicBezTo>
                              <a:cubicBezTo>
                                <a:pt x="280677" y="232205"/>
                                <a:pt x="274908" y="219207"/>
                                <a:pt x="266218" y="208344"/>
                              </a:cubicBezTo>
                              <a:cubicBezTo>
                                <a:pt x="241377" y="177293"/>
                                <a:pt x="241765" y="188783"/>
                                <a:pt x="208344" y="162046"/>
                              </a:cubicBezTo>
                              <a:cubicBezTo>
                                <a:pt x="149426" y="114911"/>
                                <a:pt x="232221" y="162408"/>
                                <a:pt x="138896" y="115747"/>
                              </a:cubicBezTo>
                              <a:cubicBezTo>
                                <a:pt x="131180" y="104172"/>
                                <a:pt x="126610" y="89713"/>
                                <a:pt x="115747" y="81023"/>
                              </a:cubicBezTo>
                              <a:cubicBezTo>
                                <a:pt x="106220" y="73401"/>
                                <a:pt x="89650" y="78075"/>
                                <a:pt x="81023" y="69448"/>
                              </a:cubicBezTo>
                              <a:cubicBezTo>
                                <a:pt x="72396" y="60821"/>
                                <a:pt x="78075" y="43351"/>
                                <a:pt x="69448" y="34724"/>
                              </a:cubicBezTo>
                              <a:cubicBezTo>
                                <a:pt x="60821" y="26097"/>
                                <a:pt x="45637" y="28605"/>
                                <a:pt x="34724" y="23149"/>
                              </a:cubicBezTo>
                              <a:cubicBezTo>
                                <a:pt x="22282" y="16928"/>
                                <a:pt x="11575" y="7716"/>
                                <a:pt x="0" y="0"/>
                              </a:cubicBezTo>
                              <a:cubicBezTo>
                                <a:pt x="3858" y="30866"/>
                                <a:pt x="2637" y="62803"/>
                                <a:pt x="11575" y="92597"/>
                              </a:cubicBezTo>
                              <a:cubicBezTo>
                                <a:pt x="14711" y="103050"/>
                                <a:pt x="29109" y="106389"/>
                                <a:pt x="34724" y="115747"/>
                              </a:cubicBezTo>
                              <a:cubicBezTo>
                                <a:pt x="45991" y="134525"/>
                                <a:pt x="50301" y="179102"/>
                                <a:pt x="57873" y="196770"/>
                              </a:cubicBezTo>
                              <a:cubicBezTo>
                                <a:pt x="63353" y="209556"/>
                                <a:pt x="73306" y="219919"/>
                                <a:pt x="81023" y="231494"/>
                              </a:cubicBezTo>
                              <a:cubicBezTo>
                                <a:pt x="87330" y="250416"/>
                                <a:pt x="96850" y="289132"/>
                                <a:pt x="115747" y="300942"/>
                              </a:cubicBezTo>
                              <a:cubicBezTo>
                                <a:pt x="136440" y="313875"/>
                                <a:pt x="162046" y="316375"/>
                                <a:pt x="185195" y="324091"/>
                              </a:cubicBezTo>
                              <a:cubicBezTo>
                                <a:pt x="272470" y="353183"/>
                                <a:pt x="164897" y="313942"/>
                                <a:pt x="254643" y="358815"/>
                              </a:cubicBezTo>
                              <a:cubicBezTo>
                                <a:pt x="265556" y="364271"/>
                                <a:pt x="278454" y="364934"/>
                                <a:pt x="289367" y="370390"/>
                              </a:cubicBezTo>
                              <a:cubicBezTo>
                                <a:pt x="301809" y="376611"/>
                                <a:pt x="313228" y="384849"/>
                                <a:pt x="324091" y="393539"/>
                              </a:cubicBezTo>
                              <a:cubicBezTo>
                                <a:pt x="356438" y="419417"/>
                                <a:pt x="333737" y="412831"/>
                                <a:pt x="335666" y="41668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>
                          <a:solidFill>
                            <a:srgbClr val="CC99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400">
                            <a:defRPr/>
                          </a:pPr>
                          <a:endParaRPr lang="en-US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64" name="Group 154"/>
                      <p:cNvGrpSpPr/>
                      <p:nvPr/>
                    </p:nvGrpSpPr>
                    <p:grpSpPr>
                      <a:xfrm rot="2633095">
                        <a:off x="3563888" y="1700808"/>
                        <a:ext cx="304572" cy="648072"/>
                        <a:chOff x="3622876" y="1044283"/>
                        <a:chExt cx="1960756" cy="3563452"/>
                      </a:xfrm>
                    </p:grpSpPr>
                    <p:grpSp>
                      <p:nvGrpSpPr>
                        <p:cNvPr id="466" name="Group 1280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8992529" flipH="1" flipV="1">
                          <a:off x="4245701" y="1044283"/>
                          <a:ext cx="1337931" cy="3563452"/>
                          <a:chOff x="2440" y="885"/>
                          <a:chExt cx="758" cy="2167"/>
                        </a:xfrm>
                      </p:grpSpPr>
                      <p:grpSp>
                        <p:nvGrpSpPr>
                          <p:cNvPr id="469" name="Group 128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40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407" name="Freeform 128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709" y="1037"/>
                              <a:ext cx="480" cy="1028"/>
                            </a:xfrm>
                            <a:custGeom>
                              <a:avLst/>
                              <a:gdLst>
                                <a:gd name="T0" fmla="*/ 471 w 480"/>
                                <a:gd name="T1" fmla="*/ 1017 h 1028"/>
                                <a:gd name="T2" fmla="*/ 468 w 480"/>
                                <a:gd name="T3" fmla="*/ 993 h 1028"/>
                                <a:gd name="T4" fmla="*/ 474 w 480"/>
                                <a:gd name="T5" fmla="*/ 957 h 1028"/>
                                <a:gd name="T6" fmla="*/ 468 w 480"/>
                                <a:gd name="T7" fmla="*/ 882 h 1028"/>
                                <a:gd name="T8" fmla="*/ 477 w 480"/>
                                <a:gd name="T9" fmla="*/ 816 h 1028"/>
                                <a:gd name="T10" fmla="*/ 474 w 480"/>
                                <a:gd name="T11" fmla="*/ 807 h 1028"/>
                                <a:gd name="T12" fmla="*/ 459 w 480"/>
                                <a:gd name="T13" fmla="*/ 750 h 1028"/>
                                <a:gd name="T14" fmla="*/ 459 w 480"/>
                                <a:gd name="T15" fmla="*/ 705 h 1028"/>
                                <a:gd name="T16" fmla="*/ 450 w 480"/>
                                <a:gd name="T17" fmla="*/ 708 h 1028"/>
                                <a:gd name="T18" fmla="*/ 456 w 480"/>
                                <a:gd name="T19" fmla="*/ 699 h 1028"/>
                                <a:gd name="T20" fmla="*/ 450 w 480"/>
                                <a:gd name="T21" fmla="*/ 669 h 1028"/>
                                <a:gd name="T22" fmla="*/ 444 w 480"/>
                                <a:gd name="T23" fmla="*/ 591 h 1028"/>
                                <a:gd name="T24" fmla="*/ 429 w 480"/>
                                <a:gd name="T25" fmla="*/ 510 h 1028"/>
                                <a:gd name="T26" fmla="*/ 432 w 480"/>
                                <a:gd name="T27" fmla="*/ 480 h 1028"/>
                                <a:gd name="T28" fmla="*/ 423 w 480"/>
                                <a:gd name="T29" fmla="*/ 483 h 1028"/>
                                <a:gd name="T30" fmla="*/ 408 w 480"/>
                                <a:gd name="T31" fmla="*/ 438 h 1028"/>
                                <a:gd name="T32" fmla="*/ 384 w 480"/>
                                <a:gd name="T33" fmla="*/ 408 h 1028"/>
                                <a:gd name="T34" fmla="*/ 372 w 480"/>
                                <a:gd name="T35" fmla="*/ 336 h 1028"/>
                                <a:gd name="T36" fmla="*/ 351 w 480"/>
                                <a:gd name="T37" fmla="*/ 330 h 1028"/>
                                <a:gd name="T38" fmla="*/ 345 w 480"/>
                                <a:gd name="T39" fmla="*/ 294 h 1028"/>
                                <a:gd name="T40" fmla="*/ 312 w 480"/>
                                <a:gd name="T41" fmla="*/ 222 h 1028"/>
                                <a:gd name="T42" fmla="*/ 306 w 480"/>
                                <a:gd name="T43" fmla="*/ 174 h 1028"/>
                                <a:gd name="T44" fmla="*/ 297 w 480"/>
                                <a:gd name="T45" fmla="*/ 177 h 1028"/>
                                <a:gd name="T46" fmla="*/ 291 w 480"/>
                                <a:gd name="T47" fmla="*/ 186 h 1028"/>
                                <a:gd name="T48" fmla="*/ 279 w 480"/>
                                <a:gd name="T49" fmla="*/ 156 h 1028"/>
                                <a:gd name="T50" fmla="*/ 246 w 480"/>
                                <a:gd name="T51" fmla="*/ 147 h 1028"/>
                                <a:gd name="T52" fmla="*/ 225 w 480"/>
                                <a:gd name="T53" fmla="*/ 132 h 1028"/>
                                <a:gd name="T54" fmla="*/ 201 w 480"/>
                                <a:gd name="T55" fmla="*/ 105 h 1028"/>
                                <a:gd name="T56" fmla="*/ 159 w 480"/>
                                <a:gd name="T57" fmla="*/ 96 h 1028"/>
                                <a:gd name="T58" fmla="*/ 102 w 480"/>
                                <a:gd name="T59" fmla="*/ 63 h 1028"/>
                                <a:gd name="T60" fmla="*/ 78 w 480"/>
                                <a:gd name="T61" fmla="*/ 33 h 1028"/>
                                <a:gd name="T62" fmla="*/ 51 w 480"/>
                                <a:gd name="T63" fmla="*/ 12 h 1028"/>
                                <a:gd name="T64" fmla="*/ 33 w 480"/>
                                <a:gd name="T65" fmla="*/ 0 h 1028"/>
                                <a:gd name="T66" fmla="*/ 21 w 480"/>
                                <a:gd name="T67" fmla="*/ 48 h 1028"/>
                                <a:gd name="T68" fmla="*/ 48 w 480"/>
                                <a:gd name="T69" fmla="*/ 132 h 1028"/>
                                <a:gd name="T70" fmla="*/ 117 w 480"/>
                                <a:gd name="T71" fmla="*/ 108 h 1028"/>
                                <a:gd name="T72" fmla="*/ 126 w 480"/>
                                <a:gd name="T73" fmla="*/ 120 h 1028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w 480"/>
                                <a:gd name="T112" fmla="*/ 0 h 1028"/>
                                <a:gd name="T113" fmla="*/ 480 w 480"/>
                                <a:gd name="T114" fmla="*/ 1028 h 1028"/>
                              </a:gdLst>
                              <a:ahLst/>
                              <a:cxnLst>
                                <a:cxn ang="T74">
                                  <a:pos x="T0" y="T1"/>
                                </a:cxn>
                                <a:cxn ang="T75">
                                  <a:pos x="T2" y="T3"/>
                                </a:cxn>
                                <a:cxn ang="T76">
                                  <a:pos x="T4" y="T5"/>
                                </a:cxn>
                                <a:cxn ang="T77">
                                  <a:pos x="T6" y="T7"/>
                                </a:cxn>
                                <a:cxn ang="T78">
                                  <a:pos x="T8" y="T9"/>
                                </a:cxn>
                                <a:cxn ang="T79">
                                  <a:pos x="T10" y="T11"/>
                                </a:cxn>
                                <a:cxn ang="T80">
                                  <a:pos x="T12" y="T13"/>
                                </a:cxn>
                                <a:cxn ang="T81">
                                  <a:pos x="T14" y="T15"/>
                                </a:cxn>
                                <a:cxn ang="T82">
                                  <a:pos x="T16" y="T17"/>
                                </a:cxn>
                                <a:cxn ang="T83">
                                  <a:pos x="T18" y="T19"/>
                                </a:cxn>
                                <a:cxn ang="T84">
                                  <a:pos x="T20" y="T21"/>
                                </a:cxn>
                                <a:cxn ang="T85">
                                  <a:pos x="T22" y="T23"/>
                                </a:cxn>
                                <a:cxn ang="T86">
                                  <a:pos x="T24" y="T25"/>
                                </a:cxn>
                                <a:cxn ang="T87">
                                  <a:pos x="T26" y="T27"/>
                                </a:cxn>
                                <a:cxn ang="T88">
                                  <a:pos x="T28" y="T29"/>
                                </a:cxn>
                                <a:cxn ang="T89">
                                  <a:pos x="T30" y="T31"/>
                                </a:cxn>
                                <a:cxn ang="T90">
                                  <a:pos x="T32" y="T33"/>
                                </a:cxn>
                                <a:cxn ang="T91">
                                  <a:pos x="T34" y="T35"/>
                                </a:cxn>
                                <a:cxn ang="T92">
                                  <a:pos x="T36" y="T37"/>
                                </a:cxn>
                                <a:cxn ang="T93">
                                  <a:pos x="T38" y="T39"/>
                                </a:cxn>
                                <a:cxn ang="T94">
                                  <a:pos x="T40" y="T41"/>
                                </a:cxn>
                                <a:cxn ang="T95">
                                  <a:pos x="T42" y="T43"/>
                                </a:cxn>
                                <a:cxn ang="T96">
                                  <a:pos x="T44" y="T45"/>
                                </a:cxn>
                                <a:cxn ang="T97">
                                  <a:pos x="T46" y="T47"/>
                                </a:cxn>
                                <a:cxn ang="T98">
                                  <a:pos x="T48" y="T49"/>
                                </a:cxn>
                                <a:cxn ang="T99">
                                  <a:pos x="T50" y="T51"/>
                                </a:cxn>
                                <a:cxn ang="T100">
                                  <a:pos x="T52" y="T53"/>
                                </a:cxn>
                                <a:cxn ang="T101">
                                  <a:pos x="T54" y="T55"/>
                                </a:cxn>
                                <a:cxn ang="T102">
                                  <a:pos x="T56" y="T57"/>
                                </a:cxn>
                                <a:cxn ang="T103">
                                  <a:pos x="T58" y="T59"/>
                                </a:cxn>
                                <a:cxn ang="T104">
                                  <a:pos x="T60" y="T61"/>
                                </a:cxn>
                                <a:cxn ang="T105">
                                  <a:pos x="T62" y="T63"/>
                                </a:cxn>
                                <a:cxn ang="T106">
                                  <a:pos x="T64" y="T65"/>
                                </a:cxn>
                                <a:cxn ang="T107">
                                  <a:pos x="T66" y="T67"/>
                                </a:cxn>
                                <a:cxn ang="T108">
                                  <a:pos x="T68" y="T69"/>
                                </a:cxn>
                                <a:cxn ang="T109">
                                  <a:pos x="T70" y="T71"/>
                                </a:cxn>
                                <a:cxn ang="T110">
                                  <a:pos x="T72" y="T73"/>
                                </a:cxn>
                              </a:cxnLst>
                              <a:rect l="T111" t="T112" r="T113" b="T114"/>
                              <a:pathLst>
                                <a:path w="480" h="1028">
                                  <a:moveTo>
                                    <a:pt x="471" y="1017"/>
                                  </a:moveTo>
                                  <a:cubicBezTo>
                                    <a:pt x="480" y="983"/>
                                    <a:pt x="471" y="1028"/>
                                    <a:pt x="468" y="993"/>
                                  </a:cubicBezTo>
                                  <a:cubicBezTo>
                                    <a:pt x="467" y="982"/>
                                    <a:pt x="471" y="968"/>
                                    <a:pt x="474" y="957"/>
                                  </a:cubicBezTo>
                                  <a:cubicBezTo>
                                    <a:pt x="470" y="931"/>
                                    <a:pt x="476" y="907"/>
                                    <a:pt x="468" y="882"/>
                                  </a:cubicBezTo>
                                  <a:cubicBezTo>
                                    <a:pt x="470" y="860"/>
                                    <a:pt x="474" y="838"/>
                                    <a:pt x="477" y="816"/>
                                  </a:cubicBezTo>
                                  <a:cubicBezTo>
                                    <a:pt x="476" y="813"/>
                                    <a:pt x="474" y="810"/>
                                    <a:pt x="474" y="807"/>
                                  </a:cubicBezTo>
                                  <a:cubicBezTo>
                                    <a:pt x="474" y="782"/>
                                    <a:pt x="461" y="775"/>
                                    <a:pt x="459" y="750"/>
                                  </a:cubicBezTo>
                                  <a:cubicBezTo>
                                    <a:pt x="458" y="739"/>
                                    <a:pt x="459" y="705"/>
                                    <a:pt x="459" y="705"/>
                                  </a:cubicBezTo>
                                  <a:cubicBezTo>
                                    <a:pt x="456" y="706"/>
                                    <a:pt x="451" y="711"/>
                                    <a:pt x="450" y="708"/>
                                  </a:cubicBezTo>
                                  <a:cubicBezTo>
                                    <a:pt x="448" y="705"/>
                                    <a:pt x="456" y="703"/>
                                    <a:pt x="456" y="699"/>
                                  </a:cubicBezTo>
                                  <a:cubicBezTo>
                                    <a:pt x="457" y="688"/>
                                    <a:pt x="453" y="679"/>
                                    <a:pt x="450" y="669"/>
                                  </a:cubicBezTo>
                                  <a:cubicBezTo>
                                    <a:pt x="453" y="642"/>
                                    <a:pt x="453" y="617"/>
                                    <a:pt x="444" y="591"/>
                                  </a:cubicBezTo>
                                  <a:cubicBezTo>
                                    <a:pt x="459" y="547"/>
                                    <a:pt x="462" y="546"/>
                                    <a:pt x="429" y="510"/>
                                  </a:cubicBezTo>
                                  <a:cubicBezTo>
                                    <a:pt x="428" y="519"/>
                                    <a:pt x="435" y="472"/>
                                    <a:pt x="432" y="480"/>
                                  </a:cubicBezTo>
                                  <a:cubicBezTo>
                                    <a:pt x="431" y="483"/>
                                    <a:pt x="424" y="486"/>
                                    <a:pt x="423" y="483"/>
                                  </a:cubicBezTo>
                                  <a:cubicBezTo>
                                    <a:pt x="408" y="434"/>
                                    <a:pt x="437" y="445"/>
                                    <a:pt x="408" y="438"/>
                                  </a:cubicBezTo>
                                  <a:cubicBezTo>
                                    <a:pt x="400" y="428"/>
                                    <a:pt x="391" y="419"/>
                                    <a:pt x="384" y="408"/>
                                  </a:cubicBezTo>
                                  <a:cubicBezTo>
                                    <a:pt x="382" y="394"/>
                                    <a:pt x="382" y="346"/>
                                    <a:pt x="372" y="336"/>
                                  </a:cubicBezTo>
                                  <a:cubicBezTo>
                                    <a:pt x="367" y="331"/>
                                    <a:pt x="358" y="332"/>
                                    <a:pt x="351" y="330"/>
                                  </a:cubicBezTo>
                                  <a:cubicBezTo>
                                    <a:pt x="347" y="315"/>
                                    <a:pt x="353" y="307"/>
                                    <a:pt x="345" y="294"/>
                                  </a:cubicBezTo>
                                  <a:cubicBezTo>
                                    <a:pt x="345" y="291"/>
                                    <a:pt x="341" y="212"/>
                                    <a:pt x="312" y="222"/>
                                  </a:cubicBezTo>
                                  <a:cubicBezTo>
                                    <a:pt x="305" y="202"/>
                                    <a:pt x="312" y="168"/>
                                    <a:pt x="306" y="174"/>
                                  </a:cubicBezTo>
                                  <a:cubicBezTo>
                                    <a:pt x="304" y="176"/>
                                    <a:pt x="299" y="175"/>
                                    <a:pt x="297" y="177"/>
                                  </a:cubicBezTo>
                                  <a:cubicBezTo>
                                    <a:pt x="295" y="179"/>
                                    <a:pt x="283" y="211"/>
                                    <a:pt x="291" y="186"/>
                                  </a:cubicBezTo>
                                  <a:cubicBezTo>
                                    <a:pt x="289" y="177"/>
                                    <a:pt x="287" y="162"/>
                                    <a:pt x="279" y="156"/>
                                  </a:cubicBezTo>
                                  <a:cubicBezTo>
                                    <a:pt x="270" y="149"/>
                                    <a:pt x="246" y="147"/>
                                    <a:pt x="246" y="147"/>
                                  </a:cubicBezTo>
                                  <a:cubicBezTo>
                                    <a:pt x="240" y="141"/>
                                    <a:pt x="231" y="138"/>
                                    <a:pt x="225" y="132"/>
                                  </a:cubicBezTo>
                                  <a:cubicBezTo>
                                    <a:pt x="213" y="120"/>
                                    <a:pt x="218" y="114"/>
                                    <a:pt x="201" y="105"/>
                                  </a:cubicBezTo>
                                  <a:cubicBezTo>
                                    <a:pt x="182" y="110"/>
                                    <a:pt x="176" y="102"/>
                                    <a:pt x="159" y="96"/>
                                  </a:cubicBezTo>
                                  <a:cubicBezTo>
                                    <a:pt x="143" y="80"/>
                                    <a:pt x="119" y="78"/>
                                    <a:pt x="102" y="63"/>
                                  </a:cubicBezTo>
                                  <a:cubicBezTo>
                                    <a:pt x="64" y="29"/>
                                    <a:pt x="97" y="59"/>
                                    <a:pt x="78" y="33"/>
                                  </a:cubicBezTo>
                                  <a:cubicBezTo>
                                    <a:pt x="72" y="24"/>
                                    <a:pt x="59" y="18"/>
                                    <a:pt x="51" y="12"/>
                                  </a:cubicBezTo>
                                  <a:cubicBezTo>
                                    <a:pt x="45" y="8"/>
                                    <a:pt x="33" y="0"/>
                                    <a:pt x="33" y="0"/>
                                  </a:cubicBezTo>
                                  <a:cubicBezTo>
                                    <a:pt x="0" y="11"/>
                                    <a:pt x="11" y="11"/>
                                    <a:pt x="21" y="48"/>
                                  </a:cubicBezTo>
                                  <a:cubicBezTo>
                                    <a:pt x="23" y="55"/>
                                    <a:pt x="41" y="129"/>
                                    <a:pt x="48" y="132"/>
                                  </a:cubicBezTo>
                                  <a:cubicBezTo>
                                    <a:pt x="78" y="126"/>
                                    <a:pt x="90" y="103"/>
                                    <a:pt x="117" y="108"/>
                                  </a:cubicBezTo>
                                  <a:cubicBezTo>
                                    <a:pt x="124" y="118"/>
                                    <a:pt x="120" y="114"/>
                                    <a:pt x="126" y="12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474" name="Group 128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31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409" name="Oval 128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476" y="1157"/>
                                <a:ext cx="681" cy="1542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410" name="Freeform 128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895" y="2048"/>
                                <a:ext cx="294" cy="993"/>
                              </a:xfrm>
                              <a:custGeom>
                                <a:avLst/>
                                <a:gdLst>
                                  <a:gd name="T0" fmla="*/ 0 w 294"/>
                                  <a:gd name="T1" fmla="*/ 993 h 993"/>
                                  <a:gd name="T2" fmla="*/ 15 w 294"/>
                                  <a:gd name="T3" fmla="*/ 942 h 993"/>
                                  <a:gd name="T4" fmla="*/ 30 w 294"/>
                                  <a:gd name="T5" fmla="*/ 921 h 993"/>
                                  <a:gd name="T6" fmla="*/ 51 w 294"/>
                                  <a:gd name="T7" fmla="*/ 897 h 993"/>
                                  <a:gd name="T8" fmla="*/ 66 w 294"/>
                                  <a:gd name="T9" fmla="*/ 855 h 993"/>
                                  <a:gd name="T10" fmla="*/ 78 w 294"/>
                                  <a:gd name="T11" fmla="*/ 837 h 993"/>
                                  <a:gd name="T12" fmla="*/ 84 w 294"/>
                                  <a:gd name="T13" fmla="*/ 828 h 993"/>
                                  <a:gd name="T14" fmla="*/ 108 w 294"/>
                                  <a:gd name="T15" fmla="*/ 795 h 993"/>
                                  <a:gd name="T16" fmla="*/ 129 w 294"/>
                                  <a:gd name="T17" fmla="*/ 714 h 993"/>
                                  <a:gd name="T18" fmla="*/ 147 w 294"/>
                                  <a:gd name="T19" fmla="*/ 675 h 993"/>
                                  <a:gd name="T20" fmla="*/ 162 w 294"/>
                                  <a:gd name="T21" fmla="*/ 627 h 993"/>
                                  <a:gd name="T22" fmla="*/ 204 w 294"/>
                                  <a:gd name="T23" fmla="*/ 519 h 993"/>
                                  <a:gd name="T24" fmla="*/ 141 w 294"/>
                                  <a:gd name="T25" fmla="*/ 543 h 993"/>
                                  <a:gd name="T26" fmla="*/ 99 w 294"/>
                                  <a:gd name="T27" fmla="*/ 597 h 993"/>
                                  <a:gd name="T28" fmla="*/ 81 w 294"/>
                                  <a:gd name="T29" fmla="*/ 672 h 993"/>
                                  <a:gd name="T30" fmla="*/ 69 w 294"/>
                                  <a:gd name="T31" fmla="*/ 690 h 993"/>
                                  <a:gd name="T32" fmla="*/ 78 w 294"/>
                                  <a:gd name="T33" fmla="*/ 708 h 993"/>
                                  <a:gd name="T34" fmla="*/ 45 w 294"/>
                                  <a:gd name="T35" fmla="*/ 765 h 993"/>
                                  <a:gd name="T36" fmla="*/ 42 w 294"/>
                                  <a:gd name="T37" fmla="*/ 789 h 993"/>
                                  <a:gd name="T38" fmla="*/ 39 w 294"/>
                                  <a:gd name="T39" fmla="*/ 801 h 993"/>
                                  <a:gd name="T40" fmla="*/ 15 w 294"/>
                                  <a:gd name="T41" fmla="*/ 753 h 993"/>
                                  <a:gd name="T42" fmla="*/ 51 w 294"/>
                                  <a:gd name="T43" fmla="*/ 696 h 993"/>
                                  <a:gd name="T44" fmla="*/ 69 w 294"/>
                                  <a:gd name="T45" fmla="*/ 675 h 993"/>
                                  <a:gd name="T46" fmla="*/ 114 w 294"/>
                                  <a:gd name="T47" fmla="*/ 612 h 993"/>
                                  <a:gd name="T48" fmla="*/ 129 w 294"/>
                                  <a:gd name="T49" fmla="*/ 597 h 993"/>
                                  <a:gd name="T50" fmla="*/ 141 w 294"/>
                                  <a:gd name="T51" fmla="*/ 567 h 993"/>
                                  <a:gd name="T52" fmla="*/ 153 w 294"/>
                                  <a:gd name="T53" fmla="*/ 525 h 993"/>
                                  <a:gd name="T54" fmla="*/ 168 w 294"/>
                                  <a:gd name="T55" fmla="*/ 507 h 993"/>
                                  <a:gd name="T56" fmla="*/ 174 w 294"/>
                                  <a:gd name="T57" fmla="*/ 489 h 993"/>
                                  <a:gd name="T58" fmla="*/ 180 w 294"/>
                                  <a:gd name="T59" fmla="*/ 477 h 993"/>
                                  <a:gd name="T60" fmla="*/ 210 w 294"/>
                                  <a:gd name="T61" fmla="*/ 417 h 993"/>
                                  <a:gd name="T62" fmla="*/ 225 w 294"/>
                                  <a:gd name="T63" fmla="*/ 387 h 993"/>
                                  <a:gd name="T64" fmla="*/ 231 w 294"/>
                                  <a:gd name="T65" fmla="*/ 369 h 993"/>
                                  <a:gd name="T66" fmla="*/ 234 w 294"/>
                                  <a:gd name="T67" fmla="*/ 324 h 993"/>
                                  <a:gd name="T68" fmla="*/ 246 w 294"/>
                                  <a:gd name="T69" fmla="*/ 306 h 993"/>
                                  <a:gd name="T70" fmla="*/ 252 w 294"/>
                                  <a:gd name="T71" fmla="*/ 288 h 993"/>
                                  <a:gd name="T72" fmla="*/ 261 w 294"/>
                                  <a:gd name="T73" fmla="*/ 216 h 993"/>
                                  <a:gd name="T74" fmla="*/ 279 w 294"/>
                                  <a:gd name="T75" fmla="*/ 189 h 993"/>
                                  <a:gd name="T76" fmla="*/ 261 w 294"/>
                                  <a:gd name="T77" fmla="*/ 168 h 993"/>
                                  <a:gd name="T78" fmla="*/ 282 w 294"/>
                                  <a:gd name="T79" fmla="*/ 132 h 993"/>
                                  <a:gd name="T80" fmla="*/ 294 w 294"/>
                                  <a:gd name="T81" fmla="*/ 105 h 993"/>
                                  <a:gd name="T82" fmla="*/ 279 w 294"/>
                                  <a:gd name="T83" fmla="*/ 75 h 993"/>
                                  <a:gd name="T84" fmla="*/ 288 w 294"/>
                                  <a:gd name="T85" fmla="*/ 0 h 993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60000 6553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w 294"/>
                                  <a:gd name="T130" fmla="*/ 0 h 993"/>
                                  <a:gd name="T131" fmla="*/ 294 w 294"/>
                                  <a:gd name="T132" fmla="*/ 993 h 993"/>
                                </a:gdLst>
                                <a:ahLst/>
                                <a:cxnLst>
                                  <a:cxn ang="T86">
                                    <a:pos x="T0" y="T1"/>
                                  </a:cxn>
                                  <a:cxn ang="T87">
                                    <a:pos x="T2" y="T3"/>
                                  </a:cxn>
                                  <a:cxn ang="T88">
                                    <a:pos x="T4" y="T5"/>
                                  </a:cxn>
                                  <a:cxn ang="T89">
                                    <a:pos x="T6" y="T7"/>
                                  </a:cxn>
                                  <a:cxn ang="T90">
                                    <a:pos x="T8" y="T9"/>
                                  </a:cxn>
                                  <a:cxn ang="T91">
                                    <a:pos x="T10" y="T11"/>
                                  </a:cxn>
                                  <a:cxn ang="T92">
                                    <a:pos x="T12" y="T13"/>
                                  </a:cxn>
                                  <a:cxn ang="T93">
                                    <a:pos x="T14" y="T15"/>
                                  </a:cxn>
                                  <a:cxn ang="T94">
                                    <a:pos x="T16" y="T17"/>
                                  </a:cxn>
                                  <a:cxn ang="T95">
                                    <a:pos x="T18" y="T19"/>
                                  </a:cxn>
                                  <a:cxn ang="T96">
                                    <a:pos x="T20" y="T21"/>
                                  </a:cxn>
                                  <a:cxn ang="T97">
                                    <a:pos x="T22" y="T23"/>
                                  </a:cxn>
                                  <a:cxn ang="T98">
                                    <a:pos x="T24" y="T25"/>
                                  </a:cxn>
                                  <a:cxn ang="T99">
                                    <a:pos x="T26" y="T27"/>
                                  </a:cxn>
                                  <a:cxn ang="T100">
                                    <a:pos x="T28" y="T29"/>
                                  </a:cxn>
                                  <a:cxn ang="T101">
                                    <a:pos x="T30" y="T31"/>
                                  </a:cxn>
                                  <a:cxn ang="T102">
                                    <a:pos x="T32" y="T33"/>
                                  </a:cxn>
                                  <a:cxn ang="T103">
                                    <a:pos x="T34" y="T35"/>
                                  </a:cxn>
                                  <a:cxn ang="T104">
                                    <a:pos x="T36" y="T37"/>
                                  </a:cxn>
                                  <a:cxn ang="T105">
                                    <a:pos x="T38" y="T39"/>
                                  </a:cxn>
                                  <a:cxn ang="T106">
                                    <a:pos x="T40" y="T41"/>
                                  </a:cxn>
                                  <a:cxn ang="T107">
                                    <a:pos x="T42" y="T43"/>
                                  </a:cxn>
                                  <a:cxn ang="T108">
                                    <a:pos x="T44" y="T45"/>
                                  </a:cxn>
                                  <a:cxn ang="T109">
                                    <a:pos x="T46" y="T47"/>
                                  </a:cxn>
                                  <a:cxn ang="T110">
                                    <a:pos x="T48" y="T49"/>
                                  </a:cxn>
                                  <a:cxn ang="T111">
                                    <a:pos x="T50" y="T51"/>
                                  </a:cxn>
                                  <a:cxn ang="T112">
                                    <a:pos x="T52" y="T53"/>
                                  </a:cxn>
                                  <a:cxn ang="T113">
                                    <a:pos x="T54" y="T55"/>
                                  </a:cxn>
                                  <a:cxn ang="T114">
                                    <a:pos x="T56" y="T57"/>
                                  </a:cxn>
                                  <a:cxn ang="T115">
                                    <a:pos x="T58" y="T59"/>
                                  </a:cxn>
                                  <a:cxn ang="T116">
                                    <a:pos x="T60" y="T61"/>
                                  </a:cxn>
                                  <a:cxn ang="T117">
                                    <a:pos x="T62" y="T63"/>
                                  </a:cxn>
                                  <a:cxn ang="T118">
                                    <a:pos x="T64" y="T65"/>
                                  </a:cxn>
                                  <a:cxn ang="T119">
                                    <a:pos x="T66" y="T67"/>
                                  </a:cxn>
                                  <a:cxn ang="T120">
                                    <a:pos x="T68" y="T69"/>
                                  </a:cxn>
                                  <a:cxn ang="T121">
                                    <a:pos x="T70" y="T71"/>
                                  </a:cxn>
                                  <a:cxn ang="T122">
                                    <a:pos x="T72" y="T73"/>
                                  </a:cxn>
                                  <a:cxn ang="T123">
                                    <a:pos x="T74" y="T75"/>
                                  </a:cxn>
                                  <a:cxn ang="T124">
                                    <a:pos x="T76" y="T77"/>
                                  </a:cxn>
                                  <a:cxn ang="T125">
                                    <a:pos x="T78" y="T79"/>
                                  </a:cxn>
                                  <a:cxn ang="T126">
                                    <a:pos x="T80" y="T81"/>
                                  </a:cxn>
                                  <a:cxn ang="T127">
                                    <a:pos x="T82" y="T83"/>
                                  </a:cxn>
                                  <a:cxn ang="T128">
                                    <a:pos x="T84" y="T85"/>
                                  </a:cxn>
                                </a:cxnLst>
                                <a:rect l="T129" t="T130" r="T131" b="T132"/>
                                <a:pathLst>
                                  <a:path w="294" h="993">
                                    <a:moveTo>
                                      <a:pt x="0" y="993"/>
                                    </a:moveTo>
                                    <a:cubicBezTo>
                                      <a:pt x="5" y="973"/>
                                      <a:pt x="0" y="957"/>
                                      <a:pt x="15" y="942"/>
                                    </a:cubicBezTo>
                                    <a:cubicBezTo>
                                      <a:pt x="22" y="921"/>
                                      <a:pt x="15" y="926"/>
                                      <a:pt x="30" y="921"/>
                                    </a:cubicBezTo>
                                    <a:cubicBezTo>
                                      <a:pt x="34" y="908"/>
                                      <a:pt x="43" y="907"/>
                                      <a:pt x="51" y="897"/>
                                    </a:cubicBezTo>
                                    <a:cubicBezTo>
                                      <a:pt x="61" y="885"/>
                                      <a:pt x="62" y="869"/>
                                      <a:pt x="66" y="855"/>
                                    </a:cubicBezTo>
                                    <a:cubicBezTo>
                                      <a:pt x="68" y="848"/>
                                      <a:pt x="74" y="843"/>
                                      <a:pt x="78" y="837"/>
                                    </a:cubicBezTo>
                                    <a:cubicBezTo>
                                      <a:pt x="80" y="834"/>
                                      <a:pt x="84" y="828"/>
                                      <a:pt x="84" y="828"/>
                                    </a:cubicBezTo>
                                    <a:cubicBezTo>
                                      <a:pt x="88" y="811"/>
                                      <a:pt x="90" y="801"/>
                                      <a:pt x="108" y="795"/>
                                    </a:cubicBezTo>
                                    <a:cubicBezTo>
                                      <a:pt x="117" y="769"/>
                                      <a:pt x="122" y="741"/>
                                      <a:pt x="129" y="714"/>
                                    </a:cubicBezTo>
                                    <a:cubicBezTo>
                                      <a:pt x="134" y="696"/>
                                      <a:pt x="132" y="685"/>
                                      <a:pt x="147" y="675"/>
                                    </a:cubicBezTo>
                                    <a:cubicBezTo>
                                      <a:pt x="152" y="659"/>
                                      <a:pt x="158" y="643"/>
                                      <a:pt x="162" y="627"/>
                                    </a:cubicBezTo>
                                    <a:cubicBezTo>
                                      <a:pt x="164" y="594"/>
                                      <a:pt x="162" y="526"/>
                                      <a:pt x="204" y="519"/>
                                    </a:cubicBezTo>
                                    <a:cubicBezTo>
                                      <a:pt x="176" y="513"/>
                                      <a:pt x="163" y="528"/>
                                      <a:pt x="141" y="543"/>
                                    </a:cubicBezTo>
                                    <a:cubicBezTo>
                                      <a:pt x="128" y="562"/>
                                      <a:pt x="112" y="578"/>
                                      <a:pt x="99" y="597"/>
                                    </a:cubicBezTo>
                                    <a:cubicBezTo>
                                      <a:pt x="97" y="634"/>
                                      <a:pt x="96" y="645"/>
                                      <a:pt x="81" y="672"/>
                                    </a:cubicBezTo>
                                    <a:cubicBezTo>
                                      <a:pt x="77" y="678"/>
                                      <a:pt x="71" y="683"/>
                                      <a:pt x="69" y="690"/>
                                    </a:cubicBezTo>
                                    <a:cubicBezTo>
                                      <a:pt x="67" y="696"/>
                                      <a:pt x="78" y="708"/>
                                      <a:pt x="78" y="708"/>
                                    </a:cubicBezTo>
                                    <a:cubicBezTo>
                                      <a:pt x="75" y="732"/>
                                      <a:pt x="58" y="745"/>
                                      <a:pt x="45" y="765"/>
                                    </a:cubicBezTo>
                                    <a:cubicBezTo>
                                      <a:pt x="44" y="773"/>
                                      <a:pt x="43" y="781"/>
                                      <a:pt x="42" y="789"/>
                                    </a:cubicBezTo>
                                    <a:cubicBezTo>
                                      <a:pt x="41" y="793"/>
                                      <a:pt x="41" y="805"/>
                                      <a:pt x="39" y="801"/>
                                    </a:cubicBezTo>
                                    <a:cubicBezTo>
                                      <a:pt x="34" y="789"/>
                                      <a:pt x="18" y="766"/>
                                      <a:pt x="15" y="753"/>
                                    </a:cubicBezTo>
                                    <a:cubicBezTo>
                                      <a:pt x="17" y="731"/>
                                      <a:pt x="36" y="713"/>
                                      <a:pt x="51" y="696"/>
                                    </a:cubicBezTo>
                                    <a:cubicBezTo>
                                      <a:pt x="60" y="686"/>
                                      <a:pt x="63" y="687"/>
                                      <a:pt x="69" y="675"/>
                                    </a:cubicBezTo>
                                    <a:cubicBezTo>
                                      <a:pt x="80" y="653"/>
                                      <a:pt x="93" y="626"/>
                                      <a:pt x="114" y="612"/>
                                    </a:cubicBezTo>
                                    <a:cubicBezTo>
                                      <a:pt x="118" y="606"/>
                                      <a:pt x="125" y="603"/>
                                      <a:pt x="129" y="597"/>
                                    </a:cubicBezTo>
                                    <a:cubicBezTo>
                                      <a:pt x="135" y="589"/>
                                      <a:pt x="135" y="576"/>
                                      <a:pt x="141" y="567"/>
                                    </a:cubicBezTo>
                                    <a:cubicBezTo>
                                      <a:pt x="143" y="556"/>
                                      <a:pt x="145" y="533"/>
                                      <a:pt x="153" y="525"/>
                                    </a:cubicBezTo>
                                    <a:cubicBezTo>
                                      <a:pt x="159" y="519"/>
                                      <a:pt x="165" y="515"/>
                                      <a:pt x="168" y="507"/>
                                    </a:cubicBezTo>
                                    <a:cubicBezTo>
                                      <a:pt x="171" y="501"/>
                                      <a:pt x="171" y="495"/>
                                      <a:pt x="174" y="489"/>
                                    </a:cubicBezTo>
                                    <a:cubicBezTo>
                                      <a:pt x="176" y="485"/>
                                      <a:pt x="178" y="481"/>
                                      <a:pt x="180" y="477"/>
                                    </a:cubicBezTo>
                                    <a:cubicBezTo>
                                      <a:pt x="183" y="444"/>
                                      <a:pt x="199" y="449"/>
                                      <a:pt x="210" y="417"/>
                                    </a:cubicBezTo>
                                    <a:cubicBezTo>
                                      <a:pt x="216" y="419"/>
                                      <a:pt x="221" y="389"/>
                                      <a:pt x="225" y="387"/>
                                    </a:cubicBezTo>
                                    <a:cubicBezTo>
                                      <a:pt x="230" y="384"/>
                                      <a:pt x="231" y="369"/>
                                      <a:pt x="231" y="369"/>
                                    </a:cubicBezTo>
                                    <a:cubicBezTo>
                                      <a:pt x="232" y="354"/>
                                      <a:pt x="231" y="339"/>
                                      <a:pt x="234" y="324"/>
                                    </a:cubicBezTo>
                                    <a:cubicBezTo>
                                      <a:pt x="236" y="317"/>
                                      <a:pt x="244" y="313"/>
                                      <a:pt x="246" y="306"/>
                                    </a:cubicBezTo>
                                    <a:cubicBezTo>
                                      <a:pt x="248" y="300"/>
                                      <a:pt x="252" y="288"/>
                                      <a:pt x="252" y="288"/>
                                    </a:cubicBezTo>
                                    <a:cubicBezTo>
                                      <a:pt x="245" y="268"/>
                                      <a:pt x="250" y="235"/>
                                      <a:pt x="261" y="216"/>
                                    </a:cubicBezTo>
                                    <a:cubicBezTo>
                                      <a:pt x="266" y="207"/>
                                      <a:pt x="279" y="189"/>
                                      <a:pt x="279" y="189"/>
                                    </a:cubicBezTo>
                                    <a:cubicBezTo>
                                      <a:pt x="274" y="174"/>
                                      <a:pt x="266" y="183"/>
                                      <a:pt x="261" y="168"/>
                                    </a:cubicBezTo>
                                    <a:cubicBezTo>
                                      <a:pt x="265" y="152"/>
                                      <a:pt x="268" y="142"/>
                                      <a:pt x="282" y="132"/>
                                    </a:cubicBezTo>
                                    <a:cubicBezTo>
                                      <a:pt x="289" y="111"/>
                                      <a:pt x="284" y="119"/>
                                      <a:pt x="294" y="105"/>
                                    </a:cubicBezTo>
                                    <a:cubicBezTo>
                                      <a:pt x="282" y="97"/>
                                      <a:pt x="283" y="88"/>
                                      <a:pt x="279" y="75"/>
                                    </a:cubicBezTo>
                                    <a:cubicBezTo>
                                      <a:pt x="285" y="6"/>
                                      <a:pt x="278" y="30"/>
                                      <a:pt x="288" y="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1905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411" name="Freeform 128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431" y="1066"/>
                                <a:ext cx="432" cy="1986"/>
                              </a:xfrm>
                              <a:custGeom>
                                <a:avLst/>
                                <a:gdLst>
                                  <a:gd name="T0" fmla="*/ 427 w 432"/>
                                  <a:gd name="T1" fmla="*/ 1986 h 1986"/>
                                  <a:gd name="T2" fmla="*/ 412 w 432"/>
                                  <a:gd name="T3" fmla="*/ 1950 h 1986"/>
                                  <a:gd name="T4" fmla="*/ 325 w 432"/>
                                  <a:gd name="T5" fmla="*/ 1866 h 1986"/>
                                  <a:gd name="T6" fmla="*/ 343 w 432"/>
                                  <a:gd name="T7" fmla="*/ 1863 h 1986"/>
                                  <a:gd name="T8" fmla="*/ 325 w 432"/>
                                  <a:gd name="T9" fmla="*/ 1836 h 1986"/>
                                  <a:gd name="T10" fmla="*/ 307 w 432"/>
                                  <a:gd name="T11" fmla="*/ 1809 h 1986"/>
                                  <a:gd name="T12" fmla="*/ 262 w 432"/>
                                  <a:gd name="T13" fmla="*/ 1761 h 1986"/>
                                  <a:gd name="T14" fmla="*/ 193 w 432"/>
                                  <a:gd name="T15" fmla="*/ 1710 h 1986"/>
                                  <a:gd name="T16" fmla="*/ 163 w 432"/>
                                  <a:gd name="T17" fmla="*/ 1647 h 1986"/>
                                  <a:gd name="T18" fmla="*/ 151 w 432"/>
                                  <a:gd name="T19" fmla="*/ 1608 h 1986"/>
                                  <a:gd name="T20" fmla="*/ 133 w 432"/>
                                  <a:gd name="T21" fmla="*/ 1590 h 1986"/>
                                  <a:gd name="T22" fmla="*/ 112 w 432"/>
                                  <a:gd name="T23" fmla="*/ 1524 h 1986"/>
                                  <a:gd name="T24" fmla="*/ 142 w 432"/>
                                  <a:gd name="T25" fmla="*/ 1530 h 1986"/>
                                  <a:gd name="T26" fmla="*/ 163 w 432"/>
                                  <a:gd name="T27" fmla="*/ 1575 h 1986"/>
                                  <a:gd name="T28" fmla="*/ 190 w 432"/>
                                  <a:gd name="T29" fmla="*/ 1593 h 1986"/>
                                  <a:gd name="T30" fmla="*/ 199 w 432"/>
                                  <a:gd name="T31" fmla="*/ 1599 h 1986"/>
                                  <a:gd name="T32" fmla="*/ 217 w 432"/>
                                  <a:gd name="T33" fmla="*/ 1623 h 1986"/>
                                  <a:gd name="T34" fmla="*/ 247 w 432"/>
                                  <a:gd name="T35" fmla="*/ 1671 h 1986"/>
                                  <a:gd name="T36" fmla="*/ 274 w 432"/>
                                  <a:gd name="T37" fmla="*/ 1719 h 1986"/>
                                  <a:gd name="T38" fmla="*/ 304 w 432"/>
                                  <a:gd name="T39" fmla="*/ 1755 h 1986"/>
                                  <a:gd name="T40" fmla="*/ 316 w 432"/>
                                  <a:gd name="T41" fmla="*/ 1734 h 1986"/>
                                  <a:gd name="T42" fmla="*/ 286 w 432"/>
                                  <a:gd name="T43" fmla="*/ 1704 h 1986"/>
                                  <a:gd name="T44" fmla="*/ 253 w 432"/>
                                  <a:gd name="T45" fmla="*/ 1659 h 1986"/>
                                  <a:gd name="T46" fmla="*/ 223 w 432"/>
                                  <a:gd name="T47" fmla="*/ 1620 h 1986"/>
                                  <a:gd name="T48" fmla="*/ 193 w 432"/>
                                  <a:gd name="T49" fmla="*/ 1581 h 1986"/>
                                  <a:gd name="T50" fmla="*/ 145 w 432"/>
                                  <a:gd name="T51" fmla="*/ 1530 h 1986"/>
                                  <a:gd name="T52" fmla="*/ 130 w 432"/>
                                  <a:gd name="T53" fmla="*/ 1500 h 1986"/>
                                  <a:gd name="T54" fmla="*/ 103 w 432"/>
                                  <a:gd name="T55" fmla="*/ 1470 h 1986"/>
                                  <a:gd name="T56" fmla="*/ 82 w 432"/>
                                  <a:gd name="T57" fmla="*/ 1425 h 1986"/>
                                  <a:gd name="T58" fmla="*/ 71 w 432"/>
                                  <a:gd name="T59" fmla="*/ 1330 h 1986"/>
                                  <a:gd name="T60" fmla="*/ 46 w 432"/>
                                  <a:gd name="T61" fmla="*/ 1239 h 1986"/>
                                  <a:gd name="T62" fmla="*/ 22 w 432"/>
                                  <a:gd name="T63" fmla="*/ 1182 h 1986"/>
                                  <a:gd name="T64" fmla="*/ 25 w 432"/>
                                  <a:gd name="T65" fmla="*/ 1104 h 1986"/>
                                  <a:gd name="T66" fmla="*/ 16 w 432"/>
                                  <a:gd name="T67" fmla="*/ 1062 h 1986"/>
                                  <a:gd name="T68" fmla="*/ 16 w 432"/>
                                  <a:gd name="T69" fmla="*/ 1014 h 1986"/>
                                  <a:gd name="T70" fmla="*/ 31 w 432"/>
                                  <a:gd name="T71" fmla="*/ 951 h 1986"/>
                                  <a:gd name="T72" fmla="*/ 1 w 432"/>
                                  <a:gd name="T73" fmla="*/ 837 h 1986"/>
                                  <a:gd name="T74" fmla="*/ 22 w 432"/>
                                  <a:gd name="T75" fmla="*/ 777 h 1986"/>
                                  <a:gd name="T76" fmla="*/ 25 w 432"/>
                                  <a:gd name="T77" fmla="*/ 723 h 1986"/>
                                  <a:gd name="T78" fmla="*/ 22 w 432"/>
                                  <a:gd name="T79" fmla="*/ 621 h 1986"/>
                                  <a:gd name="T80" fmla="*/ 40 w 432"/>
                                  <a:gd name="T81" fmla="*/ 540 h 1986"/>
                                  <a:gd name="T82" fmla="*/ 58 w 432"/>
                                  <a:gd name="T83" fmla="*/ 447 h 1986"/>
                                  <a:gd name="T84" fmla="*/ 82 w 432"/>
                                  <a:gd name="T85" fmla="*/ 363 h 1986"/>
                                  <a:gd name="T86" fmla="*/ 94 w 432"/>
                                  <a:gd name="T87" fmla="*/ 336 h 1986"/>
                                  <a:gd name="T88" fmla="*/ 97 w 432"/>
                                  <a:gd name="T89" fmla="*/ 327 h 1986"/>
                                  <a:gd name="T90" fmla="*/ 100 w 432"/>
                                  <a:gd name="T91" fmla="*/ 291 h 1986"/>
                                  <a:gd name="T92" fmla="*/ 148 w 432"/>
                                  <a:gd name="T93" fmla="*/ 279 h 1986"/>
                                  <a:gd name="T94" fmla="*/ 139 w 432"/>
                                  <a:gd name="T95" fmla="*/ 222 h 1986"/>
                                  <a:gd name="T96" fmla="*/ 136 w 432"/>
                                  <a:gd name="T97" fmla="*/ 213 h 1986"/>
                                  <a:gd name="T98" fmla="*/ 172 w 432"/>
                                  <a:gd name="T99" fmla="*/ 195 h 1986"/>
                                  <a:gd name="T100" fmla="*/ 211 w 432"/>
                                  <a:gd name="T101" fmla="*/ 120 h 1986"/>
                                  <a:gd name="T102" fmla="*/ 229 w 432"/>
                                  <a:gd name="T103" fmla="*/ 129 h 1986"/>
                                  <a:gd name="T104" fmla="*/ 235 w 432"/>
                                  <a:gd name="T105" fmla="*/ 81 h 1986"/>
                                  <a:gd name="T106" fmla="*/ 265 w 432"/>
                                  <a:gd name="T107" fmla="*/ 0 h 1986"/>
                                  <a:gd name="T108" fmla="*/ 280 w 432"/>
                                  <a:gd name="T109" fmla="*/ 39 h 1986"/>
                                  <a:gd name="T110" fmla="*/ 292 w 432"/>
                                  <a:gd name="T111" fmla="*/ 123 h 198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60000 65536"/>
                                  <a:gd name="T157" fmla="*/ 0 60000 65536"/>
                                  <a:gd name="T158" fmla="*/ 0 60000 65536"/>
                                  <a:gd name="T159" fmla="*/ 0 60000 65536"/>
                                  <a:gd name="T160" fmla="*/ 0 60000 65536"/>
                                  <a:gd name="T161" fmla="*/ 0 60000 65536"/>
                                  <a:gd name="T162" fmla="*/ 0 60000 65536"/>
                                  <a:gd name="T163" fmla="*/ 0 60000 65536"/>
                                  <a:gd name="T164" fmla="*/ 0 60000 65536"/>
                                  <a:gd name="T165" fmla="*/ 0 60000 65536"/>
                                  <a:gd name="T166" fmla="*/ 0 60000 65536"/>
                                  <a:gd name="T167" fmla="*/ 0 60000 65536"/>
                                  <a:gd name="T168" fmla="*/ 0 w 432"/>
                                  <a:gd name="T169" fmla="*/ 0 h 1986"/>
                                  <a:gd name="T170" fmla="*/ 432 w 432"/>
                                  <a:gd name="T171" fmla="*/ 1986 h 1986"/>
                                </a:gdLst>
                                <a:ahLst/>
                                <a:cxnLst>
                                  <a:cxn ang="T112">
                                    <a:pos x="T0" y="T1"/>
                                  </a:cxn>
                                  <a:cxn ang="T113">
                                    <a:pos x="T2" y="T3"/>
                                  </a:cxn>
                                  <a:cxn ang="T114">
                                    <a:pos x="T4" y="T5"/>
                                  </a:cxn>
                                  <a:cxn ang="T115">
                                    <a:pos x="T6" y="T7"/>
                                  </a:cxn>
                                  <a:cxn ang="T116">
                                    <a:pos x="T8" y="T9"/>
                                  </a:cxn>
                                  <a:cxn ang="T117">
                                    <a:pos x="T10" y="T11"/>
                                  </a:cxn>
                                  <a:cxn ang="T118">
                                    <a:pos x="T12" y="T13"/>
                                  </a:cxn>
                                  <a:cxn ang="T119">
                                    <a:pos x="T14" y="T15"/>
                                  </a:cxn>
                                  <a:cxn ang="T120">
                                    <a:pos x="T16" y="T17"/>
                                  </a:cxn>
                                  <a:cxn ang="T121">
                                    <a:pos x="T18" y="T19"/>
                                  </a:cxn>
                                  <a:cxn ang="T122">
                                    <a:pos x="T20" y="T21"/>
                                  </a:cxn>
                                  <a:cxn ang="T123">
                                    <a:pos x="T22" y="T23"/>
                                  </a:cxn>
                                  <a:cxn ang="T124">
                                    <a:pos x="T24" y="T25"/>
                                  </a:cxn>
                                  <a:cxn ang="T125">
                                    <a:pos x="T26" y="T27"/>
                                  </a:cxn>
                                  <a:cxn ang="T126">
                                    <a:pos x="T28" y="T29"/>
                                  </a:cxn>
                                  <a:cxn ang="T127">
                                    <a:pos x="T30" y="T31"/>
                                  </a:cxn>
                                  <a:cxn ang="T128">
                                    <a:pos x="T32" y="T33"/>
                                  </a:cxn>
                                  <a:cxn ang="T129">
                                    <a:pos x="T34" y="T35"/>
                                  </a:cxn>
                                  <a:cxn ang="T130">
                                    <a:pos x="T36" y="T37"/>
                                  </a:cxn>
                                  <a:cxn ang="T131">
                                    <a:pos x="T38" y="T39"/>
                                  </a:cxn>
                                  <a:cxn ang="T132">
                                    <a:pos x="T40" y="T41"/>
                                  </a:cxn>
                                  <a:cxn ang="T133">
                                    <a:pos x="T42" y="T43"/>
                                  </a:cxn>
                                  <a:cxn ang="T134">
                                    <a:pos x="T44" y="T45"/>
                                  </a:cxn>
                                  <a:cxn ang="T135">
                                    <a:pos x="T46" y="T47"/>
                                  </a:cxn>
                                  <a:cxn ang="T136">
                                    <a:pos x="T48" y="T49"/>
                                  </a:cxn>
                                  <a:cxn ang="T137">
                                    <a:pos x="T50" y="T51"/>
                                  </a:cxn>
                                  <a:cxn ang="T138">
                                    <a:pos x="T52" y="T53"/>
                                  </a:cxn>
                                  <a:cxn ang="T139">
                                    <a:pos x="T54" y="T55"/>
                                  </a:cxn>
                                  <a:cxn ang="T140">
                                    <a:pos x="T56" y="T57"/>
                                  </a:cxn>
                                  <a:cxn ang="T141">
                                    <a:pos x="T58" y="T59"/>
                                  </a:cxn>
                                  <a:cxn ang="T142">
                                    <a:pos x="T60" y="T61"/>
                                  </a:cxn>
                                  <a:cxn ang="T143">
                                    <a:pos x="T62" y="T63"/>
                                  </a:cxn>
                                  <a:cxn ang="T144">
                                    <a:pos x="T64" y="T65"/>
                                  </a:cxn>
                                  <a:cxn ang="T145">
                                    <a:pos x="T66" y="T67"/>
                                  </a:cxn>
                                  <a:cxn ang="T146">
                                    <a:pos x="T68" y="T69"/>
                                  </a:cxn>
                                  <a:cxn ang="T147">
                                    <a:pos x="T70" y="T71"/>
                                  </a:cxn>
                                  <a:cxn ang="T148">
                                    <a:pos x="T72" y="T73"/>
                                  </a:cxn>
                                  <a:cxn ang="T149">
                                    <a:pos x="T74" y="T75"/>
                                  </a:cxn>
                                  <a:cxn ang="T150">
                                    <a:pos x="T76" y="T77"/>
                                  </a:cxn>
                                  <a:cxn ang="T151">
                                    <a:pos x="T78" y="T79"/>
                                  </a:cxn>
                                  <a:cxn ang="T152">
                                    <a:pos x="T80" y="T81"/>
                                  </a:cxn>
                                  <a:cxn ang="T153">
                                    <a:pos x="T82" y="T83"/>
                                  </a:cxn>
                                  <a:cxn ang="T154">
                                    <a:pos x="T84" y="T85"/>
                                  </a:cxn>
                                  <a:cxn ang="T155">
                                    <a:pos x="T86" y="T87"/>
                                  </a:cxn>
                                  <a:cxn ang="T156">
                                    <a:pos x="T88" y="T89"/>
                                  </a:cxn>
                                  <a:cxn ang="T157">
                                    <a:pos x="T90" y="T91"/>
                                  </a:cxn>
                                  <a:cxn ang="T158">
                                    <a:pos x="T92" y="T93"/>
                                  </a:cxn>
                                  <a:cxn ang="T159">
                                    <a:pos x="T94" y="T95"/>
                                  </a:cxn>
                                  <a:cxn ang="T160">
                                    <a:pos x="T96" y="T97"/>
                                  </a:cxn>
                                  <a:cxn ang="T161">
                                    <a:pos x="T98" y="T99"/>
                                  </a:cxn>
                                  <a:cxn ang="T162">
                                    <a:pos x="T100" y="T101"/>
                                  </a:cxn>
                                  <a:cxn ang="T163">
                                    <a:pos x="T102" y="T103"/>
                                  </a:cxn>
                                  <a:cxn ang="T164">
                                    <a:pos x="T104" y="T105"/>
                                  </a:cxn>
                                  <a:cxn ang="T165">
                                    <a:pos x="T106" y="T107"/>
                                  </a:cxn>
                                  <a:cxn ang="T166">
                                    <a:pos x="T108" y="T109"/>
                                  </a:cxn>
                                  <a:cxn ang="T167">
                                    <a:pos x="T110" y="T111"/>
                                  </a:cxn>
                                </a:cxnLst>
                                <a:rect l="T168" t="T169" r="T170" b="T171"/>
                                <a:pathLst>
                                  <a:path w="432" h="1986">
                                    <a:moveTo>
                                      <a:pt x="427" y="1986"/>
                                    </a:moveTo>
                                    <a:cubicBezTo>
                                      <a:pt x="432" y="1970"/>
                                      <a:pt x="423" y="1961"/>
                                      <a:pt x="412" y="1950"/>
                                    </a:cubicBezTo>
                                    <a:cubicBezTo>
                                      <a:pt x="405" y="1899"/>
                                      <a:pt x="355" y="1896"/>
                                      <a:pt x="325" y="1866"/>
                                    </a:cubicBezTo>
                                    <a:cubicBezTo>
                                      <a:pt x="331" y="1865"/>
                                      <a:pt x="339" y="1867"/>
                                      <a:pt x="343" y="1863"/>
                                    </a:cubicBezTo>
                                    <a:cubicBezTo>
                                      <a:pt x="352" y="1854"/>
                                      <a:pt x="328" y="1838"/>
                                      <a:pt x="325" y="1836"/>
                                    </a:cubicBezTo>
                                    <a:cubicBezTo>
                                      <a:pt x="319" y="1824"/>
                                      <a:pt x="320" y="1813"/>
                                      <a:pt x="307" y="1809"/>
                                    </a:cubicBezTo>
                                    <a:cubicBezTo>
                                      <a:pt x="287" y="1789"/>
                                      <a:pt x="297" y="1773"/>
                                      <a:pt x="262" y="1761"/>
                                    </a:cubicBezTo>
                                    <a:cubicBezTo>
                                      <a:pt x="234" y="1740"/>
                                      <a:pt x="229" y="1716"/>
                                      <a:pt x="193" y="1710"/>
                                    </a:cubicBezTo>
                                    <a:cubicBezTo>
                                      <a:pt x="188" y="1691"/>
                                      <a:pt x="174" y="1663"/>
                                      <a:pt x="163" y="1647"/>
                                    </a:cubicBezTo>
                                    <a:cubicBezTo>
                                      <a:pt x="161" y="1635"/>
                                      <a:pt x="159" y="1618"/>
                                      <a:pt x="151" y="1608"/>
                                    </a:cubicBezTo>
                                    <a:cubicBezTo>
                                      <a:pt x="146" y="1601"/>
                                      <a:pt x="133" y="1590"/>
                                      <a:pt x="133" y="1590"/>
                                    </a:cubicBezTo>
                                    <a:cubicBezTo>
                                      <a:pt x="138" y="1565"/>
                                      <a:pt x="130" y="1542"/>
                                      <a:pt x="112" y="1524"/>
                                    </a:cubicBezTo>
                                    <a:cubicBezTo>
                                      <a:pt x="125" y="1520"/>
                                      <a:pt x="131" y="1523"/>
                                      <a:pt x="142" y="1530"/>
                                    </a:cubicBezTo>
                                    <a:cubicBezTo>
                                      <a:pt x="151" y="1543"/>
                                      <a:pt x="151" y="1564"/>
                                      <a:pt x="163" y="1575"/>
                                    </a:cubicBezTo>
                                    <a:cubicBezTo>
                                      <a:pt x="171" y="1582"/>
                                      <a:pt x="181" y="1587"/>
                                      <a:pt x="190" y="1593"/>
                                    </a:cubicBezTo>
                                    <a:cubicBezTo>
                                      <a:pt x="193" y="1595"/>
                                      <a:pt x="199" y="1599"/>
                                      <a:pt x="199" y="1599"/>
                                    </a:cubicBezTo>
                                    <a:cubicBezTo>
                                      <a:pt x="203" y="1616"/>
                                      <a:pt x="209" y="1609"/>
                                      <a:pt x="217" y="1623"/>
                                    </a:cubicBezTo>
                                    <a:cubicBezTo>
                                      <a:pt x="228" y="1642"/>
                                      <a:pt x="224" y="1663"/>
                                      <a:pt x="247" y="1671"/>
                                    </a:cubicBezTo>
                                    <a:cubicBezTo>
                                      <a:pt x="252" y="1687"/>
                                      <a:pt x="264" y="1705"/>
                                      <a:pt x="274" y="1719"/>
                                    </a:cubicBezTo>
                                    <a:cubicBezTo>
                                      <a:pt x="279" y="1742"/>
                                      <a:pt x="286" y="1743"/>
                                      <a:pt x="304" y="1755"/>
                                    </a:cubicBezTo>
                                    <a:cubicBezTo>
                                      <a:pt x="339" y="1751"/>
                                      <a:pt x="334" y="1752"/>
                                      <a:pt x="316" y="1734"/>
                                    </a:cubicBezTo>
                                    <a:cubicBezTo>
                                      <a:pt x="311" y="1718"/>
                                      <a:pt x="295" y="1717"/>
                                      <a:pt x="286" y="1704"/>
                                    </a:cubicBezTo>
                                    <a:cubicBezTo>
                                      <a:pt x="275" y="1689"/>
                                      <a:pt x="266" y="1672"/>
                                      <a:pt x="253" y="1659"/>
                                    </a:cubicBezTo>
                                    <a:cubicBezTo>
                                      <a:pt x="250" y="1650"/>
                                      <a:pt x="231" y="1625"/>
                                      <a:pt x="223" y="1620"/>
                                    </a:cubicBezTo>
                                    <a:cubicBezTo>
                                      <a:pt x="216" y="1609"/>
                                      <a:pt x="205" y="1585"/>
                                      <a:pt x="193" y="1581"/>
                                    </a:cubicBezTo>
                                    <a:cubicBezTo>
                                      <a:pt x="178" y="1566"/>
                                      <a:pt x="163" y="1542"/>
                                      <a:pt x="145" y="1530"/>
                                    </a:cubicBezTo>
                                    <a:cubicBezTo>
                                      <a:pt x="137" y="1507"/>
                                      <a:pt x="143" y="1517"/>
                                      <a:pt x="130" y="1500"/>
                                    </a:cubicBezTo>
                                    <a:cubicBezTo>
                                      <a:pt x="126" y="1488"/>
                                      <a:pt x="114" y="1477"/>
                                      <a:pt x="103" y="1470"/>
                                    </a:cubicBezTo>
                                    <a:cubicBezTo>
                                      <a:pt x="98" y="1454"/>
                                      <a:pt x="87" y="1441"/>
                                      <a:pt x="82" y="1425"/>
                                    </a:cubicBezTo>
                                    <a:cubicBezTo>
                                      <a:pt x="92" y="1354"/>
                                      <a:pt x="60" y="1401"/>
                                      <a:pt x="71" y="1330"/>
                                    </a:cubicBezTo>
                                    <a:cubicBezTo>
                                      <a:pt x="65" y="1299"/>
                                      <a:pt x="56" y="1263"/>
                                      <a:pt x="46" y="1239"/>
                                    </a:cubicBezTo>
                                    <a:cubicBezTo>
                                      <a:pt x="43" y="1232"/>
                                      <a:pt x="25" y="1204"/>
                                      <a:pt x="22" y="1182"/>
                                    </a:cubicBezTo>
                                    <a:cubicBezTo>
                                      <a:pt x="19" y="1160"/>
                                      <a:pt x="26" y="1124"/>
                                      <a:pt x="25" y="1104"/>
                                    </a:cubicBezTo>
                                    <a:cubicBezTo>
                                      <a:pt x="20" y="1086"/>
                                      <a:pt x="23" y="1084"/>
                                      <a:pt x="16" y="1062"/>
                                    </a:cubicBezTo>
                                    <a:cubicBezTo>
                                      <a:pt x="15" y="1059"/>
                                      <a:pt x="16" y="1014"/>
                                      <a:pt x="16" y="1014"/>
                                    </a:cubicBezTo>
                                    <a:cubicBezTo>
                                      <a:pt x="23" y="986"/>
                                      <a:pt x="38" y="978"/>
                                      <a:pt x="31" y="951"/>
                                    </a:cubicBezTo>
                                    <a:cubicBezTo>
                                      <a:pt x="21" y="913"/>
                                      <a:pt x="11" y="875"/>
                                      <a:pt x="1" y="837"/>
                                    </a:cubicBezTo>
                                    <a:cubicBezTo>
                                      <a:pt x="0" y="808"/>
                                      <a:pt x="18" y="796"/>
                                      <a:pt x="22" y="777"/>
                                    </a:cubicBezTo>
                                    <a:cubicBezTo>
                                      <a:pt x="19" y="758"/>
                                      <a:pt x="20" y="742"/>
                                      <a:pt x="25" y="723"/>
                                    </a:cubicBezTo>
                                    <a:cubicBezTo>
                                      <a:pt x="24" y="689"/>
                                      <a:pt x="22" y="655"/>
                                      <a:pt x="22" y="621"/>
                                    </a:cubicBezTo>
                                    <a:cubicBezTo>
                                      <a:pt x="22" y="594"/>
                                      <a:pt x="34" y="566"/>
                                      <a:pt x="40" y="540"/>
                                    </a:cubicBezTo>
                                    <a:cubicBezTo>
                                      <a:pt x="48" y="509"/>
                                      <a:pt x="51" y="478"/>
                                      <a:pt x="58" y="447"/>
                                    </a:cubicBezTo>
                                    <a:cubicBezTo>
                                      <a:pt x="64" y="419"/>
                                      <a:pt x="73" y="391"/>
                                      <a:pt x="82" y="363"/>
                                    </a:cubicBezTo>
                                    <a:cubicBezTo>
                                      <a:pt x="85" y="354"/>
                                      <a:pt x="91" y="345"/>
                                      <a:pt x="94" y="336"/>
                                    </a:cubicBezTo>
                                    <a:cubicBezTo>
                                      <a:pt x="95" y="333"/>
                                      <a:pt x="97" y="327"/>
                                      <a:pt x="97" y="327"/>
                                    </a:cubicBezTo>
                                    <a:cubicBezTo>
                                      <a:pt x="98" y="315"/>
                                      <a:pt x="91" y="299"/>
                                      <a:pt x="100" y="291"/>
                                    </a:cubicBezTo>
                                    <a:cubicBezTo>
                                      <a:pt x="165" y="239"/>
                                      <a:pt x="137" y="313"/>
                                      <a:pt x="148" y="279"/>
                                    </a:cubicBezTo>
                                    <a:cubicBezTo>
                                      <a:pt x="151" y="258"/>
                                      <a:pt x="155" y="238"/>
                                      <a:pt x="139" y="222"/>
                                    </a:cubicBezTo>
                                    <a:cubicBezTo>
                                      <a:pt x="138" y="219"/>
                                      <a:pt x="135" y="216"/>
                                      <a:pt x="136" y="213"/>
                                    </a:cubicBezTo>
                                    <a:cubicBezTo>
                                      <a:pt x="139" y="206"/>
                                      <a:pt x="165" y="197"/>
                                      <a:pt x="172" y="195"/>
                                    </a:cubicBezTo>
                                    <a:cubicBezTo>
                                      <a:pt x="178" y="177"/>
                                      <a:pt x="194" y="126"/>
                                      <a:pt x="211" y="120"/>
                                    </a:cubicBezTo>
                                    <a:cubicBezTo>
                                      <a:pt x="217" y="122"/>
                                      <a:pt x="226" y="135"/>
                                      <a:pt x="229" y="129"/>
                                    </a:cubicBezTo>
                                    <a:cubicBezTo>
                                      <a:pt x="236" y="115"/>
                                      <a:pt x="230" y="96"/>
                                      <a:pt x="235" y="81"/>
                                    </a:cubicBezTo>
                                    <a:cubicBezTo>
                                      <a:pt x="243" y="54"/>
                                      <a:pt x="249" y="24"/>
                                      <a:pt x="265" y="0"/>
                                    </a:cubicBezTo>
                                    <a:cubicBezTo>
                                      <a:pt x="280" y="10"/>
                                      <a:pt x="278" y="19"/>
                                      <a:pt x="280" y="39"/>
                                    </a:cubicBezTo>
                                    <a:cubicBezTo>
                                      <a:pt x="283" y="66"/>
                                      <a:pt x="292" y="97"/>
                                      <a:pt x="292" y="123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412" name="AutoShape 128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9600000" flipH="1">
                                <a:off x="2726" y="885"/>
                                <a:ext cx="45" cy="181"/>
                              </a:xfrm>
                              <a:prstGeom prst="lightningBolt">
                                <a:avLst/>
                              </a:prstGeom>
                              <a:solidFill>
                                <a:srgbClr val="ECD846"/>
                              </a:solidFill>
                              <a:ln w="9525">
                                <a:solidFill>
                                  <a:srgbClr val="CC99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406" name="Freeform 128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60" y="2504"/>
                            <a:ext cx="185" cy="280"/>
                          </a:xfrm>
                          <a:custGeom>
                            <a:avLst/>
                            <a:gdLst>
                              <a:gd name="T0" fmla="*/ 180 w 185"/>
                              <a:gd name="T1" fmla="*/ 0 h 280"/>
                              <a:gd name="T2" fmla="*/ 172 w 185"/>
                              <a:gd name="T3" fmla="*/ 24 h 280"/>
                              <a:gd name="T4" fmla="*/ 148 w 185"/>
                              <a:gd name="T5" fmla="*/ 32 h 280"/>
                              <a:gd name="T6" fmla="*/ 100 w 185"/>
                              <a:gd name="T7" fmla="*/ 120 h 280"/>
                              <a:gd name="T8" fmla="*/ 44 w 185"/>
                              <a:gd name="T9" fmla="*/ 192 h 280"/>
                              <a:gd name="T10" fmla="*/ 36 w 185"/>
                              <a:gd name="T11" fmla="*/ 216 h 280"/>
                              <a:gd name="T12" fmla="*/ 12 w 185"/>
                              <a:gd name="T13" fmla="*/ 224 h 280"/>
                              <a:gd name="T14" fmla="*/ 44 w 185"/>
                              <a:gd name="T15" fmla="*/ 280 h 280"/>
                              <a:gd name="T16" fmla="*/ 108 w 185"/>
                              <a:gd name="T17" fmla="*/ 200 h 280"/>
                              <a:gd name="T18" fmla="*/ 140 w 185"/>
                              <a:gd name="T19" fmla="*/ 176 h 280"/>
                              <a:gd name="T20" fmla="*/ 164 w 185"/>
                              <a:gd name="T21" fmla="*/ 152 h 280"/>
                              <a:gd name="T22" fmla="*/ 164 w 185"/>
                              <a:gd name="T23" fmla="*/ 56 h 280"/>
                              <a:gd name="T24" fmla="*/ 164 w 185"/>
                              <a:gd name="T25" fmla="*/ 56 h 280"/>
                              <a:gd name="T26" fmla="*/ 180 w 185"/>
                              <a:gd name="T27" fmla="*/ 0 h 280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185"/>
                              <a:gd name="T43" fmla="*/ 0 h 280"/>
                              <a:gd name="T44" fmla="*/ 185 w 185"/>
                              <a:gd name="T45" fmla="*/ 280 h 280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185" h="280">
                                <a:moveTo>
                                  <a:pt x="180" y="0"/>
                                </a:moveTo>
                                <a:cubicBezTo>
                                  <a:pt x="177" y="8"/>
                                  <a:pt x="178" y="18"/>
                                  <a:pt x="172" y="24"/>
                                </a:cubicBezTo>
                                <a:cubicBezTo>
                                  <a:pt x="166" y="30"/>
                                  <a:pt x="153" y="25"/>
                                  <a:pt x="148" y="32"/>
                                </a:cubicBezTo>
                                <a:cubicBezTo>
                                  <a:pt x="112" y="82"/>
                                  <a:pt x="150" y="87"/>
                                  <a:pt x="100" y="120"/>
                                </a:cubicBezTo>
                                <a:cubicBezTo>
                                  <a:pt x="90" y="149"/>
                                  <a:pt x="44" y="192"/>
                                  <a:pt x="44" y="192"/>
                                </a:cubicBezTo>
                                <a:cubicBezTo>
                                  <a:pt x="41" y="200"/>
                                  <a:pt x="42" y="210"/>
                                  <a:pt x="36" y="216"/>
                                </a:cubicBezTo>
                                <a:cubicBezTo>
                                  <a:pt x="30" y="222"/>
                                  <a:pt x="15" y="216"/>
                                  <a:pt x="12" y="224"/>
                                </a:cubicBezTo>
                                <a:cubicBezTo>
                                  <a:pt x="0" y="259"/>
                                  <a:pt x="24" y="267"/>
                                  <a:pt x="44" y="280"/>
                                </a:cubicBezTo>
                                <a:cubicBezTo>
                                  <a:pt x="89" y="265"/>
                                  <a:pt x="93" y="245"/>
                                  <a:pt x="108" y="200"/>
                                </a:cubicBezTo>
                                <a:cubicBezTo>
                                  <a:pt x="112" y="187"/>
                                  <a:pt x="130" y="185"/>
                                  <a:pt x="140" y="176"/>
                                </a:cubicBezTo>
                                <a:cubicBezTo>
                                  <a:pt x="149" y="169"/>
                                  <a:pt x="156" y="160"/>
                                  <a:pt x="164" y="152"/>
                                </a:cubicBezTo>
                                <a:cubicBezTo>
                                  <a:pt x="185" y="88"/>
                                  <a:pt x="185" y="120"/>
                                  <a:pt x="164" y="56"/>
                                </a:cubicBezTo>
                                <a:cubicBezTo>
                                  <a:pt x="169" y="37"/>
                                  <a:pt x="175" y="19"/>
                                  <a:pt x="180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404" name="Freeform 403"/>
                        <p:cNvSpPr/>
                        <p:nvPr/>
                      </p:nvSpPr>
                      <p:spPr>
                        <a:xfrm>
                          <a:off x="3622876" y="1608881"/>
                          <a:ext cx="476041" cy="544010"/>
                        </a:xfrm>
                        <a:custGeom>
                          <a:avLst/>
                          <a:gdLst>
                            <a:gd name="connsiteX0" fmla="*/ 335666 w 476041"/>
                            <a:gd name="connsiteY0" fmla="*/ 416689 h 544010"/>
                            <a:gd name="connsiteX1" fmla="*/ 335666 w 476041"/>
                            <a:gd name="connsiteY1" fmla="*/ 416689 h 544010"/>
                            <a:gd name="connsiteX2" fmla="*/ 416689 w 476041"/>
                            <a:gd name="connsiteY2" fmla="*/ 532435 h 544010"/>
                            <a:gd name="connsiteX3" fmla="*/ 451413 w 476041"/>
                            <a:gd name="connsiteY3" fmla="*/ 544010 h 544010"/>
                            <a:gd name="connsiteX4" fmla="*/ 451413 w 476041"/>
                            <a:gd name="connsiteY4" fmla="*/ 370390 h 544010"/>
                            <a:gd name="connsiteX5" fmla="*/ 428263 w 476041"/>
                            <a:gd name="connsiteY5" fmla="*/ 347241 h 544010"/>
                            <a:gd name="connsiteX6" fmla="*/ 393539 w 476041"/>
                            <a:gd name="connsiteY6" fmla="*/ 335666 h 544010"/>
                            <a:gd name="connsiteX7" fmla="*/ 347240 w 476041"/>
                            <a:gd name="connsiteY7" fmla="*/ 289367 h 544010"/>
                            <a:gd name="connsiteX8" fmla="*/ 289367 w 476041"/>
                            <a:gd name="connsiteY8" fmla="*/ 243068 h 544010"/>
                            <a:gd name="connsiteX9" fmla="*/ 266218 w 476041"/>
                            <a:gd name="connsiteY9" fmla="*/ 208344 h 544010"/>
                            <a:gd name="connsiteX10" fmla="*/ 208344 w 476041"/>
                            <a:gd name="connsiteY10" fmla="*/ 162046 h 544010"/>
                            <a:gd name="connsiteX11" fmla="*/ 138896 w 476041"/>
                            <a:gd name="connsiteY11" fmla="*/ 115747 h 544010"/>
                            <a:gd name="connsiteX12" fmla="*/ 115747 w 476041"/>
                            <a:gd name="connsiteY12" fmla="*/ 81023 h 544010"/>
                            <a:gd name="connsiteX13" fmla="*/ 81023 w 476041"/>
                            <a:gd name="connsiteY13" fmla="*/ 69448 h 544010"/>
                            <a:gd name="connsiteX14" fmla="*/ 69448 w 476041"/>
                            <a:gd name="connsiteY14" fmla="*/ 34724 h 544010"/>
                            <a:gd name="connsiteX15" fmla="*/ 34724 w 476041"/>
                            <a:gd name="connsiteY15" fmla="*/ 23149 h 544010"/>
                            <a:gd name="connsiteX16" fmla="*/ 0 w 476041"/>
                            <a:gd name="connsiteY16" fmla="*/ 0 h 544010"/>
                            <a:gd name="connsiteX17" fmla="*/ 11575 w 476041"/>
                            <a:gd name="connsiteY17" fmla="*/ 92597 h 544010"/>
                            <a:gd name="connsiteX18" fmla="*/ 34724 w 476041"/>
                            <a:gd name="connsiteY18" fmla="*/ 115747 h 544010"/>
                            <a:gd name="connsiteX19" fmla="*/ 57873 w 476041"/>
                            <a:gd name="connsiteY19" fmla="*/ 196770 h 544010"/>
                            <a:gd name="connsiteX20" fmla="*/ 81023 w 476041"/>
                            <a:gd name="connsiteY20" fmla="*/ 231494 h 544010"/>
                            <a:gd name="connsiteX21" fmla="*/ 115747 w 476041"/>
                            <a:gd name="connsiteY21" fmla="*/ 300942 h 544010"/>
                            <a:gd name="connsiteX22" fmla="*/ 185195 w 476041"/>
                            <a:gd name="connsiteY22" fmla="*/ 324091 h 544010"/>
                            <a:gd name="connsiteX23" fmla="*/ 254643 w 476041"/>
                            <a:gd name="connsiteY23" fmla="*/ 358815 h 544010"/>
                            <a:gd name="connsiteX24" fmla="*/ 289367 w 476041"/>
                            <a:gd name="connsiteY24" fmla="*/ 370390 h 544010"/>
                            <a:gd name="connsiteX25" fmla="*/ 324091 w 476041"/>
                            <a:gd name="connsiteY25" fmla="*/ 393539 h 544010"/>
                            <a:gd name="connsiteX26" fmla="*/ 335666 w 476041"/>
                            <a:gd name="connsiteY26" fmla="*/ 416689 h 5440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</a:cxnLst>
                          <a:rect l="l" t="t" r="r" b="b"/>
                          <a:pathLst>
                            <a:path w="476041" h="544010">
                              <a:moveTo>
                                <a:pt x="335666" y="416689"/>
                              </a:moveTo>
                              <a:lnTo>
                                <a:pt x="335666" y="416689"/>
                              </a:lnTo>
                              <a:cubicBezTo>
                                <a:pt x="370702" y="486759"/>
                                <a:pt x="360300" y="504240"/>
                                <a:pt x="416689" y="532435"/>
                              </a:cubicBezTo>
                              <a:cubicBezTo>
                                <a:pt x="427602" y="537891"/>
                                <a:pt x="439838" y="540152"/>
                                <a:pt x="451413" y="544010"/>
                              </a:cubicBezTo>
                              <a:cubicBezTo>
                                <a:pt x="474516" y="474697"/>
                                <a:pt x="476041" y="485320"/>
                                <a:pt x="451413" y="370390"/>
                              </a:cubicBezTo>
                              <a:cubicBezTo>
                                <a:pt x="449126" y="359719"/>
                                <a:pt x="437621" y="352856"/>
                                <a:pt x="428263" y="347241"/>
                              </a:cubicBezTo>
                              <a:cubicBezTo>
                                <a:pt x="417801" y="340964"/>
                                <a:pt x="405114" y="339524"/>
                                <a:pt x="393539" y="335666"/>
                              </a:cubicBezTo>
                              <a:cubicBezTo>
                                <a:pt x="378106" y="320233"/>
                                <a:pt x="365400" y="301474"/>
                                <a:pt x="347240" y="289367"/>
                              </a:cubicBezTo>
                              <a:cubicBezTo>
                                <a:pt x="321454" y="272177"/>
                                <a:pt x="308217" y="266632"/>
                                <a:pt x="289367" y="243068"/>
                              </a:cubicBezTo>
                              <a:cubicBezTo>
                                <a:pt x="280677" y="232205"/>
                                <a:pt x="274908" y="219207"/>
                                <a:pt x="266218" y="208344"/>
                              </a:cubicBezTo>
                              <a:cubicBezTo>
                                <a:pt x="241377" y="177293"/>
                                <a:pt x="241765" y="188783"/>
                                <a:pt x="208344" y="162046"/>
                              </a:cubicBezTo>
                              <a:cubicBezTo>
                                <a:pt x="149426" y="114911"/>
                                <a:pt x="232221" y="162408"/>
                                <a:pt x="138896" y="115747"/>
                              </a:cubicBezTo>
                              <a:cubicBezTo>
                                <a:pt x="131180" y="104172"/>
                                <a:pt x="126610" y="89713"/>
                                <a:pt x="115747" y="81023"/>
                              </a:cubicBezTo>
                              <a:cubicBezTo>
                                <a:pt x="106220" y="73401"/>
                                <a:pt x="89650" y="78075"/>
                                <a:pt x="81023" y="69448"/>
                              </a:cubicBezTo>
                              <a:cubicBezTo>
                                <a:pt x="72396" y="60821"/>
                                <a:pt x="78075" y="43351"/>
                                <a:pt x="69448" y="34724"/>
                              </a:cubicBezTo>
                              <a:cubicBezTo>
                                <a:pt x="60821" y="26097"/>
                                <a:pt x="45637" y="28605"/>
                                <a:pt x="34724" y="23149"/>
                              </a:cubicBezTo>
                              <a:cubicBezTo>
                                <a:pt x="22282" y="16928"/>
                                <a:pt x="11575" y="7716"/>
                                <a:pt x="0" y="0"/>
                              </a:cubicBezTo>
                              <a:cubicBezTo>
                                <a:pt x="3858" y="30866"/>
                                <a:pt x="2637" y="62803"/>
                                <a:pt x="11575" y="92597"/>
                              </a:cubicBezTo>
                              <a:cubicBezTo>
                                <a:pt x="14711" y="103050"/>
                                <a:pt x="29109" y="106389"/>
                                <a:pt x="34724" y="115747"/>
                              </a:cubicBezTo>
                              <a:cubicBezTo>
                                <a:pt x="45991" y="134525"/>
                                <a:pt x="50301" y="179102"/>
                                <a:pt x="57873" y="196770"/>
                              </a:cubicBezTo>
                              <a:cubicBezTo>
                                <a:pt x="63353" y="209556"/>
                                <a:pt x="73306" y="219919"/>
                                <a:pt x="81023" y="231494"/>
                              </a:cubicBezTo>
                              <a:cubicBezTo>
                                <a:pt x="87330" y="250416"/>
                                <a:pt x="96850" y="289132"/>
                                <a:pt x="115747" y="300942"/>
                              </a:cubicBezTo>
                              <a:cubicBezTo>
                                <a:pt x="136440" y="313875"/>
                                <a:pt x="162046" y="316375"/>
                                <a:pt x="185195" y="324091"/>
                              </a:cubicBezTo>
                              <a:cubicBezTo>
                                <a:pt x="272470" y="353183"/>
                                <a:pt x="164897" y="313942"/>
                                <a:pt x="254643" y="358815"/>
                              </a:cubicBezTo>
                              <a:cubicBezTo>
                                <a:pt x="265556" y="364271"/>
                                <a:pt x="278454" y="364934"/>
                                <a:pt x="289367" y="370390"/>
                              </a:cubicBezTo>
                              <a:cubicBezTo>
                                <a:pt x="301809" y="376611"/>
                                <a:pt x="313228" y="384849"/>
                                <a:pt x="324091" y="393539"/>
                              </a:cubicBezTo>
                              <a:cubicBezTo>
                                <a:pt x="356438" y="419417"/>
                                <a:pt x="333737" y="412831"/>
                                <a:pt x="335666" y="41668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>
                          <a:solidFill>
                            <a:srgbClr val="CC99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400">
                            <a:defRPr/>
                          </a:pPr>
                          <a:endParaRPr lang="en-US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75" name="Group 189"/>
                    <p:cNvGrpSpPr/>
                    <p:nvPr/>
                  </p:nvGrpSpPr>
                  <p:grpSpPr>
                    <a:xfrm rot="2923079">
                      <a:off x="3796680" y="2005608"/>
                      <a:ext cx="376580" cy="1224136"/>
                      <a:chOff x="3491880" y="1700808"/>
                      <a:chExt cx="376580" cy="1224136"/>
                    </a:xfrm>
                  </p:grpSpPr>
                  <p:grpSp>
                    <p:nvGrpSpPr>
                      <p:cNvPr id="476" name="Group 143"/>
                      <p:cNvGrpSpPr/>
                      <p:nvPr/>
                    </p:nvGrpSpPr>
                    <p:grpSpPr>
                      <a:xfrm>
                        <a:off x="3491880" y="2276872"/>
                        <a:ext cx="304572" cy="648072"/>
                        <a:chOff x="3622876" y="1044283"/>
                        <a:chExt cx="1960756" cy="3563452"/>
                      </a:xfrm>
                    </p:grpSpPr>
                    <p:grpSp>
                      <p:nvGrpSpPr>
                        <p:cNvPr id="478" name="Group 1280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8992529" flipH="1" flipV="1">
                          <a:off x="4245701" y="1044283"/>
                          <a:ext cx="1337931" cy="3563452"/>
                          <a:chOff x="2440" y="885"/>
                          <a:chExt cx="758" cy="2167"/>
                        </a:xfrm>
                      </p:grpSpPr>
                      <p:grpSp>
                        <p:nvGrpSpPr>
                          <p:cNvPr id="481" name="Group 128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40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395" name="Freeform 128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709" y="1037"/>
                              <a:ext cx="480" cy="1028"/>
                            </a:xfrm>
                            <a:custGeom>
                              <a:avLst/>
                              <a:gdLst>
                                <a:gd name="T0" fmla="*/ 471 w 480"/>
                                <a:gd name="T1" fmla="*/ 1017 h 1028"/>
                                <a:gd name="T2" fmla="*/ 468 w 480"/>
                                <a:gd name="T3" fmla="*/ 993 h 1028"/>
                                <a:gd name="T4" fmla="*/ 474 w 480"/>
                                <a:gd name="T5" fmla="*/ 957 h 1028"/>
                                <a:gd name="T6" fmla="*/ 468 w 480"/>
                                <a:gd name="T7" fmla="*/ 882 h 1028"/>
                                <a:gd name="T8" fmla="*/ 477 w 480"/>
                                <a:gd name="T9" fmla="*/ 816 h 1028"/>
                                <a:gd name="T10" fmla="*/ 474 w 480"/>
                                <a:gd name="T11" fmla="*/ 807 h 1028"/>
                                <a:gd name="T12" fmla="*/ 459 w 480"/>
                                <a:gd name="T13" fmla="*/ 750 h 1028"/>
                                <a:gd name="T14" fmla="*/ 459 w 480"/>
                                <a:gd name="T15" fmla="*/ 705 h 1028"/>
                                <a:gd name="T16" fmla="*/ 450 w 480"/>
                                <a:gd name="T17" fmla="*/ 708 h 1028"/>
                                <a:gd name="T18" fmla="*/ 456 w 480"/>
                                <a:gd name="T19" fmla="*/ 699 h 1028"/>
                                <a:gd name="T20" fmla="*/ 450 w 480"/>
                                <a:gd name="T21" fmla="*/ 669 h 1028"/>
                                <a:gd name="T22" fmla="*/ 444 w 480"/>
                                <a:gd name="T23" fmla="*/ 591 h 1028"/>
                                <a:gd name="T24" fmla="*/ 429 w 480"/>
                                <a:gd name="T25" fmla="*/ 510 h 1028"/>
                                <a:gd name="T26" fmla="*/ 432 w 480"/>
                                <a:gd name="T27" fmla="*/ 480 h 1028"/>
                                <a:gd name="T28" fmla="*/ 423 w 480"/>
                                <a:gd name="T29" fmla="*/ 483 h 1028"/>
                                <a:gd name="T30" fmla="*/ 408 w 480"/>
                                <a:gd name="T31" fmla="*/ 438 h 1028"/>
                                <a:gd name="T32" fmla="*/ 384 w 480"/>
                                <a:gd name="T33" fmla="*/ 408 h 1028"/>
                                <a:gd name="T34" fmla="*/ 372 w 480"/>
                                <a:gd name="T35" fmla="*/ 336 h 1028"/>
                                <a:gd name="T36" fmla="*/ 351 w 480"/>
                                <a:gd name="T37" fmla="*/ 330 h 1028"/>
                                <a:gd name="T38" fmla="*/ 345 w 480"/>
                                <a:gd name="T39" fmla="*/ 294 h 1028"/>
                                <a:gd name="T40" fmla="*/ 312 w 480"/>
                                <a:gd name="T41" fmla="*/ 222 h 1028"/>
                                <a:gd name="T42" fmla="*/ 306 w 480"/>
                                <a:gd name="T43" fmla="*/ 174 h 1028"/>
                                <a:gd name="T44" fmla="*/ 297 w 480"/>
                                <a:gd name="T45" fmla="*/ 177 h 1028"/>
                                <a:gd name="T46" fmla="*/ 291 w 480"/>
                                <a:gd name="T47" fmla="*/ 186 h 1028"/>
                                <a:gd name="T48" fmla="*/ 279 w 480"/>
                                <a:gd name="T49" fmla="*/ 156 h 1028"/>
                                <a:gd name="T50" fmla="*/ 246 w 480"/>
                                <a:gd name="T51" fmla="*/ 147 h 1028"/>
                                <a:gd name="T52" fmla="*/ 225 w 480"/>
                                <a:gd name="T53" fmla="*/ 132 h 1028"/>
                                <a:gd name="T54" fmla="*/ 201 w 480"/>
                                <a:gd name="T55" fmla="*/ 105 h 1028"/>
                                <a:gd name="T56" fmla="*/ 159 w 480"/>
                                <a:gd name="T57" fmla="*/ 96 h 1028"/>
                                <a:gd name="T58" fmla="*/ 102 w 480"/>
                                <a:gd name="T59" fmla="*/ 63 h 1028"/>
                                <a:gd name="T60" fmla="*/ 78 w 480"/>
                                <a:gd name="T61" fmla="*/ 33 h 1028"/>
                                <a:gd name="T62" fmla="*/ 51 w 480"/>
                                <a:gd name="T63" fmla="*/ 12 h 1028"/>
                                <a:gd name="T64" fmla="*/ 33 w 480"/>
                                <a:gd name="T65" fmla="*/ 0 h 1028"/>
                                <a:gd name="T66" fmla="*/ 21 w 480"/>
                                <a:gd name="T67" fmla="*/ 48 h 1028"/>
                                <a:gd name="T68" fmla="*/ 48 w 480"/>
                                <a:gd name="T69" fmla="*/ 132 h 1028"/>
                                <a:gd name="T70" fmla="*/ 117 w 480"/>
                                <a:gd name="T71" fmla="*/ 108 h 1028"/>
                                <a:gd name="T72" fmla="*/ 126 w 480"/>
                                <a:gd name="T73" fmla="*/ 120 h 1028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w 480"/>
                                <a:gd name="T112" fmla="*/ 0 h 1028"/>
                                <a:gd name="T113" fmla="*/ 480 w 480"/>
                                <a:gd name="T114" fmla="*/ 1028 h 1028"/>
                              </a:gdLst>
                              <a:ahLst/>
                              <a:cxnLst>
                                <a:cxn ang="T74">
                                  <a:pos x="T0" y="T1"/>
                                </a:cxn>
                                <a:cxn ang="T75">
                                  <a:pos x="T2" y="T3"/>
                                </a:cxn>
                                <a:cxn ang="T76">
                                  <a:pos x="T4" y="T5"/>
                                </a:cxn>
                                <a:cxn ang="T77">
                                  <a:pos x="T6" y="T7"/>
                                </a:cxn>
                                <a:cxn ang="T78">
                                  <a:pos x="T8" y="T9"/>
                                </a:cxn>
                                <a:cxn ang="T79">
                                  <a:pos x="T10" y="T11"/>
                                </a:cxn>
                                <a:cxn ang="T80">
                                  <a:pos x="T12" y="T13"/>
                                </a:cxn>
                                <a:cxn ang="T81">
                                  <a:pos x="T14" y="T15"/>
                                </a:cxn>
                                <a:cxn ang="T82">
                                  <a:pos x="T16" y="T17"/>
                                </a:cxn>
                                <a:cxn ang="T83">
                                  <a:pos x="T18" y="T19"/>
                                </a:cxn>
                                <a:cxn ang="T84">
                                  <a:pos x="T20" y="T21"/>
                                </a:cxn>
                                <a:cxn ang="T85">
                                  <a:pos x="T22" y="T23"/>
                                </a:cxn>
                                <a:cxn ang="T86">
                                  <a:pos x="T24" y="T25"/>
                                </a:cxn>
                                <a:cxn ang="T87">
                                  <a:pos x="T26" y="T27"/>
                                </a:cxn>
                                <a:cxn ang="T88">
                                  <a:pos x="T28" y="T29"/>
                                </a:cxn>
                                <a:cxn ang="T89">
                                  <a:pos x="T30" y="T31"/>
                                </a:cxn>
                                <a:cxn ang="T90">
                                  <a:pos x="T32" y="T33"/>
                                </a:cxn>
                                <a:cxn ang="T91">
                                  <a:pos x="T34" y="T35"/>
                                </a:cxn>
                                <a:cxn ang="T92">
                                  <a:pos x="T36" y="T37"/>
                                </a:cxn>
                                <a:cxn ang="T93">
                                  <a:pos x="T38" y="T39"/>
                                </a:cxn>
                                <a:cxn ang="T94">
                                  <a:pos x="T40" y="T41"/>
                                </a:cxn>
                                <a:cxn ang="T95">
                                  <a:pos x="T42" y="T43"/>
                                </a:cxn>
                                <a:cxn ang="T96">
                                  <a:pos x="T44" y="T45"/>
                                </a:cxn>
                                <a:cxn ang="T97">
                                  <a:pos x="T46" y="T47"/>
                                </a:cxn>
                                <a:cxn ang="T98">
                                  <a:pos x="T48" y="T49"/>
                                </a:cxn>
                                <a:cxn ang="T99">
                                  <a:pos x="T50" y="T51"/>
                                </a:cxn>
                                <a:cxn ang="T100">
                                  <a:pos x="T52" y="T53"/>
                                </a:cxn>
                                <a:cxn ang="T101">
                                  <a:pos x="T54" y="T55"/>
                                </a:cxn>
                                <a:cxn ang="T102">
                                  <a:pos x="T56" y="T57"/>
                                </a:cxn>
                                <a:cxn ang="T103">
                                  <a:pos x="T58" y="T59"/>
                                </a:cxn>
                                <a:cxn ang="T104">
                                  <a:pos x="T60" y="T61"/>
                                </a:cxn>
                                <a:cxn ang="T105">
                                  <a:pos x="T62" y="T63"/>
                                </a:cxn>
                                <a:cxn ang="T106">
                                  <a:pos x="T64" y="T65"/>
                                </a:cxn>
                                <a:cxn ang="T107">
                                  <a:pos x="T66" y="T67"/>
                                </a:cxn>
                                <a:cxn ang="T108">
                                  <a:pos x="T68" y="T69"/>
                                </a:cxn>
                                <a:cxn ang="T109">
                                  <a:pos x="T70" y="T71"/>
                                </a:cxn>
                                <a:cxn ang="T110">
                                  <a:pos x="T72" y="T73"/>
                                </a:cxn>
                              </a:cxnLst>
                              <a:rect l="T111" t="T112" r="T113" b="T114"/>
                              <a:pathLst>
                                <a:path w="480" h="1028">
                                  <a:moveTo>
                                    <a:pt x="471" y="1017"/>
                                  </a:moveTo>
                                  <a:cubicBezTo>
                                    <a:pt x="480" y="983"/>
                                    <a:pt x="471" y="1028"/>
                                    <a:pt x="468" y="993"/>
                                  </a:cubicBezTo>
                                  <a:cubicBezTo>
                                    <a:pt x="467" y="982"/>
                                    <a:pt x="471" y="968"/>
                                    <a:pt x="474" y="957"/>
                                  </a:cubicBezTo>
                                  <a:cubicBezTo>
                                    <a:pt x="470" y="931"/>
                                    <a:pt x="476" y="907"/>
                                    <a:pt x="468" y="882"/>
                                  </a:cubicBezTo>
                                  <a:cubicBezTo>
                                    <a:pt x="470" y="860"/>
                                    <a:pt x="474" y="838"/>
                                    <a:pt x="477" y="816"/>
                                  </a:cubicBezTo>
                                  <a:cubicBezTo>
                                    <a:pt x="476" y="813"/>
                                    <a:pt x="474" y="810"/>
                                    <a:pt x="474" y="807"/>
                                  </a:cubicBezTo>
                                  <a:cubicBezTo>
                                    <a:pt x="474" y="782"/>
                                    <a:pt x="461" y="775"/>
                                    <a:pt x="459" y="750"/>
                                  </a:cubicBezTo>
                                  <a:cubicBezTo>
                                    <a:pt x="458" y="739"/>
                                    <a:pt x="459" y="705"/>
                                    <a:pt x="459" y="705"/>
                                  </a:cubicBezTo>
                                  <a:cubicBezTo>
                                    <a:pt x="456" y="706"/>
                                    <a:pt x="451" y="711"/>
                                    <a:pt x="450" y="708"/>
                                  </a:cubicBezTo>
                                  <a:cubicBezTo>
                                    <a:pt x="448" y="705"/>
                                    <a:pt x="456" y="703"/>
                                    <a:pt x="456" y="699"/>
                                  </a:cubicBezTo>
                                  <a:cubicBezTo>
                                    <a:pt x="457" y="688"/>
                                    <a:pt x="453" y="679"/>
                                    <a:pt x="450" y="669"/>
                                  </a:cubicBezTo>
                                  <a:cubicBezTo>
                                    <a:pt x="453" y="642"/>
                                    <a:pt x="453" y="617"/>
                                    <a:pt x="444" y="591"/>
                                  </a:cubicBezTo>
                                  <a:cubicBezTo>
                                    <a:pt x="459" y="547"/>
                                    <a:pt x="462" y="546"/>
                                    <a:pt x="429" y="510"/>
                                  </a:cubicBezTo>
                                  <a:cubicBezTo>
                                    <a:pt x="428" y="519"/>
                                    <a:pt x="435" y="472"/>
                                    <a:pt x="432" y="480"/>
                                  </a:cubicBezTo>
                                  <a:cubicBezTo>
                                    <a:pt x="431" y="483"/>
                                    <a:pt x="424" y="486"/>
                                    <a:pt x="423" y="483"/>
                                  </a:cubicBezTo>
                                  <a:cubicBezTo>
                                    <a:pt x="408" y="434"/>
                                    <a:pt x="437" y="445"/>
                                    <a:pt x="408" y="438"/>
                                  </a:cubicBezTo>
                                  <a:cubicBezTo>
                                    <a:pt x="400" y="428"/>
                                    <a:pt x="391" y="419"/>
                                    <a:pt x="384" y="408"/>
                                  </a:cubicBezTo>
                                  <a:cubicBezTo>
                                    <a:pt x="382" y="394"/>
                                    <a:pt x="382" y="346"/>
                                    <a:pt x="372" y="336"/>
                                  </a:cubicBezTo>
                                  <a:cubicBezTo>
                                    <a:pt x="367" y="331"/>
                                    <a:pt x="358" y="332"/>
                                    <a:pt x="351" y="330"/>
                                  </a:cubicBezTo>
                                  <a:cubicBezTo>
                                    <a:pt x="347" y="315"/>
                                    <a:pt x="353" y="307"/>
                                    <a:pt x="345" y="294"/>
                                  </a:cubicBezTo>
                                  <a:cubicBezTo>
                                    <a:pt x="345" y="291"/>
                                    <a:pt x="341" y="212"/>
                                    <a:pt x="312" y="222"/>
                                  </a:cubicBezTo>
                                  <a:cubicBezTo>
                                    <a:pt x="305" y="202"/>
                                    <a:pt x="312" y="168"/>
                                    <a:pt x="306" y="174"/>
                                  </a:cubicBezTo>
                                  <a:cubicBezTo>
                                    <a:pt x="304" y="176"/>
                                    <a:pt x="299" y="175"/>
                                    <a:pt x="297" y="177"/>
                                  </a:cubicBezTo>
                                  <a:cubicBezTo>
                                    <a:pt x="295" y="179"/>
                                    <a:pt x="283" y="211"/>
                                    <a:pt x="291" y="186"/>
                                  </a:cubicBezTo>
                                  <a:cubicBezTo>
                                    <a:pt x="289" y="177"/>
                                    <a:pt x="287" y="162"/>
                                    <a:pt x="279" y="156"/>
                                  </a:cubicBezTo>
                                  <a:cubicBezTo>
                                    <a:pt x="270" y="149"/>
                                    <a:pt x="246" y="147"/>
                                    <a:pt x="246" y="147"/>
                                  </a:cubicBezTo>
                                  <a:cubicBezTo>
                                    <a:pt x="240" y="141"/>
                                    <a:pt x="231" y="138"/>
                                    <a:pt x="225" y="132"/>
                                  </a:cubicBezTo>
                                  <a:cubicBezTo>
                                    <a:pt x="213" y="120"/>
                                    <a:pt x="218" y="114"/>
                                    <a:pt x="201" y="105"/>
                                  </a:cubicBezTo>
                                  <a:cubicBezTo>
                                    <a:pt x="182" y="110"/>
                                    <a:pt x="176" y="102"/>
                                    <a:pt x="159" y="96"/>
                                  </a:cubicBezTo>
                                  <a:cubicBezTo>
                                    <a:pt x="143" y="80"/>
                                    <a:pt x="119" y="78"/>
                                    <a:pt x="102" y="63"/>
                                  </a:cubicBezTo>
                                  <a:cubicBezTo>
                                    <a:pt x="64" y="29"/>
                                    <a:pt x="97" y="59"/>
                                    <a:pt x="78" y="33"/>
                                  </a:cubicBezTo>
                                  <a:cubicBezTo>
                                    <a:pt x="72" y="24"/>
                                    <a:pt x="59" y="18"/>
                                    <a:pt x="51" y="12"/>
                                  </a:cubicBezTo>
                                  <a:cubicBezTo>
                                    <a:pt x="45" y="8"/>
                                    <a:pt x="33" y="0"/>
                                    <a:pt x="33" y="0"/>
                                  </a:cubicBezTo>
                                  <a:cubicBezTo>
                                    <a:pt x="0" y="11"/>
                                    <a:pt x="11" y="11"/>
                                    <a:pt x="21" y="48"/>
                                  </a:cubicBezTo>
                                  <a:cubicBezTo>
                                    <a:pt x="23" y="55"/>
                                    <a:pt x="41" y="129"/>
                                    <a:pt x="48" y="132"/>
                                  </a:cubicBezTo>
                                  <a:cubicBezTo>
                                    <a:pt x="78" y="126"/>
                                    <a:pt x="90" y="103"/>
                                    <a:pt x="117" y="108"/>
                                  </a:cubicBezTo>
                                  <a:cubicBezTo>
                                    <a:pt x="124" y="118"/>
                                    <a:pt x="120" y="114"/>
                                    <a:pt x="126" y="12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486" name="Group 128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31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397" name="Oval 128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476" y="1157"/>
                                <a:ext cx="681" cy="1542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98" name="Freeform 128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895" y="2048"/>
                                <a:ext cx="294" cy="993"/>
                              </a:xfrm>
                              <a:custGeom>
                                <a:avLst/>
                                <a:gdLst>
                                  <a:gd name="T0" fmla="*/ 0 w 294"/>
                                  <a:gd name="T1" fmla="*/ 993 h 993"/>
                                  <a:gd name="T2" fmla="*/ 15 w 294"/>
                                  <a:gd name="T3" fmla="*/ 942 h 993"/>
                                  <a:gd name="T4" fmla="*/ 30 w 294"/>
                                  <a:gd name="T5" fmla="*/ 921 h 993"/>
                                  <a:gd name="T6" fmla="*/ 51 w 294"/>
                                  <a:gd name="T7" fmla="*/ 897 h 993"/>
                                  <a:gd name="T8" fmla="*/ 66 w 294"/>
                                  <a:gd name="T9" fmla="*/ 855 h 993"/>
                                  <a:gd name="T10" fmla="*/ 78 w 294"/>
                                  <a:gd name="T11" fmla="*/ 837 h 993"/>
                                  <a:gd name="T12" fmla="*/ 84 w 294"/>
                                  <a:gd name="T13" fmla="*/ 828 h 993"/>
                                  <a:gd name="T14" fmla="*/ 108 w 294"/>
                                  <a:gd name="T15" fmla="*/ 795 h 993"/>
                                  <a:gd name="T16" fmla="*/ 129 w 294"/>
                                  <a:gd name="T17" fmla="*/ 714 h 993"/>
                                  <a:gd name="T18" fmla="*/ 147 w 294"/>
                                  <a:gd name="T19" fmla="*/ 675 h 993"/>
                                  <a:gd name="T20" fmla="*/ 162 w 294"/>
                                  <a:gd name="T21" fmla="*/ 627 h 993"/>
                                  <a:gd name="T22" fmla="*/ 204 w 294"/>
                                  <a:gd name="T23" fmla="*/ 519 h 993"/>
                                  <a:gd name="T24" fmla="*/ 141 w 294"/>
                                  <a:gd name="T25" fmla="*/ 543 h 993"/>
                                  <a:gd name="T26" fmla="*/ 99 w 294"/>
                                  <a:gd name="T27" fmla="*/ 597 h 993"/>
                                  <a:gd name="T28" fmla="*/ 81 w 294"/>
                                  <a:gd name="T29" fmla="*/ 672 h 993"/>
                                  <a:gd name="T30" fmla="*/ 69 w 294"/>
                                  <a:gd name="T31" fmla="*/ 690 h 993"/>
                                  <a:gd name="T32" fmla="*/ 78 w 294"/>
                                  <a:gd name="T33" fmla="*/ 708 h 993"/>
                                  <a:gd name="T34" fmla="*/ 45 w 294"/>
                                  <a:gd name="T35" fmla="*/ 765 h 993"/>
                                  <a:gd name="T36" fmla="*/ 42 w 294"/>
                                  <a:gd name="T37" fmla="*/ 789 h 993"/>
                                  <a:gd name="T38" fmla="*/ 39 w 294"/>
                                  <a:gd name="T39" fmla="*/ 801 h 993"/>
                                  <a:gd name="T40" fmla="*/ 15 w 294"/>
                                  <a:gd name="T41" fmla="*/ 753 h 993"/>
                                  <a:gd name="T42" fmla="*/ 51 w 294"/>
                                  <a:gd name="T43" fmla="*/ 696 h 993"/>
                                  <a:gd name="T44" fmla="*/ 69 w 294"/>
                                  <a:gd name="T45" fmla="*/ 675 h 993"/>
                                  <a:gd name="T46" fmla="*/ 114 w 294"/>
                                  <a:gd name="T47" fmla="*/ 612 h 993"/>
                                  <a:gd name="T48" fmla="*/ 129 w 294"/>
                                  <a:gd name="T49" fmla="*/ 597 h 993"/>
                                  <a:gd name="T50" fmla="*/ 141 w 294"/>
                                  <a:gd name="T51" fmla="*/ 567 h 993"/>
                                  <a:gd name="T52" fmla="*/ 153 w 294"/>
                                  <a:gd name="T53" fmla="*/ 525 h 993"/>
                                  <a:gd name="T54" fmla="*/ 168 w 294"/>
                                  <a:gd name="T55" fmla="*/ 507 h 993"/>
                                  <a:gd name="T56" fmla="*/ 174 w 294"/>
                                  <a:gd name="T57" fmla="*/ 489 h 993"/>
                                  <a:gd name="T58" fmla="*/ 180 w 294"/>
                                  <a:gd name="T59" fmla="*/ 477 h 993"/>
                                  <a:gd name="T60" fmla="*/ 210 w 294"/>
                                  <a:gd name="T61" fmla="*/ 417 h 993"/>
                                  <a:gd name="T62" fmla="*/ 225 w 294"/>
                                  <a:gd name="T63" fmla="*/ 387 h 993"/>
                                  <a:gd name="T64" fmla="*/ 231 w 294"/>
                                  <a:gd name="T65" fmla="*/ 369 h 993"/>
                                  <a:gd name="T66" fmla="*/ 234 w 294"/>
                                  <a:gd name="T67" fmla="*/ 324 h 993"/>
                                  <a:gd name="T68" fmla="*/ 246 w 294"/>
                                  <a:gd name="T69" fmla="*/ 306 h 993"/>
                                  <a:gd name="T70" fmla="*/ 252 w 294"/>
                                  <a:gd name="T71" fmla="*/ 288 h 993"/>
                                  <a:gd name="T72" fmla="*/ 261 w 294"/>
                                  <a:gd name="T73" fmla="*/ 216 h 993"/>
                                  <a:gd name="T74" fmla="*/ 279 w 294"/>
                                  <a:gd name="T75" fmla="*/ 189 h 993"/>
                                  <a:gd name="T76" fmla="*/ 261 w 294"/>
                                  <a:gd name="T77" fmla="*/ 168 h 993"/>
                                  <a:gd name="T78" fmla="*/ 282 w 294"/>
                                  <a:gd name="T79" fmla="*/ 132 h 993"/>
                                  <a:gd name="T80" fmla="*/ 294 w 294"/>
                                  <a:gd name="T81" fmla="*/ 105 h 993"/>
                                  <a:gd name="T82" fmla="*/ 279 w 294"/>
                                  <a:gd name="T83" fmla="*/ 75 h 993"/>
                                  <a:gd name="T84" fmla="*/ 288 w 294"/>
                                  <a:gd name="T85" fmla="*/ 0 h 993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60000 6553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w 294"/>
                                  <a:gd name="T130" fmla="*/ 0 h 993"/>
                                  <a:gd name="T131" fmla="*/ 294 w 294"/>
                                  <a:gd name="T132" fmla="*/ 993 h 993"/>
                                </a:gdLst>
                                <a:ahLst/>
                                <a:cxnLst>
                                  <a:cxn ang="T86">
                                    <a:pos x="T0" y="T1"/>
                                  </a:cxn>
                                  <a:cxn ang="T87">
                                    <a:pos x="T2" y="T3"/>
                                  </a:cxn>
                                  <a:cxn ang="T88">
                                    <a:pos x="T4" y="T5"/>
                                  </a:cxn>
                                  <a:cxn ang="T89">
                                    <a:pos x="T6" y="T7"/>
                                  </a:cxn>
                                  <a:cxn ang="T90">
                                    <a:pos x="T8" y="T9"/>
                                  </a:cxn>
                                  <a:cxn ang="T91">
                                    <a:pos x="T10" y="T11"/>
                                  </a:cxn>
                                  <a:cxn ang="T92">
                                    <a:pos x="T12" y="T13"/>
                                  </a:cxn>
                                  <a:cxn ang="T93">
                                    <a:pos x="T14" y="T15"/>
                                  </a:cxn>
                                  <a:cxn ang="T94">
                                    <a:pos x="T16" y="T17"/>
                                  </a:cxn>
                                  <a:cxn ang="T95">
                                    <a:pos x="T18" y="T19"/>
                                  </a:cxn>
                                  <a:cxn ang="T96">
                                    <a:pos x="T20" y="T21"/>
                                  </a:cxn>
                                  <a:cxn ang="T97">
                                    <a:pos x="T22" y="T23"/>
                                  </a:cxn>
                                  <a:cxn ang="T98">
                                    <a:pos x="T24" y="T25"/>
                                  </a:cxn>
                                  <a:cxn ang="T99">
                                    <a:pos x="T26" y="T27"/>
                                  </a:cxn>
                                  <a:cxn ang="T100">
                                    <a:pos x="T28" y="T29"/>
                                  </a:cxn>
                                  <a:cxn ang="T101">
                                    <a:pos x="T30" y="T31"/>
                                  </a:cxn>
                                  <a:cxn ang="T102">
                                    <a:pos x="T32" y="T33"/>
                                  </a:cxn>
                                  <a:cxn ang="T103">
                                    <a:pos x="T34" y="T35"/>
                                  </a:cxn>
                                  <a:cxn ang="T104">
                                    <a:pos x="T36" y="T37"/>
                                  </a:cxn>
                                  <a:cxn ang="T105">
                                    <a:pos x="T38" y="T39"/>
                                  </a:cxn>
                                  <a:cxn ang="T106">
                                    <a:pos x="T40" y="T41"/>
                                  </a:cxn>
                                  <a:cxn ang="T107">
                                    <a:pos x="T42" y="T43"/>
                                  </a:cxn>
                                  <a:cxn ang="T108">
                                    <a:pos x="T44" y="T45"/>
                                  </a:cxn>
                                  <a:cxn ang="T109">
                                    <a:pos x="T46" y="T47"/>
                                  </a:cxn>
                                  <a:cxn ang="T110">
                                    <a:pos x="T48" y="T49"/>
                                  </a:cxn>
                                  <a:cxn ang="T111">
                                    <a:pos x="T50" y="T51"/>
                                  </a:cxn>
                                  <a:cxn ang="T112">
                                    <a:pos x="T52" y="T53"/>
                                  </a:cxn>
                                  <a:cxn ang="T113">
                                    <a:pos x="T54" y="T55"/>
                                  </a:cxn>
                                  <a:cxn ang="T114">
                                    <a:pos x="T56" y="T57"/>
                                  </a:cxn>
                                  <a:cxn ang="T115">
                                    <a:pos x="T58" y="T59"/>
                                  </a:cxn>
                                  <a:cxn ang="T116">
                                    <a:pos x="T60" y="T61"/>
                                  </a:cxn>
                                  <a:cxn ang="T117">
                                    <a:pos x="T62" y="T63"/>
                                  </a:cxn>
                                  <a:cxn ang="T118">
                                    <a:pos x="T64" y="T65"/>
                                  </a:cxn>
                                  <a:cxn ang="T119">
                                    <a:pos x="T66" y="T67"/>
                                  </a:cxn>
                                  <a:cxn ang="T120">
                                    <a:pos x="T68" y="T69"/>
                                  </a:cxn>
                                  <a:cxn ang="T121">
                                    <a:pos x="T70" y="T71"/>
                                  </a:cxn>
                                  <a:cxn ang="T122">
                                    <a:pos x="T72" y="T73"/>
                                  </a:cxn>
                                  <a:cxn ang="T123">
                                    <a:pos x="T74" y="T75"/>
                                  </a:cxn>
                                  <a:cxn ang="T124">
                                    <a:pos x="T76" y="T77"/>
                                  </a:cxn>
                                  <a:cxn ang="T125">
                                    <a:pos x="T78" y="T79"/>
                                  </a:cxn>
                                  <a:cxn ang="T126">
                                    <a:pos x="T80" y="T81"/>
                                  </a:cxn>
                                  <a:cxn ang="T127">
                                    <a:pos x="T82" y="T83"/>
                                  </a:cxn>
                                  <a:cxn ang="T128">
                                    <a:pos x="T84" y="T85"/>
                                  </a:cxn>
                                </a:cxnLst>
                                <a:rect l="T129" t="T130" r="T131" b="T132"/>
                                <a:pathLst>
                                  <a:path w="294" h="993">
                                    <a:moveTo>
                                      <a:pt x="0" y="993"/>
                                    </a:moveTo>
                                    <a:cubicBezTo>
                                      <a:pt x="5" y="973"/>
                                      <a:pt x="0" y="957"/>
                                      <a:pt x="15" y="942"/>
                                    </a:cubicBezTo>
                                    <a:cubicBezTo>
                                      <a:pt x="22" y="921"/>
                                      <a:pt x="15" y="926"/>
                                      <a:pt x="30" y="921"/>
                                    </a:cubicBezTo>
                                    <a:cubicBezTo>
                                      <a:pt x="34" y="908"/>
                                      <a:pt x="43" y="907"/>
                                      <a:pt x="51" y="897"/>
                                    </a:cubicBezTo>
                                    <a:cubicBezTo>
                                      <a:pt x="61" y="885"/>
                                      <a:pt x="62" y="869"/>
                                      <a:pt x="66" y="855"/>
                                    </a:cubicBezTo>
                                    <a:cubicBezTo>
                                      <a:pt x="68" y="848"/>
                                      <a:pt x="74" y="843"/>
                                      <a:pt x="78" y="837"/>
                                    </a:cubicBezTo>
                                    <a:cubicBezTo>
                                      <a:pt x="80" y="834"/>
                                      <a:pt x="84" y="828"/>
                                      <a:pt x="84" y="828"/>
                                    </a:cubicBezTo>
                                    <a:cubicBezTo>
                                      <a:pt x="88" y="811"/>
                                      <a:pt x="90" y="801"/>
                                      <a:pt x="108" y="795"/>
                                    </a:cubicBezTo>
                                    <a:cubicBezTo>
                                      <a:pt x="117" y="769"/>
                                      <a:pt x="122" y="741"/>
                                      <a:pt x="129" y="714"/>
                                    </a:cubicBezTo>
                                    <a:cubicBezTo>
                                      <a:pt x="134" y="696"/>
                                      <a:pt x="132" y="685"/>
                                      <a:pt x="147" y="675"/>
                                    </a:cubicBezTo>
                                    <a:cubicBezTo>
                                      <a:pt x="152" y="659"/>
                                      <a:pt x="158" y="643"/>
                                      <a:pt x="162" y="627"/>
                                    </a:cubicBezTo>
                                    <a:cubicBezTo>
                                      <a:pt x="164" y="594"/>
                                      <a:pt x="162" y="526"/>
                                      <a:pt x="204" y="519"/>
                                    </a:cubicBezTo>
                                    <a:cubicBezTo>
                                      <a:pt x="176" y="513"/>
                                      <a:pt x="163" y="528"/>
                                      <a:pt x="141" y="543"/>
                                    </a:cubicBezTo>
                                    <a:cubicBezTo>
                                      <a:pt x="128" y="562"/>
                                      <a:pt x="112" y="578"/>
                                      <a:pt x="99" y="597"/>
                                    </a:cubicBezTo>
                                    <a:cubicBezTo>
                                      <a:pt x="97" y="634"/>
                                      <a:pt x="96" y="645"/>
                                      <a:pt x="81" y="672"/>
                                    </a:cubicBezTo>
                                    <a:cubicBezTo>
                                      <a:pt x="77" y="678"/>
                                      <a:pt x="71" y="683"/>
                                      <a:pt x="69" y="690"/>
                                    </a:cubicBezTo>
                                    <a:cubicBezTo>
                                      <a:pt x="67" y="696"/>
                                      <a:pt x="78" y="708"/>
                                      <a:pt x="78" y="708"/>
                                    </a:cubicBezTo>
                                    <a:cubicBezTo>
                                      <a:pt x="75" y="732"/>
                                      <a:pt x="58" y="745"/>
                                      <a:pt x="45" y="765"/>
                                    </a:cubicBezTo>
                                    <a:cubicBezTo>
                                      <a:pt x="44" y="773"/>
                                      <a:pt x="43" y="781"/>
                                      <a:pt x="42" y="789"/>
                                    </a:cubicBezTo>
                                    <a:cubicBezTo>
                                      <a:pt x="41" y="793"/>
                                      <a:pt x="41" y="805"/>
                                      <a:pt x="39" y="801"/>
                                    </a:cubicBezTo>
                                    <a:cubicBezTo>
                                      <a:pt x="34" y="789"/>
                                      <a:pt x="18" y="766"/>
                                      <a:pt x="15" y="753"/>
                                    </a:cubicBezTo>
                                    <a:cubicBezTo>
                                      <a:pt x="17" y="731"/>
                                      <a:pt x="36" y="713"/>
                                      <a:pt x="51" y="696"/>
                                    </a:cubicBezTo>
                                    <a:cubicBezTo>
                                      <a:pt x="60" y="686"/>
                                      <a:pt x="63" y="687"/>
                                      <a:pt x="69" y="675"/>
                                    </a:cubicBezTo>
                                    <a:cubicBezTo>
                                      <a:pt x="80" y="653"/>
                                      <a:pt x="93" y="626"/>
                                      <a:pt x="114" y="612"/>
                                    </a:cubicBezTo>
                                    <a:cubicBezTo>
                                      <a:pt x="118" y="606"/>
                                      <a:pt x="125" y="603"/>
                                      <a:pt x="129" y="597"/>
                                    </a:cubicBezTo>
                                    <a:cubicBezTo>
                                      <a:pt x="135" y="589"/>
                                      <a:pt x="135" y="576"/>
                                      <a:pt x="141" y="567"/>
                                    </a:cubicBezTo>
                                    <a:cubicBezTo>
                                      <a:pt x="143" y="556"/>
                                      <a:pt x="145" y="533"/>
                                      <a:pt x="153" y="525"/>
                                    </a:cubicBezTo>
                                    <a:cubicBezTo>
                                      <a:pt x="159" y="519"/>
                                      <a:pt x="165" y="515"/>
                                      <a:pt x="168" y="507"/>
                                    </a:cubicBezTo>
                                    <a:cubicBezTo>
                                      <a:pt x="171" y="501"/>
                                      <a:pt x="171" y="495"/>
                                      <a:pt x="174" y="489"/>
                                    </a:cubicBezTo>
                                    <a:cubicBezTo>
                                      <a:pt x="176" y="485"/>
                                      <a:pt x="178" y="481"/>
                                      <a:pt x="180" y="477"/>
                                    </a:cubicBezTo>
                                    <a:cubicBezTo>
                                      <a:pt x="183" y="444"/>
                                      <a:pt x="199" y="449"/>
                                      <a:pt x="210" y="417"/>
                                    </a:cubicBezTo>
                                    <a:cubicBezTo>
                                      <a:pt x="216" y="419"/>
                                      <a:pt x="221" y="389"/>
                                      <a:pt x="225" y="387"/>
                                    </a:cubicBezTo>
                                    <a:cubicBezTo>
                                      <a:pt x="230" y="384"/>
                                      <a:pt x="231" y="369"/>
                                      <a:pt x="231" y="369"/>
                                    </a:cubicBezTo>
                                    <a:cubicBezTo>
                                      <a:pt x="232" y="354"/>
                                      <a:pt x="231" y="339"/>
                                      <a:pt x="234" y="324"/>
                                    </a:cubicBezTo>
                                    <a:cubicBezTo>
                                      <a:pt x="236" y="317"/>
                                      <a:pt x="244" y="313"/>
                                      <a:pt x="246" y="306"/>
                                    </a:cubicBezTo>
                                    <a:cubicBezTo>
                                      <a:pt x="248" y="300"/>
                                      <a:pt x="252" y="288"/>
                                      <a:pt x="252" y="288"/>
                                    </a:cubicBezTo>
                                    <a:cubicBezTo>
                                      <a:pt x="245" y="268"/>
                                      <a:pt x="250" y="235"/>
                                      <a:pt x="261" y="216"/>
                                    </a:cubicBezTo>
                                    <a:cubicBezTo>
                                      <a:pt x="266" y="207"/>
                                      <a:pt x="279" y="189"/>
                                      <a:pt x="279" y="189"/>
                                    </a:cubicBezTo>
                                    <a:cubicBezTo>
                                      <a:pt x="274" y="174"/>
                                      <a:pt x="266" y="183"/>
                                      <a:pt x="261" y="168"/>
                                    </a:cubicBezTo>
                                    <a:cubicBezTo>
                                      <a:pt x="265" y="152"/>
                                      <a:pt x="268" y="142"/>
                                      <a:pt x="282" y="132"/>
                                    </a:cubicBezTo>
                                    <a:cubicBezTo>
                                      <a:pt x="289" y="111"/>
                                      <a:pt x="284" y="119"/>
                                      <a:pt x="294" y="105"/>
                                    </a:cubicBezTo>
                                    <a:cubicBezTo>
                                      <a:pt x="282" y="97"/>
                                      <a:pt x="283" y="88"/>
                                      <a:pt x="279" y="75"/>
                                    </a:cubicBezTo>
                                    <a:cubicBezTo>
                                      <a:pt x="285" y="6"/>
                                      <a:pt x="278" y="30"/>
                                      <a:pt x="288" y="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1905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99" name="Freeform 128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431" y="1066"/>
                                <a:ext cx="432" cy="1986"/>
                              </a:xfrm>
                              <a:custGeom>
                                <a:avLst/>
                                <a:gdLst>
                                  <a:gd name="T0" fmla="*/ 427 w 432"/>
                                  <a:gd name="T1" fmla="*/ 1986 h 1986"/>
                                  <a:gd name="T2" fmla="*/ 412 w 432"/>
                                  <a:gd name="T3" fmla="*/ 1950 h 1986"/>
                                  <a:gd name="T4" fmla="*/ 325 w 432"/>
                                  <a:gd name="T5" fmla="*/ 1866 h 1986"/>
                                  <a:gd name="T6" fmla="*/ 343 w 432"/>
                                  <a:gd name="T7" fmla="*/ 1863 h 1986"/>
                                  <a:gd name="T8" fmla="*/ 325 w 432"/>
                                  <a:gd name="T9" fmla="*/ 1836 h 1986"/>
                                  <a:gd name="T10" fmla="*/ 307 w 432"/>
                                  <a:gd name="T11" fmla="*/ 1809 h 1986"/>
                                  <a:gd name="T12" fmla="*/ 262 w 432"/>
                                  <a:gd name="T13" fmla="*/ 1761 h 1986"/>
                                  <a:gd name="T14" fmla="*/ 193 w 432"/>
                                  <a:gd name="T15" fmla="*/ 1710 h 1986"/>
                                  <a:gd name="T16" fmla="*/ 163 w 432"/>
                                  <a:gd name="T17" fmla="*/ 1647 h 1986"/>
                                  <a:gd name="T18" fmla="*/ 151 w 432"/>
                                  <a:gd name="T19" fmla="*/ 1608 h 1986"/>
                                  <a:gd name="T20" fmla="*/ 133 w 432"/>
                                  <a:gd name="T21" fmla="*/ 1590 h 1986"/>
                                  <a:gd name="T22" fmla="*/ 112 w 432"/>
                                  <a:gd name="T23" fmla="*/ 1524 h 1986"/>
                                  <a:gd name="T24" fmla="*/ 142 w 432"/>
                                  <a:gd name="T25" fmla="*/ 1530 h 1986"/>
                                  <a:gd name="T26" fmla="*/ 163 w 432"/>
                                  <a:gd name="T27" fmla="*/ 1575 h 1986"/>
                                  <a:gd name="T28" fmla="*/ 190 w 432"/>
                                  <a:gd name="T29" fmla="*/ 1593 h 1986"/>
                                  <a:gd name="T30" fmla="*/ 199 w 432"/>
                                  <a:gd name="T31" fmla="*/ 1599 h 1986"/>
                                  <a:gd name="T32" fmla="*/ 217 w 432"/>
                                  <a:gd name="T33" fmla="*/ 1623 h 1986"/>
                                  <a:gd name="T34" fmla="*/ 247 w 432"/>
                                  <a:gd name="T35" fmla="*/ 1671 h 1986"/>
                                  <a:gd name="T36" fmla="*/ 274 w 432"/>
                                  <a:gd name="T37" fmla="*/ 1719 h 1986"/>
                                  <a:gd name="T38" fmla="*/ 304 w 432"/>
                                  <a:gd name="T39" fmla="*/ 1755 h 1986"/>
                                  <a:gd name="T40" fmla="*/ 316 w 432"/>
                                  <a:gd name="T41" fmla="*/ 1734 h 1986"/>
                                  <a:gd name="T42" fmla="*/ 286 w 432"/>
                                  <a:gd name="T43" fmla="*/ 1704 h 1986"/>
                                  <a:gd name="T44" fmla="*/ 253 w 432"/>
                                  <a:gd name="T45" fmla="*/ 1659 h 1986"/>
                                  <a:gd name="T46" fmla="*/ 223 w 432"/>
                                  <a:gd name="T47" fmla="*/ 1620 h 1986"/>
                                  <a:gd name="T48" fmla="*/ 193 w 432"/>
                                  <a:gd name="T49" fmla="*/ 1581 h 1986"/>
                                  <a:gd name="T50" fmla="*/ 145 w 432"/>
                                  <a:gd name="T51" fmla="*/ 1530 h 1986"/>
                                  <a:gd name="T52" fmla="*/ 130 w 432"/>
                                  <a:gd name="T53" fmla="*/ 1500 h 1986"/>
                                  <a:gd name="T54" fmla="*/ 103 w 432"/>
                                  <a:gd name="T55" fmla="*/ 1470 h 1986"/>
                                  <a:gd name="T56" fmla="*/ 82 w 432"/>
                                  <a:gd name="T57" fmla="*/ 1425 h 1986"/>
                                  <a:gd name="T58" fmla="*/ 71 w 432"/>
                                  <a:gd name="T59" fmla="*/ 1330 h 1986"/>
                                  <a:gd name="T60" fmla="*/ 46 w 432"/>
                                  <a:gd name="T61" fmla="*/ 1239 h 1986"/>
                                  <a:gd name="T62" fmla="*/ 22 w 432"/>
                                  <a:gd name="T63" fmla="*/ 1182 h 1986"/>
                                  <a:gd name="T64" fmla="*/ 25 w 432"/>
                                  <a:gd name="T65" fmla="*/ 1104 h 1986"/>
                                  <a:gd name="T66" fmla="*/ 16 w 432"/>
                                  <a:gd name="T67" fmla="*/ 1062 h 1986"/>
                                  <a:gd name="T68" fmla="*/ 16 w 432"/>
                                  <a:gd name="T69" fmla="*/ 1014 h 1986"/>
                                  <a:gd name="T70" fmla="*/ 31 w 432"/>
                                  <a:gd name="T71" fmla="*/ 951 h 1986"/>
                                  <a:gd name="T72" fmla="*/ 1 w 432"/>
                                  <a:gd name="T73" fmla="*/ 837 h 1986"/>
                                  <a:gd name="T74" fmla="*/ 22 w 432"/>
                                  <a:gd name="T75" fmla="*/ 777 h 1986"/>
                                  <a:gd name="T76" fmla="*/ 25 w 432"/>
                                  <a:gd name="T77" fmla="*/ 723 h 1986"/>
                                  <a:gd name="T78" fmla="*/ 22 w 432"/>
                                  <a:gd name="T79" fmla="*/ 621 h 1986"/>
                                  <a:gd name="T80" fmla="*/ 40 w 432"/>
                                  <a:gd name="T81" fmla="*/ 540 h 1986"/>
                                  <a:gd name="T82" fmla="*/ 58 w 432"/>
                                  <a:gd name="T83" fmla="*/ 447 h 1986"/>
                                  <a:gd name="T84" fmla="*/ 82 w 432"/>
                                  <a:gd name="T85" fmla="*/ 363 h 1986"/>
                                  <a:gd name="T86" fmla="*/ 94 w 432"/>
                                  <a:gd name="T87" fmla="*/ 336 h 1986"/>
                                  <a:gd name="T88" fmla="*/ 97 w 432"/>
                                  <a:gd name="T89" fmla="*/ 327 h 1986"/>
                                  <a:gd name="T90" fmla="*/ 100 w 432"/>
                                  <a:gd name="T91" fmla="*/ 291 h 1986"/>
                                  <a:gd name="T92" fmla="*/ 148 w 432"/>
                                  <a:gd name="T93" fmla="*/ 279 h 1986"/>
                                  <a:gd name="T94" fmla="*/ 139 w 432"/>
                                  <a:gd name="T95" fmla="*/ 222 h 1986"/>
                                  <a:gd name="T96" fmla="*/ 136 w 432"/>
                                  <a:gd name="T97" fmla="*/ 213 h 1986"/>
                                  <a:gd name="T98" fmla="*/ 172 w 432"/>
                                  <a:gd name="T99" fmla="*/ 195 h 1986"/>
                                  <a:gd name="T100" fmla="*/ 211 w 432"/>
                                  <a:gd name="T101" fmla="*/ 120 h 1986"/>
                                  <a:gd name="T102" fmla="*/ 229 w 432"/>
                                  <a:gd name="T103" fmla="*/ 129 h 1986"/>
                                  <a:gd name="T104" fmla="*/ 235 w 432"/>
                                  <a:gd name="T105" fmla="*/ 81 h 1986"/>
                                  <a:gd name="T106" fmla="*/ 265 w 432"/>
                                  <a:gd name="T107" fmla="*/ 0 h 1986"/>
                                  <a:gd name="T108" fmla="*/ 280 w 432"/>
                                  <a:gd name="T109" fmla="*/ 39 h 1986"/>
                                  <a:gd name="T110" fmla="*/ 292 w 432"/>
                                  <a:gd name="T111" fmla="*/ 123 h 198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60000 65536"/>
                                  <a:gd name="T157" fmla="*/ 0 60000 65536"/>
                                  <a:gd name="T158" fmla="*/ 0 60000 65536"/>
                                  <a:gd name="T159" fmla="*/ 0 60000 65536"/>
                                  <a:gd name="T160" fmla="*/ 0 60000 65536"/>
                                  <a:gd name="T161" fmla="*/ 0 60000 65536"/>
                                  <a:gd name="T162" fmla="*/ 0 60000 65536"/>
                                  <a:gd name="T163" fmla="*/ 0 60000 65536"/>
                                  <a:gd name="T164" fmla="*/ 0 60000 65536"/>
                                  <a:gd name="T165" fmla="*/ 0 60000 65536"/>
                                  <a:gd name="T166" fmla="*/ 0 60000 65536"/>
                                  <a:gd name="T167" fmla="*/ 0 60000 65536"/>
                                  <a:gd name="T168" fmla="*/ 0 w 432"/>
                                  <a:gd name="T169" fmla="*/ 0 h 1986"/>
                                  <a:gd name="T170" fmla="*/ 432 w 432"/>
                                  <a:gd name="T171" fmla="*/ 1986 h 1986"/>
                                </a:gdLst>
                                <a:ahLst/>
                                <a:cxnLst>
                                  <a:cxn ang="T112">
                                    <a:pos x="T0" y="T1"/>
                                  </a:cxn>
                                  <a:cxn ang="T113">
                                    <a:pos x="T2" y="T3"/>
                                  </a:cxn>
                                  <a:cxn ang="T114">
                                    <a:pos x="T4" y="T5"/>
                                  </a:cxn>
                                  <a:cxn ang="T115">
                                    <a:pos x="T6" y="T7"/>
                                  </a:cxn>
                                  <a:cxn ang="T116">
                                    <a:pos x="T8" y="T9"/>
                                  </a:cxn>
                                  <a:cxn ang="T117">
                                    <a:pos x="T10" y="T11"/>
                                  </a:cxn>
                                  <a:cxn ang="T118">
                                    <a:pos x="T12" y="T13"/>
                                  </a:cxn>
                                  <a:cxn ang="T119">
                                    <a:pos x="T14" y="T15"/>
                                  </a:cxn>
                                  <a:cxn ang="T120">
                                    <a:pos x="T16" y="T17"/>
                                  </a:cxn>
                                  <a:cxn ang="T121">
                                    <a:pos x="T18" y="T19"/>
                                  </a:cxn>
                                  <a:cxn ang="T122">
                                    <a:pos x="T20" y="T21"/>
                                  </a:cxn>
                                  <a:cxn ang="T123">
                                    <a:pos x="T22" y="T23"/>
                                  </a:cxn>
                                  <a:cxn ang="T124">
                                    <a:pos x="T24" y="T25"/>
                                  </a:cxn>
                                  <a:cxn ang="T125">
                                    <a:pos x="T26" y="T27"/>
                                  </a:cxn>
                                  <a:cxn ang="T126">
                                    <a:pos x="T28" y="T29"/>
                                  </a:cxn>
                                  <a:cxn ang="T127">
                                    <a:pos x="T30" y="T31"/>
                                  </a:cxn>
                                  <a:cxn ang="T128">
                                    <a:pos x="T32" y="T33"/>
                                  </a:cxn>
                                  <a:cxn ang="T129">
                                    <a:pos x="T34" y="T35"/>
                                  </a:cxn>
                                  <a:cxn ang="T130">
                                    <a:pos x="T36" y="T37"/>
                                  </a:cxn>
                                  <a:cxn ang="T131">
                                    <a:pos x="T38" y="T39"/>
                                  </a:cxn>
                                  <a:cxn ang="T132">
                                    <a:pos x="T40" y="T41"/>
                                  </a:cxn>
                                  <a:cxn ang="T133">
                                    <a:pos x="T42" y="T43"/>
                                  </a:cxn>
                                  <a:cxn ang="T134">
                                    <a:pos x="T44" y="T45"/>
                                  </a:cxn>
                                  <a:cxn ang="T135">
                                    <a:pos x="T46" y="T47"/>
                                  </a:cxn>
                                  <a:cxn ang="T136">
                                    <a:pos x="T48" y="T49"/>
                                  </a:cxn>
                                  <a:cxn ang="T137">
                                    <a:pos x="T50" y="T51"/>
                                  </a:cxn>
                                  <a:cxn ang="T138">
                                    <a:pos x="T52" y="T53"/>
                                  </a:cxn>
                                  <a:cxn ang="T139">
                                    <a:pos x="T54" y="T55"/>
                                  </a:cxn>
                                  <a:cxn ang="T140">
                                    <a:pos x="T56" y="T57"/>
                                  </a:cxn>
                                  <a:cxn ang="T141">
                                    <a:pos x="T58" y="T59"/>
                                  </a:cxn>
                                  <a:cxn ang="T142">
                                    <a:pos x="T60" y="T61"/>
                                  </a:cxn>
                                  <a:cxn ang="T143">
                                    <a:pos x="T62" y="T63"/>
                                  </a:cxn>
                                  <a:cxn ang="T144">
                                    <a:pos x="T64" y="T65"/>
                                  </a:cxn>
                                  <a:cxn ang="T145">
                                    <a:pos x="T66" y="T67"/>
                                  </a:cxn>
                                  <a:cxn ang="T146">
                                    <a:pos x="T68" y="T69"/>
                                  </a:cxn>
                                  <a:cxn ang="T147">
                                    <a:pos x="T70" y="T71"/>
                                  </a:cxn>
                                  <a:cxn ang="T148">
                                    <a:pos x="T72" y="T73"/>
                                  </a:cxn>
                                  <a:cxn ang="T149">
                                    <a:pos x="T74" y="T75"/>
                                  </a:cxn>
                                  <a:cxn ang="T150">
                                    <a:pos x="T76" y="T77"/>
                                  </a:cxn>
                                  <a:cxn ang="T151">
                                    <a:pos x="T78" y="T79"/>
                                  </a:cxn>
                                  <a:cxn ang="T152">
                                    <a:pos x="T80" y="T81"/>
                                  </a:cxn>
                                  <a:cxn ang="T153">
                                    <a:pos x="T82" y="T83"/>
                                  </a:cxn>
                                  <a:cxn ang="T154">
                                    <a:pos x="T84" y="T85"/>
                                  </a:cxn>
                                  <a:cxn ang="T155">
                                    <a:pos x="T86" y="T87"/>
                                  </a:cxn>
                                  <a:cxn ang="T156">
                                    <a:pos x="T88" y="T89"/>
                                  </a:cxn>
                                  <a:cxn ang="T157">
                                    <a:pos x="T90" y="T91"/>
                                  </a:cxn>
                                  <a:cxn ang="T158">
                                    <a:pos x="T92" y="T93"/>
                                  </a:cxn>
                                  <a:cxn ang="T159">
                                    <a:pos x="T94" y="T95"/>
                                  </a:cxn>
                                  <a:cxn ang="T160">
                                    <a:pos x="T96" y="T97"/>
                                  </a:cxn>
                                  <a:cxn ang="T161">
                                    <a:pos x="T98" y="T99"/>
                                  </a:cxn>
                                  <a:cxn ang="T162">
                                    <a:pos x="T100" y="T101"/>
                                  </a:cxn>
                                  <a:cxn ang="T163">
                                    <a:pos x="T102" y="T103"/>
                                  </a:cxn>
                                  <a:cxn ang="T164">
                                    <a:pos x="T104" y="T105"/>
                                  </a:cxn>
                                  <a:cxn ang="T165">
                                    <a:pos x="T106" y="T107"/>
                                  </a:cxn>
                                  <a:cxn ang="T166">
                                    <a:pos x="T108" y="T109"/>
                                  </a:cxn>
                                  <a:cxn ang="T167">
                                    <a:pos x="T110" y="T111"/>
                                  </a:cxn>
                                </a:cxnLst>
                                <a:rect l="T168" t="T169" r="T170" b="T171"/>
                                <a:pathLst>
                                  <a:path w="432" h="1986">
                                    <a:moveTo>
                                      <a:pt x="427" y="1986"/>
                                    </a:moveTo>
                                    <a:cubicBezTo>
                                      <a:pt x="432" y="1970"/>
                                      <a:pt x="423" y="1961"/>
                                      <a:pt x="412" y="1950"/>
                                    </a:cubicBezTo>
                                    <a:cubicBezTo>
                                      <a:pt x="405" y="1899"/>
                                      <a:pt x="355" y="1896"/>
                                      <a:pt x="325" y="1866"/>
                                    </a:cubicBezTo>
                                    <a:cubicBezTo>
                                      <a:pt x="331" y="1865"/>
                                      <a:pt x="339" y="1867"/>
                                      <a:pt x="343" y="1863"/>
                                    </a:cubicBezTo>
                                    <a:cubicBezTo>
                                      <a:pt x="352" y="1854"/>
                                      <a:pt x="328" y="1838"/>
                                      <a:pt x="325" y="1836"/>
                                    </a:cubicBezTo>
                                    <a:cubicBezTo>
                                      <a:pt x="319" y="1824"/>
                                      <a:pt x="320" y="1813"/>
                                      <a:pt x="307" y="1809"/>
                                    </a:cubicBezTo>
                                    <a:cubicBezTo>
                                      <a:pt x="287" y="1789"/>
                                      <a:pt x="297" y="1773"/>
                                      <a:pt x="262" y="1761"/>
                                    </a:cubicBezTo>
                                    <a:cubicBezTo>
                                      <a:pt x="234" y="1740"/>
                                      <a:pt x="229" y="1716"/>
                                      <a:pt x="193" y="1710"/>
                                    </a:cubicBezTo>
                                    <a:cubicBezTo>
                                      <a:pt x="188" y="1691"/>
                                      <a:pt x="174" y="1663"/>
                                      <a:pt x="163" y="1647"/>
                                    </a:cubicBezTo>
                                    <a:cubicBezTo>
                                      <a:pt x="161" y="1635"/>
                                      <a:pt x="159" y="1618"/>
                                      <a:pt x="151" y="1608"/>
                                    </a:cubicBezTo>
                                    <a:cubicBezTo>
                                      <a:pt x="146" y="1601"/>
                                      <a:pt x="133" y="1590"/>
                                      <a:pt x="133" y="1590"/>
                                    </a:cubicBezTo>
                                    <a:cubicBezTo>
                                      <a:pt x="138" y="1565"/>
                                      <a:pt x="130" y="1542"/>
                                      <a:pt x="112" y="1524"/>
                                    </a:cubicBezTo>
                                    <a:cubicBezTo>
                                      <a:pt x="125" y="1520"/>
                                      <a:pt x="131" y="1523"/>
                                      <a:pt x="142" y="1530"/>
                                    </a:cubicBezTo>
                                    <a:cubicBezTo>
                                      <a:pt x="151" y="1543"/>
                                      <a:pt x="151" y="1564"/>
                                      <a:pt x="163" y="1575"/>
                                    </a:cubicBezTo>
                                    <a:cubicBezTo>
                                      <a:pt x="171" y="1582"/>
                                      <a:pt x="181" y="1587"/>
                                      <a:pt x="190" y="1593"/>
                                    </a:cubicBezTo>
                                    <a:cubicBezTo>
                                      <a:pt x="193" y="1595"/>
                                      <a:pt x="199" y="1599"/>
                                      <a:pt x="199" y="1599"/>
                                    </a:cubicBezTo>
                                    <a:cubicBezTo>
                                      <a:pt x="203" y="1616"/>
                                      <a:pt x="209" y="1609"/>
                                      <a:pt x="217" y="1623"/>
                                    </a:cubicBezTo>
                                    <a:cubicBezTo>
                                      <a:pt x="228" y="1642"/>
                                      <a:pt x="224" y="1663"/>
                                      <a:pt x="247" y="1671"/>
                                    </a:cubicBezTo>
                                    <a:cubicBezTo>
                                      <a:pt x="252" y="1687"/>
                                      <a:pt x="264" y="1705"/>
                                      <a:pt x="274" y="1719"/>
                                    </a:cubicBezTo>
                                    <a:cubicBezTo>
                                      <a:pt x="279" y="1742"/>
                                      <a:pt x="286" y="1743"/>
                                      <a:pt x="304" y="1755"/>
                                    </a:cubicBezTo>
                                    <a:cubicBezTo>
                                      <a:pt x="339" y="1751"/>
                                      <a:pt x="334" y="1752"/>
                                      <a:pt x="316" y="1734"/>
                                    </a:cubicBezTo>
                                    <a:cubicBezTo>
                                      <a:pt x="311" y="1718"/>
                                      <a:pt x="295" y="1717"/>
                                      <a:pt x="286" y="1704"/>
                                    </a:cubicBezTo>
                                    <a:cubicBezTo>
                                      <a:pt x="275" y="1689"/>
                                      <a:pt x="266" y="1672"/>
                                      <a:pt x="253" y="1659"/>
                                    </a:cubicBezTo>
                                    <a:cubicBezTo>
                                      <a:pt x="250" y="1650"/>
                                      <a:pt x="231" y="1625"/>
                                      <a:pt x="223" y="1620"/>
                                    </a:cubicBezTo>
                                    <a:cubicBezTo>
                                      <a:pt x="216" y="1609"/>
                                      <a:pt x="205" y="1585"/>
                                      <a:pt x="193" y="1581"/>
                                    </a:cubicBezTo>
                                    <a:cubicBezTo>
                                      <a:pt x="178" y="1566"/>
                                      <a:pt x="163" y="1542"/>
                                      <a:pt x="145" y="1530"/>
                                    </a:cubicBezTo>
                                    <a:cubicBezTo>
                                      <a:pt x="137" y="1507"/>
                                      <a:pt x="143" y="1517"/>
                                      <a:pt x="130" y="1500"/>
                                    </a:cubicBezTo>
                                    <a:cubicBezTo>
                                      <a:pt x="126" y="1488"/>
                                      <a:pt x="114" y="1477"/>
                                      <a:pt x="103" y="1470"/>
                                    </a:cubicBezTo>
                                    <a:cubicBezTo>
                                      <a:pt x="98" y="1454"/>
                                      <a:pt x="87" y="1441"/>
                                      <a:pt x="82" y="1425"/>
                                    </a:cubicBezTo>
                                    <a:cubicBezTo>
                                      <a:pt x="92" y="1354"/>
                                      <a:pt x="60" y="1401"/>
                                      <a:pt x="71" y="1330"/>
                                    </a:cubicBezTo>
                                    <a:cubicBezTo>
                                      <a:pt x="65" y="1299"/>
                                      <a:pt x="56" y="1263"/>
                                      <a:pt x="46" y="1239"/>
                                    </a:cubicBezTo>
                                    <a:cubicBezTo>
                                      <a:pt x="43" y="1232"/>
                                      <a:pt x="25" y="1204"/>
                                      <a:pt x="22" y="1182"/>
                                    </a:cubicBezTo>
                                    <a:cubicBezTo>
                                      <a:pt x="19" y="1160"/>
                                      <a:pt x="26" y="1124"/>
                                      <a:pt x="25" y="1104"/>
                                    </a:cubicBezTo>
                                    <a:cubicBezTo>
                                      <a:pt x="20" y="1086"/>
                                      <a:pt x="23" y="1084"/>
                                      <a:pt x="16" y="1062"/>
                                    </a:cubicBezTo>
                                    <a:cubicBezTo>
                                      <a:pt x="15" y="1059"/>
                                      <a:pt x="16" y="1014"/>
                                      <a:pt x="16" y="1014"/>
                                    </a:cubicBezTo>
                                    <a:cubicBezTo>
                                      <a:pt x="23" y="986"/>
                                      <a:pt x="38" y="978"/>
                                      <a:pt x="31" y="951"/>
                                    </a:cubicBezTo>
                                    <a:cubicBezTo>
                                      <a:pt x="21" y="913"/>
                                      <a:pt x="11" y="875"/>
                                      <a:pt x="1" y="837"/>
                                    </a:cubicBezTo>
                                    <a:cubicBezTo>
                                      <a:pt x="0" y="808"/>
                                      <a:pt x="18" y="796"/>
                                      <a:pt x="22" y="777"/>
                                    </a:cubicBezTo>
                                    <a:cubicBezTo>
                                      <a:pt x="19" y="758"/>
                                      <a:pt x="20" y="742"/>
                                      <a:pt x="25" y="723"/>
                                    </a:cubicBezTo>
                                    <a:cubicBezTo>
                                      <a:pt x="24" y="689"/>
                                      <a:pt x="22" y="655"/>
                                      <a:pt x="22" y="621"/>
                                    </a:cubicBezTo>
                                    <a:cubicBezTo>
                                      <a:pt x="22" y="594"/>
                                      <a:pt x="34" y="566"/>
                                      <a:pt x="40" y="540"/>
                                    </a:cubicBezTo>
                                    <a:cubicBezTo>
                                      <a:pt x="48" y="509"/>
                                      <a:pt x="51" y="478"/>
                                      <a:pt x="58" y="447"/>
                                    </a:cubicBezTo>
                                    <a:cubicBezTo>
                                      <a:pt x="64" y="419"/>
                                      <a:pt x="73" y="391"/>
                                      <a:pt x="82" y="363"/>
                                    </a:cubicBezTo>
                                    <a:cubicBezTo>
                                      <a:pt x="85" y="354"/>
                                      <a:pt x="91" y="345"/>
                                      <a:pt x="94" y="336"/>
                                    </a:cubicBezTo>
                                    <a:cubicBezTo>
                                      <a:pt x="95" y="333"/>
                                      <a:pt x="97" y="327"/>
                                      <a:pt x="97" y="327"/>
                                    </a:cubicBezTo>
                                    <a:cubicBezTo>
                                      <a:pt x="98" y="315"/>
                                      <a:pt x="91" y="299"/>
                                      <a:pt x="100" y="291"/>
                                    </a:cubicBezTo>
                                    <a:cubicBezTo>
                                      <a:pt x="165" y="239"/>
                                      <a:pt x="137" y="313"/>
                                      <a:pt x="148" y="279"/>
                                    </a:cubicBezTo>
                                    <a:cubicBezTo>
                                      <a:pt x="151" y="258"/>
                                      <a:pt x="155" y="238"/>
                                      <a:pt x="139" y="222"/>
                                    </a:cubicBezTo>
                                    <a:cubicBezTo>
                                      <a:pt x="138" y="219"/>
                                      <a:pt x="135" y="216"/>
                                      <a:pt x="136" y="213"/>
                                    </a:cubicBezTo>
                                    <a:cubicBezTo>
                                      <a:pt x="139" y="206"/>
                                      <a:pt x="165" y="197"/>
                                      <a:pt x="172" y="195"/>
                                    </a:cubicBezTo>
                                    <a:cubicBezTo>
                                      <a:pt x="178" y="177"/>
                                      <a:pt x="194" y="126"/>
                                      <a:pt x="211" y="120"/>
                                    </a:cubicBezTo>
                                    <a:cubicBezTo>
                                      <a:pt x="217" y="122"/>
                                      <a:pt x="226" y="135"/>
                                      <a:pt x="229" y="129"/>
                                    </a:cubicBezTo>
                                    <a:cubicBezTo>
                                      <a:pt x="236" y="115"/>
                                      <a:pt x="230" y="96"/>
                                      <a:pt x="235" y="81"/>
                                    </a:cubicBezTo>
                                    <a:cubicBezTo>
                                      <a:pt x="243" y="54"/>
                                      <a:pt x="249" y="24"/>
                                      <a:pt x="265" y="0"/>
                                    </a:cubicBezTo>
                                    <a:cubicBezTo>
                                      <a:pt x="280" y="10"/>
                                      <a:pt x="278" y="19"/>
                                      <a:pt x="280" y="39"/>
                                    </a:cubicBezTo>
                                    <a:cubicBezTo>
                                      <a:pt x="283" y="66"/>
                                      <a:pt x="292" y="97"/>
                                      <a:pt x="292" y="123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400" name="AutoShape 128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9600000" flipH="1">
                                <a:off x="2726" y="885"/>
                                <a:ext cx="45" cy="181"/>
                              </a:xfrm>
                              <a:prstGeom prst="lightningBolt">
                                <a:avLst/>
                              </a:prstGeom>
                              <a:solidFill>
                                <a:srgbClr val="ECD846"/>
                              </a:solidFill>
                              <a:ln w="9525">
                                <a:solidFill>
                                  <a:srgbClr val="CC99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394" name="Freeform 128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60" y="2504"/>
                            <a:ext cx="185" cy="280"/>
                          </a:xfrm>
                          <a:custGeom>
                            <a:avLst/>
                            <a:gdLst>
                              <a:gd name="T0" fmla="*/ 180 w 185"/>
                              <a:gd name="T1" fmla="*/ 0 h 280"/>
                              <a:gd name="T2" fmla="*/ 172 w 185"/>
                              <a:gd name="T3" fmla="*/ 24 h 280"/>
                              <a:gd name="T4" fmla="*/ 148 w 185"/>
                              <a:gd name="T5" fmla="*/ 32 h 280"/>
                              <a:gd name="T6" fmla="*/ 100 w 185"/>
                              <a:gd name="T7" fmla="*/ 120 h 280"/>
                              <a:gd name="T8" fmla="*/ 44 w 185"/>
                              <a:gd name="T9" fmla="*/ 192 h 280"/>
                              <a:gd name="T10" fmla="*/ 36 w 185"/>
                              <a:gd name="T11" fmla="*/ 216 h 280"/>
                              <a:gd name="T12" fmla="*/ 12 w 185"/>
                              <a:gd name="T13" fmla="*/ 224 h 280"/>
                              <a:gd name="T14" fmla="*/ 44 w 185"/>
                              <a:gd name="T15" fmla="*/ 280 h 280"/>
                              <a:gd name="T16" fmla="*/ 108 w 185"/>
                              <a:gd name="T17" fmla="*/ 200 h 280"/>
                              <a:gd name="T18" fmla="*/ 140 w 185"/>
                              <a:gd name="T19" fmla="*/ 176 h 280"/>
                              <a:gd name="T20" fmla="*/ 164 w 185"/>
                              <a:gd name="T21" fmla="*/ 152 h 280"/>
                              <a:gd name="T22" fmla="*/ 164 w 185"/>
                              <a:gd name="T23" fmla="*/ 56 h 280"/>
                              <a:gd name="T24" fmla="*/ 164 w 185"/>
                              <a:gd name="T25" fmla="*/ 56 h 280"/>
                              <a:gd name="T26" fmla="*/ 180 w 185"/>
                              <a:gd name="T27" fmla="*/ 0 h 280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185"/>
                              <a:gd name="T43" fmla="*/ 0 h 280"/>
                              <a:gd name="T44" fmla="*/ 185 w 185"/>
                              <a:gd name="T45" fmla="*/ 280 h 280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185" h="280">
                                <a:moveTo>
                                  <a:pt x="180" y="0"/>
                                </a:moveTo>
                                <a:cubicBezTo>
                                  <a:pt x="177" y="8"/>
                                  <a:pt x="178" y="18"/>
                                  <a:pt x="172" y="24"/>
                                </a:cubicBezTo>
                                <a:cubicBezTo>
                                  <a:pt x="166" y="30"/>
                                  <a:pt x="153" y="25"/>
                                  <a:pt x="148" y="32"/>
                                </a:cubicBezTo>
                                <a:cubicBezTo>
                                  <a:pt x="112" y="82"/>
                                  <a:pt x="150" y="87"/>
                                  <a:pt x="100" y="120"/>
                                </a:cubicBezTo>
                                <a:cubicBezTo>
                                  <a:pt x="90" y="149"/>
                                  <a:pt x="44" y="192"/>
                                  <a:pt x="44" y="192"/>
                                </a:cubicBezTo>
                                <a:cubicBezTo>
                                  <a:pt x="41" y="200"/>
                                  <a:pt x="42" y="210"/>
                                  <a:pt x="36" y="216"/>
                                </a:cubicBezTo>
                                <a:cubicBezTo>
                                  <a:pt x="30" y="222"/>
                                  <a:pt x="15" y="216"/>
                                  <a:pt x="12" y="224"/>
                                </a:cubicBezTo>
                                <a:cubicBezTo>
                                  <a:pt x="0" y="259"/>
                                  <a:pt x="24" y="267"/>
                                  <a:pt x="44" y="280"/>
                                </a:cubicBezTo>
                                <a:cubicBezTo>
                                  <a:pt x="89" y="265"/>
                                  <a:pt x="93" y="245"/>
                                  <a:pt x="108" y="200"/>
                                </a:cubicBezTo>
                                <a:cubicBezTo>
                                  <a:pt x="112" y="187"/>
                                  <a:pt x="130" y="185"/>
                                  <a:pt x="140" y="176"/>
                                </a:cubicBezTo>
                                <a:cubicBezTo>
                                  <a:pt x="149" y="169"/>
                                  <a:pt x="156" y="160"/>
                                  <a:pt x="164" y="152"/>
                                </a:cubicBezTo>
                                <a:cubicBezTo>
                                  <a:pt x="185" y="88"/>
                                  <a:pt x="185" y="120"/>
                                  <a:pt x="164" y="56"/>
                                </a:cubicBezTo>
                                <a:cubicBezTo>
                                  <a:pt x="169" y="37"/>
                                  <a:pt x="175" y="19"/>
                                  <a:pt x="180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392" name="Freeform 391"/>
                        <p:cNvSpPr/>
                        <p:nvPr/>
                      </p:nvSpPr>
                      <p:spPr>
                        <a:xfrm>
                          <a:off x="3622876" y="1608881"/>
                          <a:ext cx="476041" cy="544010"/>
                        </a:xfrm>
                        <a:custGeom>
                          <a:avLst/>
                          <a:gdLst>
                            <a:gd name="connsiteX0" fmla="*/ 335666 w 476041"/>
                            <a:gd name="connsiteY0" fmla="*/ 416689 h 544010"/>
                            <a:gd name="connsiteX1" fmla="*/ 335666 w 476041"/>
                            <a:gd name="connsiteY1" fmla="*/ 416689 h 544010"/>
                            <a:gd name="connsiteX2" fmla="*/ 416689 w 476041"/>
                            <a:gd name="connsiteY2" fmla="*/ 532435 h 544010"/>
                            <a:gd name="connsiteX3" fmla="*/ 451413 w 476041"/>
                            <a:gd name="connsiteY3" fmla="*/ 544010 h 544010"/>
                            <a:gd name="connsiteX4" fmla="*/ 451413 w 476041"/>
                            <a:gd name="connsiteY4" fmla="*/ 370390 h 544010"/>
                            <a:gd name="connsiteX5" fmla="*/ 428263 w 476041"/>
                            <a:gd name="connsiteY5" fmla="*/ 347241 h 544010"/>
                            <a:gd name="connsiteX6" fmla="*/ 393539 w 476041"/>
                            <a:gd name="connsiteY6" fmla="*/ 335666 h 544010"/>
                            <a:gd name="connsiteX7" fmla="*/ 347240 w 476041"/>
                            <a:gd name="connsiteY7" fmla="*/ 289367 h 544010"/>
                            <a:gd name="connsiteX8" fmla="*/ 289367 w 476041"/>
                            <a:gd name="connsiteY8" fmla="*/ 243068 h 544010"/>
                            <a:gd name="connsiteX9" fmla="*/ 266218 w 476041"/>
                            <a:gd name="connsiteY9" fmla="*/ 208344 h 544010"/>
                            <a:gd name="connsiteX10" fmla="*/ 208344 w 476041"/>
                            <a:gd name="connsiteY10" fmla="*/ 162046 h 544010"/>
                            <a:gd name="connsiteX11" fmla="*/ 138896 w 476041"/>
                            <a:gd name="connsiteY11" fmla="*/ 115747 h 544010"/>
                            <a:gd name="connsiteX12" fmla="*/ 115747 w 476041"/>
                            <a:gd name="connsiteY12" fmla="*/ 81023 h 544010"/>
                            <a:gd name="connsiteX13" fmla="*/ 81023 w 476041"/>
                            <a:gd name="connsiteY13" fmla="*/ 69448 h 544010"/>
                            <a:gd name="connsiteX14" fmla="*/ 69448 w 476041"/>
                            <a:gd name="connsiteY14" fmla="*/ 34724 h 544010"/>
                            <a:gd name="connsiteX15" fmla="*/ 34724 w 476041"/>
                            <a:gd name="connsiteY15" fmla="*/ 23149 h 544010"/>
                            <a:gd name="connsiteX16" fmla="*/ 0 w 476041"/>
                            <a:gd name="connsiteY16" fmla="*/ 0 h 544010"/>
                            <a:gd name="connsiteX17" fmla="*/ 11575 w 476041"/>
                            <a:gd name="connsiteY17" fmla="*/ 92597 h 544010"/>
                            <a:gd name="connsiteX18" fmla="*/ 34724 w 476041"/>
                            <a:gd name="connsiteY18" fmla="*/ 115747 h 544010"/>
                            <a:gd name="connsiteX19" fmla="*/ 57873 w 476041"/>
                            <a:gd name="connsiteY19" fmla="*/ 196770 h 544010"/>
                            <a:gd name="connsiteX20" fmla="*/ 81023 w 476041"/>
                            <a:gd name="connsiteY20" fmla="*/ 231494 h 544010"/>
                            <a:gd name="connsiteX21" fmla="*/ 115747 w 476041"/>
                            <a:gd name="connsiteY21" fmla="*/ 300942 h 544010"/>
                            <a:gd name="connsiteX22" fmla="*/ 185195 w 476041"/>
                            <a:gd name="connsiteY22" fmla="*/ 324091 h 544010"/>
                            <a:gd name="connsiteX23" fmla="*/ 254643 w 476041"/>
                            <a:gd name="connsiteY23" fmla="*/ 358815 h 544010"/>
                            <a:gd name="connsiteX24" fmla="*/ 289367 w 476041"/>
                            <a:gd name="connsiteY24" fmla="*/ 370390 h 544010"/>
                            <a:gd name="connsiteX25" fmla="*/ 324091 w 476041"/>
                            <a:gd name="connsiteY25" fmla="*/ 393539 h 544010"/>
                            <a:gd name="connsiteX26" fmla="*/ 335666 w 476041"/>
                            <a:gd name="connsiteY26" fmla="*/ 416689 h 5440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</a:cxnLst>
                          <a:rect l="l" t="t" r="r" b="b"/>
                          <a:pathLst>
                            <a:path w="476041" h="544010">
                              <a:moveTo>
                                <a:pt x="335666" y="416689"/>
                              </a:moveTo>
                              <a:lnTo>
                                <a:pt x="335666" y="416689"/>
                              </a:lnTo>
                              <a:cubicBezTo>
                                <a:pt x="370702" y="486759"/>
                                <a:pt x="360300" y="504240"/>
                                <a:pt x="416689" y="532435"/>
                              </a:cubicBezTo>
                              <a:cubicBezTo>
                                <a:pt x="427602" y="537891"/>
                                <a:pt x="439838" y="540152"/>
                                <a:pt x="451413" y="544010"/>
                              </a:cubicBezTo>
                              <a:cubicBezTo>
                                <a:pt x="474516" y="474697"/>
                                <a:pt x="476041" y="485320"/>
                                <a:pt x="451413" y="370390"/>
                              </a:cubicBezTo>
                              <a:cubicBezTo>
                                <a:pt x="449126" y="359719"/>
                                <a:pt x="437621" y="352856"/>
                                <a:pt x="428263" y="347241"/>
                              </a:cubicBezTo>
                              <a:cubicBezTo>
                                <a:pt x="417801" y="340964"/>
                                <a:pt x="405114" y="339524"/>
                                <a:pt x="393539" y="335666"/>
                              </a:cubicBezTo>
                              <a:cubicBezTo>
                                <a:pt x="378106" y="320233"/>
                                <a:pt x="365400" y="301474"/>
                                <a:pt x="347240" y="289367"/>
                              </a:cubicBezTo>
                              <a:cubicBezTo>
                                <a:pt x="321454" y="272177"/>
                                <a:pt x="308217" y="266632"/>
                                <a:pt x="289367" y="243068"/>
                              </a:cubicBezTo>
                              <a:cubicBezTo>
                                <a:pt x="280677" y="232205"/>
                                <a:pt x="274908" y="219207"/>
                                <a:pt x="266218" y="208344"/>
                              </a:cubicBezTo>
                              <a:cubicBezTo>
                                <a:pt x="241377" y="177293"/>
                                <a:pt x="241765" y="188783"/>
                                <a:pt x="208344" y="162046"/>
                              </a:cubicBezTo>
                              <a:cubicBezTo>
                                <a:pt x="149426" y="114911"/>
                                <a:pt x="232221" y="162408"/>
                                <a:pt x="138896" y="115747"/>
                              </a:cubicBezTo>
                              <a:cubicBezTo>
                                <a:pt x="131180" y="104172"/>
                                <a:pt x="126610" y="89713"/>
                                <a:pt x="115747" y="81023"/>
                              </a:cubicBezTo>
                              <a:cubicBezTo>
                                <a:pt x="106220" y="73401"/>
                                <a:pt x="89650" y="78075"/>
                                <a:pt x="81023" y="69448"/>
                              </a:cubicBezTo>
                              <a:cubicBezTo>
                                <a:pt x="72396" y="60821"/>
                                <a:pt x="78075" y="43351"/>
                                <a:pt x="69448" y="34724"/>
                              </a:cubicBezTo>
                              <a:cubicBezTo>
                                <a:pt x="60821" y="26097"/>
                                <a:pt x="45637" y="28605"/>
                                <a:pt x="34724" y="23149"/>
                              </a:cubicBezTo>
                              <a:cubicBezTo>
                                <a:pt x="22282" y="16928"/>
                                <a:pt x="11575" y="7716"/>
                                <a:pt x="0" y="0"/>
                              </a:cubicBezTo>
                              <a:cubicBezTo>
                                <a:pt x="3858" y="30866"/>
                                <a:pt x="2637" y="62803"/>
                                <a:pt x="11575" y="92597"/>
                              </a:cubicBezTo>
                              <a:cubicBezTo>
                                <a:pt x="14711" y="103050"/>
                                <a:pt x="29109" y="106389"/>
                                <a:pt x="34724" y="115747"/>
                              </a:cubicBezTo>
                              <a:cubicBezTo>
                                <a:pt x="45991" y="134525"/>
                                <a:pt x="50301" y="179102"/>
                                <a:pt x="57873" y="196770"/>
                              </a:cubicBezTo>
                              <a:cubicBezTo>
                                <a:pt x="63353" y="209556"/>
                                <a:pt x="73306" y="219919"/>
                                <a:pt x="81023" y="231494"/>
                              </a:cubicBezTo>
                              <a:cubicBezTo>
                                <a:pt x="87330" y="250416"/>
                                <a:pt x="96850" y="289132"/>
                                <a:pt x="115747" y="300942"/>
                              </a:cubicBezTo>
                              <a:cubicBezTo>
                                <a:pt x="136440" y="313875"/>
                                <a:pt x="162046" y="316375"/>
                                <a:pt x="185195" y="324091"/>
                              </a:cubicBezTo>
                              <a:cubicBezTo>
                                <a:pt x="272470" y="353183"/>
                                <a:pt x="164897" y="313942"/>
                                <a:pt x="254643" y="358815"/>
                              </a:cubicBezTo>
                              <a:cubicBezTo>
                                <a:pt x="265556" y="364271"/>
                                <a:pt x="278454" y="364934"/>
                                <a:pt x="289367" y="370390"/>
                              </a:cubicBezTo>
                              <a:cubicBezTo>
                                <a:pt x="301809" y="376611"/>
                                <a:pt x="313228" y="384849"/>
                                <a:pt x="324091" y="393539"/>
                              </a:cubicBezTo>
                              <a:cubicBezTo>
                                <a:pt x="356438" y="419417"/>
                                <a:pt x="333737" y="412831"/>
                                <a:pt x="335666" y="41668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>
                          <a:solidFill>
                            <a:srgbClr val="CC99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400">
                            <a:defRPr/>
                          </a:pPr>
                          <a:endParaRPr lang="en-US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88" name="Group 154"/>
                      <p:cNvGrpSpPr/>
                      <p:nvPr/>
                    </p:nvGrpSpPr>
                    <p:grpSpPr>
                      <a:xfrm rot="2633095">
                        <a:off x="3563888" y="1700808"/>
                        <a:ext cx="304572" cy="648072"/>
                        <a:chOff x="3622876" y="1044283"/>
                        <a:chExt cx="1960756" cy="3563452"/>
                      </a:xfrm>
                    </p:grpSpPr>
                    <p:grpSp>
                      <p:nvGrpSpPr>
                        <p:cNvPr id="491" name="Group 1280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8992529" flipH="1" flipV="1">
                          <a:off x="4245701" y="1044283"/>
                          <a:ext cx="1337931" cy="3563452"/>
                          <a:chOff x="2440" y="885"/>
                          <a:chExt cx="758" cy="2167"/>
                        </a:xfrm>
                      </p:grpSpPr>
                      <p:grpSp>
                        <p:nvGrpSpPr>
                          <p:cNvPr id="496" name="Group 128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40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385" name="Freeform 128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709" y="1037"/>
                              <a:ext cx="480" cy="1028"/>
                            </a:xfrm>
                            <a:custGeom>
                              <a:avLst/>
                              <a:gdLst>
                                <a:gd name="T0" fmla="*/ 471 w 480"/>
                                <a:gd name="T1" fmla="*/ 1017 h 1028"/>
                                <a:gd name="T2" fmla="*/ 468 w 480"/>
                                <a:gd name="T3" fmla="*/ 993 h 1028"/>
                                <a:gd name="T4" fmla="*/ 474 w 480"/>
                                <a:gd name="T5" fmla="*/ 957 h 1028"/>
                                <a:gd name="T6" fmla="*/ 468 w 480"/>
                                <a:gd name="T7" fmla="*/ 882 h 1028"/>
                                <a:gd name="T8" fmla="*/ 477 w 480"/>
                                <a:gd name="T9" fmla="*/ 816 h 1028"/>
                                <a:gd name="T10" fmla="*/ 474 w 480"/>
                                <a:gd name="T11" fmla="*/ 807 h 1028"/>
                                <a:gd name="T12" fmla="*/ 459 w 480"/>
                                <a:gd name="T13" fmla="*/ 750 h 1028"/>
                                <a:gd name="T14" fmla="*/ 459 w 480"/>
                                <a:gd name="T15" fmla="*/ 705 h 1028"/>
                                <a:gd name="T16" fmla="*/ 450 w 480"/>
                                <a:gd name="T17" fmla="*/ 708 h 1028"/>
                                <a:gd name="T18" fmla="*/ 456 w 480"/>
                                <a:gd name="T19" fmla="*/ 699 h 1028"/>
                                <a:gd name="T20" fmla="*/ 450 w 480"/>
                                <a:gd name="T21" fmla="*/ 669 h 1028"/>
                                <a:gd name="T22" fmla="*/ 444 w 480"/>
                                <a:gd name="T23" fmla="*/ 591 h 1028"/>
                                <a:gd name="T24" fmla="*/ 429 w 480"/>
                                <a:gd name="T25" fmla="*/ 510 h 1028"/>
                                <a:gd name="T26" fmla="*/ 432 w 480"/>
                                <a:gd name="T27" fmla="*/ 480 h 1028"/>
                                <a:gd name="T28" fmla="*/ 423 w 480"/>
                                <a:gd name="T29" fmla="*/ 483 h 1028"/>
                                <a:gd name="T30" fmla="*/ 408 w 480"/>
                                <a:gd name="T31" fmla="*/ 438 h 1028"/>
                                <a:gd name="T32" fmla="*/ 384 w 480"/>
                                <a:gd name="T33" fmla="*/ 408 h 1028"/>
                                <a:gd name="T34" fmla="*/ 372 w 480"/>
                                <a:gd name="T35" fmla="*/ 336 h 1028"/>
                                <a:gd name="T36" fmla="*/ 351 w 480"/>
                                <a:gd name="T37" fmla="*/ 330 h 1028"/>
                                <a:gd name="T38" fmla="*/ 345 w 480"/>
                                <a:gd name="T39" fmla="*/ 294 h 1028"/>
                                <a:gd name="T40" fmla="*/ 312 w 480"/>
                                <a:gd name="T41" fmla="*/ 222 h 1028"/>
                                <a:gd name="T42" fmla="*/ 306 w 480"/>
                                <a:gd name="T43" fmla="*/ 174 h 1028"/>
                                <a:gd name="T44" fmla="*/ 297 w 480"/>
                                <a:gd name="T45" fmla="*/ 177 h 1028"/>
                                <a:gd name="T46" fmla="*/ 291 w 480"/>
                                <a:gd name="T47" fmla="*/ 186 h 1028"/>
                                <a:gd name="T48" fmla="*/ 279 w 480"/>
                                <a:gd name="T49" fmla="*/ 156 h 1028"/>
                                <a:gd name="T50" fmla="*/ 246 w 480"/>
                                <a:gd name="T51" fmla="*/ 147 h 1028"/>
                                <a:gd name="T52" fmla="*/ 225 w 480"/>
                                <a:gd name="T53" fmla="*/ 132 h 1028"/>
                                <a:gd name="T54" fmla="*/ 201 w 480"/>
                                <a:gd name="T55" fmla="*/ 105 h 1028"/>
                                <a:gd name="T56" fmla="*/ 159 w 480"/>
                                <a:gd name="T57" fmla="*/ 96 h 1028"/>
                                <a:gd name="T58" fmla="*/ 102 w 480"/>
                                <a:gd name="T59" fmla="*/ 63 h 1028"/>
                                <a:gd name="T60" fmla="*/ 78 w 480"/>
                                <a:gd name="T61" fmla="*/ 33 h 1028"/>
                                <a:gd name="T62" fmla="*/ 51 w 480"/>
                                <a:gd name="T63" fmla="*/ 12 h 1028"/>
                                <a:gd name="T64" fmla="*/ 33 w 480"/>
                                <a:gd name="T65" fmla="*/ 0 h 1028"/>
                                <a:gd name="T66" fmla="*/ 21 w 480"/>
                                <a:gd name="T67" fmla="*/ 48 h 1028"/>
                                <a:gd name="T68" fmla="*/ 48 w 480"/>
                                <a:gd name="T69" fmla="*/ 132 h 1028"/>
                                <a:gd name="T70" fmla="*/ 117 w 480"/>
                                <a:gd name="T71" fmla="*/ 108 h 1028"/>
                                <a:gd name="T72" fmla="*/ 126 w 480"/>
                                <a:gd name="T73" fmla="*/ 120 h 1028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w 480"/>
                                <a:gd name="T112" fmla="*/ 0 h 1028"/>
                                <a:gd name="T113" fmla="*/ 480 w 480"/>
                                <a:gd name="T114" fmla="*/ 1028 h 1028"/>
                              </a:gdLst>
                              <a:ahLst/>
                              <a:cxnLst>
                                <a:cxn ang="T74">
                                  <a:pos x="T0" y="T1"/>
                                </a:cxn>
                                <a:cxn ang="T75">
                                  <a:pos x="T2" y="T3"/>
                                </a:cxn>
                                <a:cxn ang="T76">
                                  <a:pos x="T4" y="T5"/>
                                </a:cxn>
                                <a:cxn ang="T77">
                                  <a:pos x="T6" y="T7"/>
                                </a:cxn>
                                <a:cxn ang="T78">
                                  <a:pos x="T8" y="T9"/>
                                </a:cxn>
                                <a:cxn ang="T79">
                                  <a:pos x="T10" y="T11"/>
                                </a:cxn>
                                <a:cxn ang="T80">
                                  <a:pos x="T12" y="T13"/>
                                </a:cxn>
                                <a:cxn ang="T81">
                                  <a:pos x="T14" y="T15"/>
                                </a:cxn>
                                <a:cxn ang="T82">
                                  <a:pos x="T16" y="T17"/>
                                </a:cxn>
                                <a:cxn ang="T83">
                                  <a:pos x="T18" y="T19"/>
                                </a:cxn>
                                <a:cxn ang="T84">
                                  <a:pos x="T20" y="T21"/>
                                </a:cxn>
                                <a:cxn ang="T85">
                                  <a:pos x="T22" y="T23"/>
                                </a:cxn>
                                <a:cxn ang="T86">
                                  <a:pos x="T24" y="T25"/>
                                </a:cxn>
                                <a:cxn ang="T87">
                                  <a:pos x="T26" y="T27"/>
                                </a:cxn>
                                <a:cxn ang="T88">
                                  <a:pos x="T28" y="T29"/>
                                </a:cxn>
                                <a:cxn ang="T89">
                                  <a:pos x="T30" y="T31"/>
                                </a:cxn>
                                <a:cxn ang="T90">
                                  <a:pos x="T32" y="T33"/>
                                </a:cxn>
                                <a:cxn ang="T91">
                                  <a:pos x="T34" y="T35"/>
                                </a:cxn>
                                <a:cxn ang="T92">
                                  <a:pos x="T36" y="T37"/>
                                </a:cxn>
                                <a:cxn ang="T93">
                                  <a:pos x="T38" y="T39"/>
                                </a:cxn>
                                <a:cxn ang="T94">
                                  <a:pos x="T40" y="T41"/>
                                </a:cxn>
                                <a:cxn ang="T95">
                                  <a:pos x="T42" y="T43"/>
                                </a:cxn>
                                <a:cxn ang="T96">
                                  <a:pos x="T44" y="T45"/>
                                </a:cxn>
                                <a:cxn ang="T97">
                                  <a:pos x="T46" y="T47"/>
                                </a:cxn>
                                <a:cxn ang="T98">
                                  <a:pos x="T48" y="T49"/>
                                </a:cxn>
                                <a:cxn ang="T99">
                                  <a:pos x="T50" y="T51"/>
                                </a:cxn>
                                <a:cxn ang="T100">
                                  <a:pos x="T52" y="T53"/>
                                </a:cxn>
                                <a:cxn ang="T101">
                                  <a:pos x="T54" y="T55"/>
                                </a:cxn>
                                <a:cxn ang="T102">
                                  <a:pos x="T56" y="T57"/>
                                </a:cxn>
                                <a:cxn ang="T103">
                                  <a:pos x="T58" y="T59"/>
                                </a:cxn>
                                <a:cxn ang="T104">
                                  <a:pos x="T60" y="T61"/>
                                </a:cxn>
                                <a:cxn ang="T105">
                                  <a:pos x="T62" y="T63"/>
                                </a:cxn>
                                <a:cxn ang="T106">
                                  <a:pos x="T64" y="T65"/>
                                </a:cxn>
                                <a:cxn ang="T107">
                                  <a:pos x="T66" y="T67"/>
                                </a:cxn>
                                <a:cxn ang="T108">
                                  <a:pos x="T68" y="T69"/>
                                </a:cxn>
                                <a:cxn ang="T109">
                                  <a:pos x="T70" y="T71"/>
                                </a:cxn>
                                <a:cxn ang="T110">
                                  <a:pos x="T72" y="T73"/>
                                </a:cxn>
                              </a:cxnLst>
                              <a:rect l="T111" t="T112" r="T113" b="T114"/>
                              <a:pathLst>
                                <a:path w="480" h="1028">
                                  <a:moveTo>
                                    <a:pt x="471" y="1017"/>
                                  </a:moveTo>
                                  <a:cubicBezTo>
                                    <a:pt x="480" y="983"/>
                                    <a:pt x="471" y="1028"/>
                                    <a:pt x="468" y="993"/>
                                  </a:cubicBezTo>
                                  <a:cubicBezTo>
                                    <a:pt x="467" y="982"/>
                                    <a:pt x="471" y="968"/>
                                    <a:pt x="474" y="957"/>
                                  </a:cubicBezTo>
                                  <a:cubicBezTo>
                                    <a:pt x="470" y="931"/>
                                    <a:pt x="476" y="907"/>
                                    <a:pt x="468" y="882"/>
                                  </a:cubicBezTo>
                                  <a:cubicBezTo>
                                    <a:pt x="470" y="860"/>
                                    <a:pt x="474" y="838"/>
                                    <a:pt x="477" y="816"/>
                                  </a:cubicBezTo>
                                  <a:cubicBezTo>
                                    <a:pt x="476" y="813"/>
                                    <a:pt x="474" y="810"/>
                                    <a:pt x="474" y="807"/>
                                  </a:cubicBezTo>
                                  <a:cubicBezTo>
                                    <a:pt x="474" y="782"/>
                                    <a:pt x="461" y="775"/>
                                    <a:pt x="459" y="750"/>
                                  </a:cubicBezTo>
                                  <a:cubicBezTo>
                                    <a:pt x="458" y="739"/>
                                    <a:pt x="459" y="705"/>
                                    <a:pt x="459" y="705"/>
                                  </a:cubicBezTo>
                                  <a:cubicBezTo>
                                    <a:pt x="456" y="706"/>
                                    <a:pt x="451" y="711"/>
                                    <a:pt x="450" y="708"/>
                                  </a:cubicBezTo>
                                  <a:cubicBezTo>
                                    <a:pt x="448" y="705"/>
                                    <a:pt x="456" y="703"/>
                                    <a:pt x="456" y="699"/>
                                  </a:cubicBezTo>
                                  <a:cubicBezTo>
                                    <a:pt x="457" y="688"/>
                                    <a:pt x="453" y="679"/>
                                    <a:pt x="450" y="669"/>
                                  </a:cubicBezTo>
                                  <a:cubicBezTo>
                                    <a:pt x="453" y="642"/>
                                    <a:pt x="453" y="617"/>
                                    <a:pt x="444" y="591"/>
                                  </a:cubicBezTo>
                                  <a:cubicBezTo>
                                    <a:pt x="459" y="547"/>
                                    <a:pt x="462" y="546"/>
                                    <a:pt x="429" y="510"/>
                                  </a:cubicBezTo>
                                  <a:cubicBezTo>
                                    <a:pt x="428" y="519"/>
                                    <a:pt x="435" y="472"/>
                                    <a:pt x="432" y="480"/>
                                  </a:cubicBezTo>
                                  <a:cubicBezTo>
                                    <a:pt x="431" y="483"/>
                                    <a:pt x="424" y="486"/>
                                    <a:pt x="423" y="483"/>
                                  </a:cubicBezTo>
                                  <a:cubicBezTo>
                                    <a:pt x="408" y="434"/>
                                    <a:pt x="437" y="445"/>
                                    <a:pt x="408" y="438"/>
                                  </a:cubicBezTo>
                                  <a:cubicBezTo>
                                    <a:pt x="400" y="428"/>
                                    <a:pt x="391" y="419"/>
                                    <a:pt x="384" y="408"/>
                                  </a:cubicBezTo>
                                  <a:cubicBezTo>
                                    <a:pt x="382" y="394"/>
                                    <a:pt x="382" y="346"/>
                                    <a:pt x="372" y="336"/>
                                  </a:cubicBezTo>
                                  <a:cubicBezTo>
                                    <a:pt x="367" y="331"/>
                                    <a:pt x="358" y="332"/>
                                    <a:pt x="351" y="330"/>
                                  </a:cubicBezTo>
                                  <a:cubicBezTo>
                                    <a:pt x="347" y="315"/>
                                    <a:pt x="353" y="307"/>
                                    <a:pt x="345" y="294"/>
                                  </a:cubicBezTo>
                                  <a:cubicBezTo>
                                    <a:pt x="345" y="291"/>
                                    <a:pt x="341" y="212"/>
                                    <a:pt x="312" y="222"/>
                                  </a:cubicBezTo>
                                  <a:cubicBezTo>
                                    <a:pt x="305" y="202"/>
                                    <a:pt x="312" y="168"/>
                                    <a:pt x="306" y="174"/>
                                  </a:cubicBezTo>
                                  <a:cubicBezTo>
                                    <a:pt x="304" y="176"/>
                                    <a:pt x="299" y="175"/>
                                    <a:pt x="297" y="177"/>
                                  </a:cubicBezTo>
                                  <a:cubicBezTo>
                                    <a:pt x="295" y="179"/>
                                    <a:pt x="283" y="211"/>
                                    <a:pt x="291" y="186"/>
                                  </a:cubicBezTo>
                                  <a:cubicBezTo>
                                    <a:pt x="289" y="177"/>
                                    <a:pt x="287" y="162"/>
                                    <a:pt x="279" y="156"/>
                                  </a:cubicBezTo>
                                  <a:cubicBezTo>
                                    <a:pt x="270" y="149"/>
                                    <a:pt x="246" y="147"/>
                                    <a:pt x="246" y="147"/>
                                  </a:cubicBezTo>
                                  <a:cubicBezTo>
                                    <a:pt x="240" y="141"/>
                                    <a:pt x="231" y="138"/>
                                    <a:pt x="225" y="132"/>
                                  </a:cubicBezTo>
                                  <a:cubicBezTo>
                                    <a:pt x="213" y="120"/>
                                    <a:pt x="218" y="114"/>
                                    <a:pt x="201" y="105"/>
                                  </a:cubicBezTo>
                                  <a:cubicBezTo>
                                    <a:pt x="182" y="110"/>
                                    <a:pt x="176" y="102"/>
                                    <a:pt x="159" y="96"/>
                                  </a:cubicBezTo>
                                  <a:cubicBezTo>
                                    <a:pt x="143" y="80"/>
                                    <a:pt x="119" y="78"/>
                                    <a:pt x="102" y="63"/>
                                  </a:cubicBezTo>
                                  <a:cubicBezTo>
                                    <a:pt x="64" y="29"/>
                                    <a:pt x="97" y="59"/>
                                    <a:pt x="78" y="33"/>
                                  </a:cubicBezTo>
                                  <a:cubicBezTo>
                                    <a:pt x="72" y="24"/>
                                    <a:pt x="59" y="18"/>
                                    <a:pt x="51" y="12"/>
                                  </a:cubicBezTo>
                                  <a:cubicBezTo>
                                    <a:pt x="45" y="8"/>
                                    <a:pt x="33" y="0"/>
                                    <a:pt x="33" y="0"/>
                                  </a:cubicBezTo>
                                  <a:cubicBezTo>
                                    <a:pt x="0" y="11"/>
                                    <a:pt x="11" y="11"/>
                                    <a:pt x="21" y="48"/>
                                  </a:cubicBezTo>
                                  <a:cubicBezTo>
                                    <a:pt x="23" y="55"/>
                                    <a:pt x="41" y="129"/>
                                    <a:pt x="48" y="132"/>
                                  </a:cubicBezTo>
                                  <a:cubicBezTo>
                                    <a:pt x="78" y="126"/>
                                    <a:pt x="90" y="103"/>
                                    <a:pt x="117" y="108"/>
                                  </a:cubicBezTo>
                                  <a:cubicBezTo>
                                    <a:pt x="124" y="118"/>
                                    <a:pt x="120" y="114"/>
                                    <a:pt x="126" y="12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497" name="Group 128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31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387" name="Oval 128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476" y="1157"/>
                                <a:ext cx="681" cy="1542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88" name="Freeform 128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895" y="2048"/>
                                <a:ext cx="294" cy="993"/>
                              </a:xfrm>
                              <a:custGeom>
                                <a:avLst/>
                                <a:gdLst>
                                  <a:gd name="T0" fmla="*/ 0 w 294"/>
                                  <a:gd name="T1" fmla="*/ 993 h 993"/>
                                  <a:gd name="T2" fmla="*/ 15 w 294"/>
                                  <a:gd name="T3" fmla="*/ 942 h 993"/>
                                  <a:gd name="T4" fmla="*/ 30 w 294"/>
                                  <a:gd name="T5" fmla="*/ 921 h 993"/>
                                  <a:gd name="T6" fmla="*/ 51 w 294"/>
                                  <a:gd name="T7" fmla="*/ 897 h 993"/>
                                  <a:gd name="T8" fmla="*/ 66 w 294"/>
                                  <a:gd name="T9" fmla="*/ 855 h 993"/>
                                  <a:gd name="T10" fmla="*/ 78 w 294"/>
                                  <a:gd name="T11" fmla="*/ 837 h 993"/>
                                  <a:gd name="T12" fmla="*/ 84 w 294"/>
                                  <a:gd name="T13" fmla="*/ 828 h 993"/>
                                  <a:gd name="T14" fmla="*/ 108 w 294"/>
                                  <a:gd name="T15" fmla="*/ 795 h 993"/>
                                  <a:gd name="T16" fmla="*/ 129 w 294"/>
                                  <a:gd name="T17" fmla="*/ 714 h 993"/>
                                  <a:gd name="T18" fmla="*/ 147 w 294"/>
                                  <a:gd name="T19" fmla="*/ 675 h 993"/>
                                  <a:gd name="T20" fmla="*/ 162 w 294"/>
                                  <a:gd name="T21" fmla="*/ 627 h 993"/>
                                  <a:gd name="T22" fmla="*/ 204 w 294"/>
                                  <a:gd name="T23" fmla="*/ 519 h 993"/>
                                  <a:gd name="T24" fmla="*/ 141 w 294"/>
                                  <a:gd name="T25" fmla="*/ 543 h 993"/>
                                  <a:gd name="T26" fmla="*/ 99 w 294"/>
                                  <a:gd name="T27" fmla="*/ 597 h 993"/>
                                  <a:gd name="T28" fmla="*/ 81 w 294"/>
                                  <a:gd name="T29" fmla="*/ 672 h 993"/>
                                  <a:gd name="T30" fmla="*/ 69 w 294"/>
                                  <a:gd name="T31" fmla="*/ 690 h 993"/>
                                  <a:gd name="T32" fmla="*/ 78 w 294"/>
                                  <a:gd name="T33" fmla="*/ 708 h 993"/>
                                  <a:gd name="T34" fmla="*/ 45 w 294"/>
                                  <a:gd name="T35" fmla="*/ 765 h 993"/>
                                  <a:gd name="T36" fmla="*/ 42 w 294"/>
                                  <a:gd name="T37" fmla="*/ 789 h 993"/>
                                  <a:gd name="T38" fmla="*/ 39 w 294"/>
                                  <a:gd name="T39" fmla="*/ 801 h 993"/>
                                  <a:gd name="T40" fmla="*/ 15 w 294"/>
                                  <a:gd name="T41" fmla="*/ 753 h 993"/>
                                  <a:gd name="T42" fmla="*/ 51 w 294"/>
                                  <a:gd name="T43" fmla="*/ 696 h 993"/>
                                  <a:gd name="T44" fmla="*/ 69 w 294"/>
                                  <a:gd name="T45" fmla="*/ 675 h 993"/>
                                  <a:gd name="T46" fmla="*/ 114 w 294"/>
                                  <a:gd name="T47" fmla="*/ 612 h 993"/>
                                  <a:gd name="T48" fmla="*/ 129 w 294"/>
                                  <a:gd name="T49" fmla="*/ 597 h 993"/>
                                  <a:gd name="T50" fmla="*/ 141 w 294"/>
                                  <a:gd name="T51" fmla="*/ 567 h 993"/>
                                  <a:gd name="T52" fmla="*/ 153 w 294"/>
                                  <a:gd name="T53" fmla="*/ 525 h 993"/>
                                  <a:gd name="T54" fmla="*/ 168 w 294"/>
                                  <a:gd name="T55" fmla="*/ 507 h 993"/>
                                  <a:gd name="T56" fmla="*/ 174 w 294"/>
                                  <a:gd name="T57" fmla="*/ 489 h 993"/>
                                  <a:gd name="T58" fmla="*/ 180 w 294"/>
                                  <a:gd name="T59" fmla="*/ 477 h 993"/>
                                  <a:gd name="T60" fmla="*/ 210 w 294"/>
                                  <a:gd name="T61" fmla="*/ 417 h 993"/>
                                  <a:gd name="T62" fmla="*/ 225 w 294"/>
                                  <a:gd name="T63" fmla="*/ 387 h 993"/>
                                  <a:gd name="T64" fmla="*/ 231 w 294"/>
                                  <a:gd name="T65" fmla="*/ 369 h 993"/>
                                  <a:gd name="T66" fmla="*/ 234 w 294"/>
                                  <a:gd name="T67" fmla="*/ 324 h 993"/>
                                  <a:gd name="T68" fmla="*/ 246 w 294"/>
                                  <a:gd name="T69" fmla="*/ 306 h 993"/>
                                  <a:gd name="T70" fmla="*/ 252 w 294"/>
                                  <a:gd name="T71" fmla="*/ 288 h 993"/>
                                  <a:gd name="T72" fmla="*/ 261 w 294"/>
                                  <a:gd name="T73" fmla="*/ 216 h 993"/>
                                  <a:gd name="T74" fmla="*/ 279 w 294"/>
                                  <a:gd name="T75" fmla="*/ 189 h 993"/>
                                  <a:gd name="T76" fmla="*/ 261 w 294"/>
                                  <a:gd name="T77" fmla="*/ 168 h 993"/>
                                  <a:gd name="T78" fmla="*/ 282 w 294"/>
                                  <a:gd name="T79" fmla="*/ 132 h 993"/>
                                  <a:gd name="T80" fmla="*/ 294 w 294"/>
                                  <a:gd name="T81" fmla="*/ 105 h 993"/>
                                  <a:gd name="T82" fmla="*/ 279 w 294"/>
                                  <a:gd name="T83" fmla="*/ 75 h 993"/>
                                  <a:gd name="T84" fmla="*/ 288 w 294"/>
                                  <a:gd name="T85" fmla="*/ 0 h 993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60000 6553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w 294"/>
                                  <a:gd name="T130" fmla="*/ 0 h 993"/>
                                  <a:gd name="T131" fmla="*/ 294 w 294"/>
                                  <a:gd name="T132" fmla="*/ 993 h 993"/>
                                </a:gdLst>
                                <a:ahLst/>
                                <a:cxnLst>
                                  <a:cxn ang="T86">
                                    <a:pos x="T0" y="T1"/>
                                  </a:cxn>
                                  <a:cxn ang="T87">
                                    <a:pos x="T2" y="T3"/>
                                  </a:cxn>
                                  <a:cxn ang="T88">
                                    <a:pos x="T4" y="T5"/>
                                  </a:cxn>
                                  <a:cxn ang="T89">
                                    <a:pos x="T6" y="T7"/>
                                  </a:cxn>
                                  <a:cxn ang="T90">
                                    <a:pos x="T8" y="T9"/>
                                  </a:cxn>
                                  <a:cxn ang="T91">
                                    <a:pos x="T10" y="T11"/>
                                  </a:cxn>
                                  <a:cxn ang="T92">
                                    <a:pos x="T12" y="T13"/>
                                  </a:cxn>
                                  <a:cxn ang="T93">
                                    <a:pos x="T14" y="T15"/>
                                  </a:cxn>
                                  <a:cxn ang="T94">
                                    <a:pos x="T16" y="T17"/>
                                  </a:cxn>
                                  <a:cxn ang="T95">
                                    <a:pos x="T18" y="T19"/>
                                  </a:cxn>
                                  <a:cxn ang="T96">
                                    <a:pos x="T20" y="T21"/>
                                  </a:cxn>
                                  <a:cxn ang="T97">
                                    <a:pos x="T22" y="T23"/>
                                  </a:cxn>
                                  <a:cxn ang="T98">
                                    <a:pos x="T24" y="T25"/>
                                  </a:cxn>
                                  <a:cxn ang="T99">
                                    <a:pos x="T26" y="T27"/>
                                  </a:cxn>
                                  <a:cxn ang="T100">
                                    <a:pos x="T28" y="T29"/>
                                  </a:cxn>
                                  <a:cxn ang="T101">
                                    <a:pos x="T30" y="T31"/>
                                  </a:cxn>
                                  <a:cxn ang="T102">
                                    <a:pos x="T32" y="T33"/>
                                  </a:cxn>
                                  <a:cxn ang="T103">
                                    <a:pos x="T34" y="T35"/>
                                  </a:cxn>
                                  <a:cxn ang="T104">
                                    <a:pos x="T36" y="T37"/>
                                  </a:cxn>
                                  <a:cxn ang="T105">
                                    <a:pos x="T38" y="T39"/>
                                  </a:cxn>
                                  <a:cxn ang="T106">
                                    <a:pos x="T40" y="T41"/>
                                  </a:cxn>
                                  <a:cxn ang="T107">
                                    <a:pos x="T42" y="T43"/>
                                  </a:cxn>
                                  <a:cxn ang="T108">
                                    <a:pos x="T44" y="T45"/>
                                  </a:cxn>
                                  <a:cxn ang="T109">
                                    <a:pos x="T46" y="T47"/>
                                  </a:cxn>
                                  <a:cxn ang="T110">
                                    <a:pos x="T48" y="T49"/>
                                  </a:cxn>
                                  <a:cxn ang="T111">
                                    <a:pos x="T50" y="T51"/>
                                  </a:cxn>
                                  <a:cxn ang="T112">
                                    <a:pos x="T52" y="T53"/>
                                  </a:cxn>
                                  <a:cxn ang="T113">
                                    <a:pos x="T54" y="T55"/>
                                  </a:cxn>
                                  <a:cxn ang="T114">
                                    <a:pos x="T56" y="T57"/>
                                  </a:cxn>
                                  <a:cxn ang="T115">
                                    <a:pos x="T58" y="T59"/>
                                  </a:cxn>
                                  <a:cxn ang="T116">
                                    <a:pos x="T60" y="T61"/>
                                  </a:cxn>
                                  <a:cxn ang="T117">
                                    <a:pos x="T62" y="T63"/>
                                  </a:cxn>
                                  <a:cxn ang="T118">
                                    <a:pos x="T64" y="T65"/>
                                  </a:cxn>
                                  <a:cxn ang="T119">
                                    <a:pos x="T66" y="T67"/>
                                  </a:cxn>
                                  <a:cxn ang="T120">
                                    <a:pos x="T68" y="T69"/>
                                  </a:cxn>
                                  <a:cxn ang="T121">
                                    <a:pos x="T70" y="T71"/>
                                  </a:cxn>
                                  <a:cxn ang="T122">
                                    <a:pos x="T72" y="T73"/>
                                  </a:cxn>
                                  <a:cxn ang="T123">
                                    <a:pos x="T74" y="T75"/>
                                  </a:cxn>
                                  <a:cxn ang="T124">
                                    <a:pos x="T76" y="T77"/>
                                  </a:cxn>
                                  <a:cxn ang="T125">
                                    <a:pos x="T78" y="T79"/>
                                  </a:cxn>
                                  <a:cxn ang="T126">
                                    <a:pos x="T80" y="T81"/>
                                  </a:cxn>
                                  <a:cxn ang="T127">
                                    <a:pos x="T82" y="T83"/>
                                  </a:cxn>
                                  <a:cxn ang="T128">
                                    <a:pos x="T84" y="T85"/>
                                  </a:cxn>
                                </a:cxnLst>
                                <a:rect l="T129" t="T130" r="T131" b="T132"/>
                                <a:pathLst>
                                  <a:path w="294" h="993">
                                    <a:moveTo>
                                      <a:pt x="0" y="993"/>
                                    </a:moveTo>
                                    <a:cubicBezTo>
                                      <a:pt x="5" y="973"/>
                                      <a:pt x="0" y="957"/>
                                      <a:pt x="15" y="942"/>
                                    </a:cubicBezTo>
                                    <a:cubicBezTo>
                                      <a:pt x="22" y="921"/>
                                      <a:pt x="15" y="926"/>
                                      <a:pt x="30" y="921"/>
                                    </a:cubicBezTo>
                                    <a:cubicBezTo>
                                      <a:pt x="34" y="908"/>
                                      <a:pt x="43" y="907"/>
                                      <a:pt x="51" y="897"/>
                                    </a:cubicBezTo>
                                    <a:cubicBezTo>
                                      <a:pt x="61" y="885"/>
                                      <a:pt x="62" y="869"/>
                                      <a:pt x="66" y="855"/>
                                    </a:cubicBezTo>
                                    <a:cubicBezTo>
                                      <a:pt x="68" y="848"/>
                                      <a:pt x="74" y="843"/>
                                      <a:pt x="78" y="837"/>
                                    </a:cubicBezTo>
                                    <a:cubicBezTo>
                                      <a:pt x="80" y="834"/>
                                      <a:pt x="84" y="828"/>
                                      <a:pt x="84" y="828"/>
                                    </a:cubicBezTo>
                                    <a:cubicBezTo>
                                      <a:pt x="88" y="811"/>
                                      <a:pt x="90" y="801"/>
                                      <a:pt x="108" y="795"/>
                                    </a:cubicBezTo>
                                    <a:cubicBezTo>
                                      <a:pt x="117" y="769"/>
                                      <a:pt x="122" y="741"/>
                                      <a:pt x="129" y="714"/>
                                    </a:cubicBezTo>
                                    <a:cubicBezTo>
                                      <a:pt x="134" y="696"/>
                                      <a:pt x="132" y="685"/>
                                      <a:pt x="147" y="675"/>
                                    </a:cubicBezTo>
                                    <a:cubicBezTo>
                                      <a:pt x="152" y="659"/>
                                      <a:pt x="158" y="643"/>
                                      <a:pt x="162" y="627"/>
                                    </a:cubicBezTo>
                                    <a:cubicBezTo>
                                      <a:pt x="164" y="594"/>
                                      <a:pt x="162" y="526"/>
                                      <a:pt x="204" y="519"/>
                                    </a:cubicBezTo>
                                    <a:cubicBezTo>
                                      <a:pt x="176" y="513"/>
                                      <a:pt x="163" y="528"/>
                                      <a:pt x="141" y="543"/>
                                    </a:cubicBezTo>
                                    <a:cubicBezTo>
                                      <a:pt x="128" y="562"/>
                                      <a:pt x="112" y="578"/>
                                      <a:pt x="99" y="597"/>
                                    </a:cubicBezTo>
                                    <a:cubicBezTo>
                                      <a:pt x="97" y="634"/>
                                      <a:pt x="96" y="645"/>
                                      <a:pt x="81" y="672"/>
                                    </a:cubicBezTo>
                                    <a:cubicBezTo>
                                      <a:pt x="77" y="678"/>
                                      <a:pt x="71" y="683"/>
                                      <a:pt x="69" y="690"/>
                                    </a:cubicBezTo>
                                    <a:cubicBezTo>
                                      <a:pt x="67" y="696"/>
                                      <a:pt x="78" y="708"/>
                                      <a:pt x="78" y="708"/>
                                    </a:cubicBezTo>
                                    <a:cubicBezTo>
                                      <a:pt x="75" y="732"/>
                                      <a:pt x="58" y="745"/>
                                      <a:pt x="45" y="765"/>
                                    </a:cubicBezTo>
                                    <a:cubicBezTo>
                                      <a:pt x="44" y="773"/>
                                      <a:pt x="43" y="781"/>
                                      <a:pt x="42" y="789"/>
                                    </a:cubicBezTo>
                                    <a:cubicBezTo>
                                      <a:pt x="41" y="793"/>
                                      <a:pt x="41" y="805"/>
                                      <a:pt x="39" y="801"/>
                                    </a:cubicBezTo>
                                    <a:cubicBezTo>
                                      <a:pt x="34" y="789"/>
                                      <a:pt x="18" y="766"/>
                                      <a:pt x="15" y="753"/>
                                    </a:cubicBezTo>
                                    <a:cubicBezTo>
                                      <a:pt x="17" y="731"/>
                                      <a:pt x="36" y="713"/>
                                      <a:pt x="51" y="696"/>
                                    </a:cubicBezTo>
                                    <a:cubicBezTo>
                                      <a:pt x="60" y="686"/>
                                      <a:pt x="63" y="687"/>
                                      <a:pt x="69" y="675"/>
                                    </a:cubicBezTo>
                                    <a:cubicBezTo>
                                      <a:pt x="80" y="653"/>
                                      <a:pt x="93" y="626"/>
                                      <a:pt x="114" y="612"/>
                                    </a:cubicBezTo>
                                    <a:cubicBezTo>
                                      <a:pt x="118" y="606"/>
                                      <a:pt x="125" y="603"/>
                                      <a:pt x="129" y="597"/>
                                    </a:cubicBezTo>
                                    <a:cubicBezTo>
                                      <a:pt x="135" y="589"/>
                                      <a:pt x="135" y="576"/>
                                      <a:pt x="141" y="567"/>
                                    </a:cubicBezTo>
                                    <a:cubicBezTo>
                                      <a:pt x="143" y="556"/>
                                      <a:pt x="145" y="533"/>
                                      <a:pt x="153" y="525"/>
                                    </a:cubicBezTo>
                                    <a:cubicBezTo>
                                      <a:pt x="159" y="519"/>
                                      <a:pt x="165" y="515"/>
                                      <a:pt x="168" y="507"/>
                                    </a:cubicBezTo>
                                    <a:cubicBezTo>
                                      <a:pt x="171" y="501"/>
                                      <a:pt x="171" y="495"/>
                                      <a:pt x="174" y="489"/>
                                    </a:cubicBezTo>
                                    <a:cubicBezTo>
                                      <a:pt x="176" y="485"/>
                                      <a:pt x="178" y="481"/>
                                      <a:pt x="180" y="477"/>
                                    </a:cubicBezTo>
                                    <a:cubicBezTo>
                                      <a:pt x="183" y="444"/>
                                      <a:pt x="199" y="449"/>
                                      <a:pt x="210" y="417"/>
                                    </a:cubicBezTo>
                                    <a:cubicBezTo>
                                      <a:pt x="216" y="419"/>
                                      <a:pt x="221" y="389"/>
                                      <a:pt x="225" y="387"/>
                                    </a:cubicBezTo>
                                    <a:cubicBezTo>
                                      <a:pt x="230" y="384"/>
                                      <a:pt x="231" y="369"/>
                                      <a:pt x="231" y="369"/>
                                    </a:cubicBezTo>
                                    <a:cubicBezTo>
                                      <a:pt x="232" y="354"/>
                                      <a:pt x="231" y="339"/>
                                      <a:pt x="234" y="324"/>
                                    </a:cubicBezTo>
                                    <a:cubicBezTo>
                                      <a:pt x="236" y="317"/>
                                      <a:pt x="244" y="313"/>
                                      <a:pt x="246" y="306"/>
                                    </a:cubicBezTo>
                                    <a:cubicBezTo>
                                      <a:pt x="248" y="300"/>
                                      <a:pt x="252" y="288"/>
                                      <a:pt x="252" y="288"/>
                                    </a:cubicBezTo>
                                    <a:cubicBezTo>
                                      <a:pt x="245" y="268"/>
                                      <a:pt x="250" y="235"/>
                                      <a:pt x="261" y="216"/>
                                    </a:cubicBezTo>
                                    <a:cubicBezTo>
                                      <a:pt x="266" y="207"/>
                                      <a:pt x="279" y="189"/>
                                      <a:pt x="279" y="189"/>
                                    </a:cubicBezTo>
                                    <a:cubicBezTo>
                                      <a:pt x="274" y="174"/>
                                      <a:pt x="266" y="183"/>
                                      <a:pt x="261" y="168"/>
                                    </a:cubicBezTo>
                                    <a:cubicBezTo>
                                      <a:pt x="265" y="152"/>
                                      <a:pt x="268" y="142"/>
                                      <a:pt x="282" y="132"/>
                                    </a:cubicBezTo>
                                    <a:cubicBezTo>
                                      <a:pt x="289" y="111"/>
                                      <a:pt x="284" y="119"/>
                                      <a:pt x="294" y="105"/>
                                    </a:cubicBezTo>
                                    <a:cubicBezTo>
                                      <a:pt x="282" y="97"/>
                                      <a:pt x="283" y="88"/>
                                      <a:pt x="279" y="75"/>
                                    </a:cubicBezTo>
                                    <a:cubicBezTo>
                                      <a:pt x="285" y="6"/>
                                      <a:pt x="278" y="30"/>
                                      <a:pt x="288" y="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1905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89" name="Freeform 128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431" y="1066"/>
                                <a:ext cx="432" cy="1986"/>
                              </a:xfrm>
                              <a:custGeom>
                                <a:avLst/>
                                <a:gdLst>
                                  <a:gd name="T0" fmla="*/ 427 w 432"/>
                                  <a:gd name="T1" fmla="*/ 1986 h 1986"/>
                                  <a:gd name="T2" fmla="*/ 412 w 432"/>
                                  <a:gd name="T3" fmla="*/ 1950 h 1986"/>
                                  <a:gd name="T4" fmla="*/ 325 w 432"/>
                                  <a:gd name="T5" fmla="*/ 1866 h 1986"/>
                                  <a:gd name="T6" fmla="*/ 343 w 432"/>
                                  <a:gd name="T7" fmla="*/ 1863 h 1986"/>
                                  <a:gd name="T8" fmla="*/ 325 w 432"/>
                                  <a:gd name="T9" fmla="*/ 1836 h 1986"/>
                                  <a:gd name="T10" fmla="*/ 307 w 432"/>
                                  <a:gd name="T11" fmla="*/ 1809 h 1986"/>
                                  <a:gd name="T12" fmla="*/ 262 w 432"/>
                                  <a:gd name="T13" fmla="*/ 1761 h 1986"/>
                                  <a:gd name="T14" fmla="*/ 193 w 432"/>
                                  <a:gd name="T15" fmla="*/ 1710 h 1986"/>
                                  <a:gd name="T16" fmla="*/ 163 w 432"/>
                                  <a:gd name="T17" fmla="*/ 1647 h 1986"/>
                                  <a:gd name="T18" fmla="*/ 151 w 432"/>
                                  <a:gd name="T19" fmla="*/ 1608 h 1986"/>
                                  <a:gd name="T20" fmla="*/ 133 w 432"/>
                                  <a:gd name="T21" fmla="*/ 1590 h 1986"/>
                                  <a:gd name="T22" fmla="*/ 112 w 432"/>
                                  <a:gd name="T23" fmla="*/ 1524 h 1986"/>
                                  <a:gd name="T24" fmla="*/ 142 w 432"/>
                                  <a:gd name="T25" fmla="*/ 1530 h 1986"/>
                                  <a:gd name="T26" fmla="*/ 163 w 432"/>
                                  <a:gd name="T27" fmla="*/ 1575 h 1986"/>
                                  <a:gd name="T28" fmla="*/ 190 w 432"/>
                                  <a:gd name="T29" fmla="*/ 1593 h 1986"/>
                                  <a:gd name="T30" fmla="*/ 199 w 432"/>
                                  <a:gd name="T31" fmla="*/ 1599 h 1986"/>
                                  <a:gd name="T32" fmla="*/ 217 w 432"/>
                                  <a:gd name="T33" fmla="*/ 1623 h 1986"/>
                                  <a:gd name="T34" fmla="*/ 247 w 432"/>
                                  <a:gd name="T35" fmla="*/ 1671 h 1986"/>
                                  <a:gd name="T36" fmla="*/ 274 w 432"/>
                                  <a:gd name="T37" fmla="*/ 1719 h 1986"/>
                                  <a:gd name="T38" fmla="*/ 304 w 432"/>
                                  <a:gd name="T39" fmla="*/ 1755 h 1986"/>
                                  <a:gd name="T40" fmla="*/ 316 w 432"/>
                                  <a:gd name="T41" fmla="*/ 1734 h 1986"/>
                                  <a:gd name="T42" fmla="*/ 286 w 432"/>
                                  <a:gd name="T43" fmla="*/ 1704 h 1986"/>
                                  <a:gd name="T44" fmla="*/ 253 w 432"/>
                                  <a:gd name="T45" fmla="*/ 1659 h 1986"/>
                                  <a:gd name="T46" fmla="*/ 223 w 432"/>
                                  <a:gd name="T47" fmla="*/ 1620 h 1986"/>
                                  <a:gd name="T48" fmla="*/ 193 w 432"/>
                                  <a:gd name="T49" fmla="*/ 1581 h 1986"/>
                                  <a:gd name="T50" fmla="*/ 145 w 432"/>
                                  <a:gd name="T51" fmla="*/ 1530 h 1986"/>
                                  <a:gd name="T52" fmla="*/ 130 w 432"/>
                                  <a:gd name="T53" fmla="*/ 1500 h 1986"/>
                                  <a:gd name="T54" fmla="*/ 103 w 432"/>
                                  <a:gd name="T55" fmla="*/ 1470 h 1986"/>
                                  <a:gd name="T56" fmla="*/ 82 w 432"/>
                                  <a:gd name="T57" fmla="*/ 1425 h 1986"/>
                                  <a:gd name="T58" fmla="*/ 71 w 432"/>
                                  <a:gd name="T59" fmla="*/ 1330 h 1986"/>
                                  <a:gd name="T60" fmla="*/ 46 w 432"/>
                                  <a:gd name="T61" fmla="*/ 1239 h 1986"/>
                                  <a:gd name="T62" fmla="*/ 22 w 432"/>
                                  <a:gd name="T63" fmla="*/ 1182 h 1986"/>
                                  <a:gd name="T64" fmla="*/ 25 w 432"/>
                                  <a:gd name="T65" fmla="*/ 1104 h 1986"/>
                                  <a:gd name="T66" fmla="*/ 16 w 432"/>
                                  <a:gd name="T67" fmla="*/ 1062 h 1986"/>
                                  <a:gd name="T68" fmla="*/ 16 w 432"/>
                                  <a:gd name="T69" fmla="*/ 1014 h 1986"/>
                                  <a:gd name="T70" fmla="*/ 31 w 432"/>
                                  <a:gd name="T71" fmla="*/ 951 h 1986"/>
                                  <a:gd name="T72" fmla="*/ 1 w 432"/>
                                  <a:gd name="T73" fmla="*/ 837 h 1986"/>
                                  <a:gd name="T74" fmla="*/ 22 w 432"/>
                                  <a:gd name="T75" fmla="*/ 777 h 1986"/>
                                  <a:gd name="T76" fmla="*/ 25 w 432"/>
                                  <a:gd name="T77" fmla="*/ 723 h 1986"/>
                                  <a:gd name="T78" fmla="*/ 22 w 432"/>
                                  <a:gd name="T79" fmla="*/ 621 h 1986"/>
                                  <a:gd name="T80" fmla="*/ 40 w 432"/>
                                  <a:gd name="T81" fmla="*/ 540 h 1986"/>
                                  <a:gd name="T82" fmla="*/ 58 w 432"/>
                                  <a:gd name="T83" fmla="*/ 447 h 1986"/>
                                  <a:gd name="T84" fmla="*/ 82 w 432"/>
                                  <a:gd name="T85" fmla="*/ 363 h 1986"/>
                                  <a:gd name="T86" fmla="*/ 94 w 432"/>
                                  <a:gd name="T87" fmla="*/ 336 h 1986"/>
                                  <a:gd name="T88" fmla="*/ 97 w 432"/>
                                  <a:gd name="T89" fmla="*/ 327 h 1986"/>
                                  <a:gd name="T90" fmla="*/ 100 w 432"/>
                                  <a:gd name="T91" fmla="*/ 291 h 1986"/>
                                  <a:gd name="T92" fmla="*/ 148 w 432"/>
                                  <a:gd name="T93" fmla="*/ 279 h 1986"/>
                                  <a:gd name="T94" fmla="*/ 139 w 432"/>
                                  <a:gd name="T95" fmla="*/ 222 h 1986"/>
                                  <a:gd name="T96" fmla="*/ 136 w 432"/>
                                  <a:gd name="T97" fmla="*/ 213 h 1986"/>
                                  <a:gd name="T98" fmla="*/ 172 w 432"/>
                                  <a:gd name="T99" fmla="*/ 195 h 1986"/>
                                  <a:gd name="T100" fmla="*/ 211 w 432"/>
                                  <a:gd name="T101" fmla="*/ 120 h 1986"/>
                                  <a:gd name="T102" fmla="*/ 229 w 432"/>
                                  <a:gd name="T103" fmla="*/ 129 h 1986"/>
                                  <a:gd name="T104" fmla="*/ 235 w 432"/>
                                  <a:gd name="T105" fmla="*/ 81 h 1986"/>
                                  <a:gd name="T106" fmla="*/ 265 w 432"/>
                                  <a:gd name="T107" fmla="*/ 0 h 1986"/>
                                  <a:gd name="T108" fmla="*/ 280 w 432"/>
                                  <a:gd name="T109" fmla="*/ 39 h 1986"/>
                                  <a:gd name="T110" fmla="*/ 292 w 432"/>
                                  <a:gd name="T111" fmla="*/ 123 h 198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60000 65536"/>
                                  <a:gd name="T157" fmla="*/ 0 60000 65536"/>
                                  <a:gd name="T158" fmla="*/ 0 60000 65536"/>
                                  <a:gd name="T159" fmla="*/ 0 60000 65536"/>
                                  <a:gd name="T160" fmla="*/ 0 60000 65536"/>
                                  <a:gd name="T161" fmla="*/ 0 60000 65536"/>
                                  <a:gd name="T162" fmla="*/ 0 60000 65536"/>
                                  <a:gd name="T163" fmla="*/ 0 60000 65536"/>
                                  <a:gd name="T164" fmla="*/ 0 60000 65536"/>
                                  <a:gd name="T165" fmla="*/ 0 60000 65536"/>
                                  <a:gd name="T166" fmla="*/ 0 60000 65536"/>
                                  <a:gd name="T167" fmla="*/ 0 60000 65536"/>
                                  <a:gd name="T168" fmla="*/ 0 w 432"/>
                                  <a:gd name="T169" fmla="*/ 0 h 1986"/>
                                  <a:gd name="T170" fmla="*/ 432 w 432"/>
                                  <a:gd name="T171" fmla="*/ 1986 h 1986"/>
                                </a:gdLst>
                                <a:ahLst/>
                                <a:cxnLst>
                                  <a:cxn ang="T112">
                                    <a:pos x="T0" y="T1"/>
                                  </a:cxn>
                                  <a:cxn ang="T113">
                                    <a:pos x="T2" y="T3"/>
                                  </a:cxn>
                                  <a:cxn ang="T114">
                                    <a:pos x="T4" y="T5"/>
                                  </a:cxn>
                                  <a:cxn ang="T115">
                                    <a:pos x="T6" y="T7"/>
                                  </a:cxn>
                                  <a:cxn ang="T116">
                                    <a:pos x="T8" y="T9"/>
                                  </a:cxn>
                                  <a:cxn ang="T117">
                                    <a:pos x="T10" y="T11"/>
                                  </a:cxn>
                                  <a:cxn ang="T118">
                                    <a:pos x="T12" y="T13"/>
                                  </a:cxn>
                                  <a:cxn ang="T119">
                                    <a:pos x="T14" y="T15"/>
                                  </a:cxn>
                                  <a:cxn ang="T120">
                                    <a:pos x="T16" y="T17"/>
                                  </a:cxn>
                                  <a:cxn ang="T121">
                                    <a:pos x="T18" y="T19"/>
                                  </a:cxn>
                                  <a:cxn ang="T122">
                                    <a:pos x="T20" y="T21"/>
                                  </a:cxn>
                                  <a:cxn ang="T123">
                                    <a:pos x="T22" y="T23"/>
                                  </a:cxn>
                                  <a:cxn ang="T124">
                                    <a:pos x="T24" y="T25"/>
                                  </a:cxn>
                                  <a:cxn ang="T125">
                                    <a:pos x="T26" y="T27"/>
                                  </a:cxn>
                                  <a:cxn ang="T126">
                                    <a:pos x="T28" y="T29"/>
                                  </a:cxn>
                                  <a:cxn ang="T127">
                                    <a:pos x="T30" y="T31"/>
                                  </a:cxn>
                                  <a:cxn ang="T128">
                                    <a:pos x="T32" y="T33"/>
                                  </a:cxn>
                                  <a:cxn ang="T129">
                                    <a:pos x="T34" y="T35"/>
                                  </a:cxn>
                                  <a:cxn ang="T130">
                                    <a:pos x="T36" y="T37"/>
                                  </a:cxn>
                                  <a:cxn ang="T131">
                                    <a:pos x="T38" y="T39"/>
                                  </a:cxn>
                                  <a:cxn ang="T132">
                                    <a:pos x="T40" y="T41"/>
                                  </a:cxn>
                                  <a:cxn ang="T133">
                                    <a:pos x="T42" y="T43"/>
                                  </a:cxn>
                                  <a:cxn ang="T134">
                                    <a:pos x="T44" y="T45"/>
                                  </a:cxn>
                                  <a:cxn ang="T135">
                                    <a:pos x="T46" y="T47"/>
                                  </a:cxn>
                                  <a:cxn ang="T136">
                                    <a:pos x="T48" y="T49"/>
                                  </a:cxn>
                                  <a:cxn ang="T137">
                                    <a:pos x="T50" y="T51"/>
                                  </a:cxn>
                                  <a:cxn ang="T138">
                                    <a:pos x="T52" y="T53"/>
                                  </a:cxn>
                                  <a:cxn ang="T139">
                                    <a:pos x="T54" y="T55"/>
                                  </a:cxn>
                                  <a:cxn ang="T140">
                                    <a:pos x="T56" y="T57"/>
                                  </a:cxn>
                                  <a:cxn ang="T141">
                                    <a:pos x="T58" y="T59"/>
                                  </a:cxn>
                                  <a:cxn ang="T142">
                                    <a:pos x="T60" y="T61"/>
                                  </a:cxn>
                                  <a:cxn ang="T143">
                                    <a:pos x="T62" y="T63"/>
                                  </a:cxn>
                                  <a:cxn ang="T144">
                                    <a:pos x="T64" y="T65"/>
                                  </a:cxn>
                                  <a:cxn ang="T145">
                                    <a:pos x="T66" y="T67"/>
                                  </a:cxn>
                                  <a:cxn ang="T146">
                                    <a:pos x="T68" y="T69"/>
                                  </a:cxn>
                                  <a:cxn ang="T147">
                                    <a:pos x="T70" y="T71"/>
                                  </a:cxn>
                                  <a:cxn ang="T148">
                                    <a:pos x="T72" y="T73"/>
                                  </a:cxn>
                                  <a:cxn ang="T149">
                                    <a:pos x="T74" y="T75"/>
                                  </a:cxn>
                                  <a:cxn ang="T150">
                                    <a:pos x="T76" y="T77"/>
                                  </a:cxn>
                                  <a:cxn ang="T151">
                                    <a:pos x="T78" y="T79"/>
                                  </a:cxn>
                                  <a:cxn ang="T152">
                                    <a:pos x="T80" y="T81"/>
                                  </a:cxn>
                                  <a:cxn ang="T153">
                                    <a:pos x="T82" y="T83"/>
                                  </a:cxn>
                                  <a:cxn ang="T154">
                                    <a:pos x="T84" y="T85"/>
                                  </a:cxn>
                                  <a:cxn ang="T155">
                                    <a:pos x="T86" y="T87"/>
                                  </a:cxn>
                                  <a:cxn ang="T156">
                                    <a:pos x="T88" y="T89"/>
                                  </a:cxn>
                                  <a:cxn ang="T157">
                                    <a:pos x="T90" y="T91"/>
                                  </a:cxn>
                                  <a:cxn ang="T158">
                                    <a:pos x="T92" y="T93"/>
                                  </a:cxn>
                                  <a:cxn ang="T159">
                                    <a:pos x="T94" y="T95"/>
                                  </a:cxn>
                                  <a:cxn ang="T160">
                                    <a:pos x="T96" y="T97"/>
                                  </a:cxn>
                                  <a:cxn ang="T161">
                                    <a:pos x="T98" y="T99"/>
                                  </a:cxn>
                                  <a:cxn ang="T162">
                                    <a:pos x="T100" y="T101"/>
                                  </a:cxn>
                                  <a:cxn ang="T163">
                                    <a:pos x="T102" y="T103"/>
                                  </a:cxn>
                                  <a:cxn ang="T164">
                                    <a:pos x="T104" y="T105"/>
                                  </a:cxn>
                                  <a:cxn ang="T165">
                                    <a:pos x="T106" y="T107"/>
                                  </a:cxn>
                                  <a:cxn ang="T166">
                                    <a:pos x="T108" y="T109"/>
                                  </a:cxn>
                                  <a:cxn ang="T167">
                                    <a:pos x="T110" y="T111"/>
                                  </a:cxn>
                                </a:cxnLst>
                                <a:rect l="T168" t="T169" r="T170" b="T171"/>
                                <a:pathLst>
                                  <a:path w="432" h="1986">
                                    <a:moveTo>
                                      <a:pt x="427" y="1986"/>
                                    </a:moveTo>
                                    <a:cubicBezTo>
                                      <a:pt x="432" y="1970"/>
                                      <a:pt x="423" y="1961"/>
                                      <a:pt x="412" y="1950"/>
                                    </a:cubicBezTo>
                                    <a:cubicBezTo>
                                      <a:pt x="405" y="1899"/>
                                      <a:pt x="355" y="1896"/>
                                      <a:pt x="325" y="1866"/>
                                    </a:cubicBezTo>
                                    <a:cubicBezTo>
                                      <a:pt x="331" y="1865"/>
                                      <a:pt x="339" y="1867"/>
                                      <a:pt x="343" y="1863"/>
                                    </a:cubicBezTo>
                                    <a:cubicBezTo>
                                      <a:pt x="352" y="1854"/>
                                      <a:pt x="328" y="1838"/>
                                      <a:pt x="325" y="1836"/>
                                    </a:cubicBezTo>
                                    <a:cubicBezTo>
                                      <a:pt x="319" y="1824"/>
                                      <a:pt x="320" y="1813"/>
                                      <a:pt x="307" y="1809"/>
                                    </a:cubicBezTo>
                                    <a:cubicBezTo>
                                      <a:pt x="287" y="1789"/>
                                      <a:pt x="297" y="1773"/>
                                      <a:pt x="262" y="1761"/>
                                    </a:cubicBezTo>
                                    <a:cubicBezTo>
                                      <a:pt x="234" y="1740"/>
                                      <a:pt x="229" y="1716"/>
                                      <a:pt x="193" y="1710"/>
                                    </a:cubicBezTo>
                                    <a:cubicBezTo>
                                      <a:pt x="188" y="1691"/>
                                      <a:pt x="174" y="1663"/>
                                      <a:pt x="163" y="1647"/>
                                    </a:cubicBezTo>
                                    <a:cubicBezTo>
                                      <a:pt x="161" y="1635"/>
                                      <a:pt x="159" y="1618"/>
                                      <a:pt x="151" y="1608"/>
                                    </a:cubicBezTo>
                                    <a:cubicBezTo>
                                      <a:pt x="146" y="1601"/>
                                      <a:pt x="133" y="1590"/>
                                      <a:pt x="133" y="1590"/>
                                    </a:cubicBezTo>
                                    <a:cubicBezTo>
                                      <a:pt x="138" y="1565"/>
                                      <a:pt x="130" y="1542"/>
                                      <a:pt x="112" y="1524"/>
                                    </a:cubicBezTo>
                                    <a:cubicBezTo>
                                      <a:pt x="125" y="1520"/>
                                      <a:pt x="131" y="1523"/>
                                      <a:pt x="142" y="1530"/>
                                    </a:cubicBezTo>
                                    <a:cubicBezTo>
                                      <a:pt x="151" y="1543"/>
                                      <a:pt x="151" y="1564"/>
                                      <a:pt x="163" y="1575"/>
                                    </a:cubicBezTo>
                                    <a:cubicBezTo>
                                      <a:pt x="171" y="1582"/>
                                      <a:pt x="181" y="1587"/>
                                      <a:pt x="190" y="1593"/>
                                    </a:cubicBezTo>
                                    <a:cubicBezTo>
                                      <a:pt x="193" y="1595"/>
                                      <a:pt x="199" y="1599"/>
                                      <a:pt x="199" y="1599"/>
                                    </a:cubicBezTo>
                                    <a:cubicBezTo>
                                      <a:pt x="203" y="1616"/>
                                      <a:pt x="209" y="1609"/>
                                      <a:pt x="217" y="1623"/>
                                    </a:cubicBezTo>
                                    <a:cubicBezTo>
                                      <a:pt x="228" y="1642"/>
                                      <a:pt x="224" y="1663"/>
                                      <a:pt x="247" y="1671"/>
                                    </a:cubicBezTo>
                                    <a:cubicBezTo>
                                      <a:pt x="252" y="1687"/>
                                      <a:pt x="264" y="1705"/>
                                      <a:pt x="274" y="1719"/>
                                    </a:cubicBezTo>
                                    <a:cubicBezTo>
                                      <a:pt x="279" y="1742"/>
                                      <a:pt x="286" y="1743"/>
                                      <a:pt x="304" y="1755"/>
                                    </a:cubicBezTo>
                                    <a:cubicBezTo>
                                      <a:pt x="339" y="1751"/>
                                      <a:pt x="334" y="1752"/>
                                      <a:pt x="316" y="1734"/>
                                    </a:cubicBezTo>
                                    <a:cubicBezTo>
                                      <a:pt x="311" y="1718"/>
                                      <a:pt x="295" y="1717"/>
                                      <a:pt x="286" y="1704"/>
                                    </a:cubicBezTo>
                                    <a:cubicBezTo>
                                      <a:pt x="275" y="1689"/>
                                      <a:pt x="266" y="1672"/>
                                      <a:pt x="253" y="1659"/>
                                    </a:cubicBezTo>
                                    <a:cubicBezTo>
                                      <a:pt x="250" y="1650"/>
                                      <a:pt x="231" y="1625"/>
                                      <a:pt x="223" y="1620"/>
                                    </a:cubicBezTo>
                                    <a:cubicBezTo>
                                      <a:pt x="216" y="1609"/>
                                      <a:pt x="205" y="1585"/>
                                      <a:pt x="193" y="1581"/>
                                    </a:cubicBezTo>
                                    <a:cubicBezTo>
                                      <a:pt x="178" y="1566"/>
                                      <a:pt x="163" y="1542"/>
                                      <a:pt x="145" y="1530"/>
                                    </a:cubicBezTo>
                                    <a:cubicBezTo>
                                      <a:pt x="137" y="1507"/>
                                      <a:pt x="143" y="1517"/>
                                      <a:pt x="130" y="1500"/>
                                    </a:cubicBezTo>
                                    <a:cubicBezTo>
                                      <a:pt x="126" y="1488"/>
                                      <a:pt x="114" y="1477"/>
                                      <a:pt x="103" y="1470"/>
                                    </a:cubicBezTo>
                                    <a:cubicBezTo>
                                      <a:pt x="98" y="1454"/>
                                      <a:pt x="87" y="1441"/>
                                      <a:pt x="82" y="1425"/>
                                    </a:cubicBezTo>
                                    <a:cubicBezTo>
                                      <a:pt x="92" y="1354"/>
                                      <a:pt x="60" y="1401"/>
                                      <a:pt x="71" y="1330"/>
                                    </a:cubicBezTo>
                                    <a:cubicBezTo>
                                      <a:pt x="65" y="1299"/>
                                      <a:pt x="56" y="1263"/>
                                      <a:pt x="46" y="1239"/>
                                    </a:cubicBezTo>
                                    <a:cubicBezTo>
                                      <a:pt x="43" y="1232"/>
                                      <a:pt x="25" y="1204"/>
                                      <a:pt x="22" y="1182"/>
                                    </a:cubicBezTo>
                                    <a:cubicBezTo>
                                      <a:pt x="19" y="1160"/>
                                      <a:pt x="26" y="1124"/>
                                      <a:pt x="25" y="1104"/>
                                    </a:cubicBezTo>
                                    <a:cubicBezTo>
                                      <a:pt x="20" y="1086"/>
                                      <a:pt x="23" y="1084"/>
                                      <a:pt x="16" y="1062"/>
                                    </a:cubicBezTo>
                                    <a:cubicBezTo>
                                      <a:pt x="15" y="1059"/>
                                      <a:pt x="16" y="1014"/>
                                      <a:pt x="16" y="1014"/>
                                    </a:cubicBezTo>
                                    <a:cubicBezTo>
                                      <a:pt x="23" y="986"/>
                                      <a:pt x="38" y="978"/>
                                      <a:pt x="31" y="951"/>
                                    </a:cubicBezTo>
                                    <a:cubicBezTo>
                                      <a:pt x="21" y="913"/>
                                      <a:pt x="11" y="875"/>
                                      <a:pt x="1" y="837"/>
                                    </a:cubicBezTo>
                                    <a:cubicBezTo>
                                      <a:pt x="0" y="808"/>
                                      <a:pt x="18" y="796"/>
                                      <a:pt x="22" y="777"/>
                                    </a:cubicBezTo>
                                    <a:cubicBezTo>
                                      <a:pt x="19" y="758"/>
                                      <a:pt x="20" y="742"/>
                                      <a:pt x="25" y="723"/>
                                    </a:cubicBezTo>
                                    <a:cubicBezTo>
                                      <a:pt x="24" y="689"/>
                                      <a:pt x="22" y="655"/>
                                      <a:pt x="22" y="621"/>
                                    </a:cubicBezTo>
                                    <a:cubicBezTo>
                                      <a:pt x="22" y="594"/>
                                      <a:pt x="34" y="566"/>
                                      <a:pt x="40" y="540"/>
                                    </a:cubicBezTo>
                                    <a:cubicBezTo>
                                      <a:pt x="48" y="509"/>
                                      <a:pt x="51" y="478"/>
                                      <a:pt x="58" y="447"/>
                                    </a:cubicBezTo>
                                    <a:cubicBezTo>
                                      <a:pt x="64" y="419"/>
                                      <a:pt x="73" y="391"/>
                                      <a:pt x="82" y="363"/>
                                    </a:cubicBezTo>
                                    <a:cubicBezTo>
                                      <a:pt x="85" y="354"/>
                                      <a:pt x="91" y="345"/>
                                      <a:pt x="94" y="336"/>
                                    </a:cubicBezTo>
                                    <a:cubicBezTo>
                                      <a:pt x="95" y="333"/>
                                      <a:pt x="97" y="327"/>
                                      <a:pt x="97" y="327"/>
                                    </a:cubicBezTo>
                                    <a:cubicBezTo>
                                      <a:pt x="98" y="315"/>
                                      <a:pt x="91" y="299"/>
                                      <a:pt x="100" y="291"/>
                                    </a:cubicBezTo>
                                    <a:cubicBezTo>
                                      <a:pt x="165" y="239"/>
                                      <a:pt x="137" y="313"/>
                                      <a:pt x="148" y="279"/>
                                    </a:cubicBezTo>
                                    <a:cubicBezTo>
                                      <a:pt x="151" y="258"/>
                                      <a:pt x="155" y="238"/>
                                      <a:pt x="139" y="222"/>
                                    </a:cubicBezTo>
                                    <a:cubicBezTo>
                                      <a:pt x="138" y="219"/>
                                      <a:pt x="135" y="216"/>
                                      <a:pt x="136" y="213"/>
                                    </a:cubicBezTo>
                                    <a:cubicBezTo>
                                      <a:pt x="139" y="206"/>
                                      <a:pt x="165" y="197"/>
                                      <a:pt x="172" y="195"/>
                                    </a:cubicBezTo>
                                    <a:cubicBezTo>
                                      <a:pt x="178" y="177"/>
                                      <a:pt x="194" y="126"/>
                                      <a:pt x="211" y="120"/>
                                    </a:cubicBezTo>
                                    <a:cubicBezTo>
                                      <a:pt x="217" y="122"/>
                                      <a:pt x="226" y="135"/>
                                      <a:pt x="229" y="129"/>
                                    </a:cubicBezTo>
                                    <a:cubicBezTo>
                                      <a:pt x="236" y="115"/>
                                      <a:pt x="230" y="96"/>
                                      <a:pt x="235" y="81"/>
                                    </a:cubicBezTo>
                                    <a:cubicBezTo>
                                      <a:pt x="243" y="54"/>
                                      <a:pt x="249" y="24"/>
                                      <a:pt x="265" y="0"/>
                                    </a:cubicBezTo>
                                    <a:cubicBezTo>
                                      <a:pt x="280" y="10"/>
                                      <a:pt x="278" y="19"/>
                                      <a:pt x="280" y="39"/>
                                    </a:cubicBezTo>
                                    <a:cubicBezTo>
                                      <a:pt x="283" y="66"/>
                                      <a:pt x="292" y="97"/>
                                      <a:pt x="292" y="123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90" name="AutoShape 128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9600000" flipH="1">
                                <a:off x="2726" y="885"/>
                                <a:ext cx="45" cy="181"/>
                              </a:xfrm>
                              <a:prstGeom prst="lightningBolt">
                                <a:avLst/>
                              </a:prstGeom>
                              <a:solidFill>
                                <a:srgbClr val="ECD846"/>
                              </a:solidFill>
                              <a:ln w="9525">
                                <a:solidFill>
                                  <a:srgbClr val="CC99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384" name="Freeform 128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60" y="2504"/>
                            <a:ext cx="185" cy="280"/>
                          </a:xfrm>
                          <a:custGeom>
                            <a:avLst/>
                            <a:gdLst>
                              <a:gd name="T0" fmla="*/ 180 w 185"/>
                              <a:gd name="T1" fmla="*/ 0 h 280"/>
                              <a:gd name="T2" fmla="*/ 172 w 185"/>
                              <a:gd name="T3" fmla="*/ 24 h 280"/>
                              <a:gd name="T4" fmla="*/ 148 w 185"/>
                              <a:gd name="T5" fmla="*/ 32 h 280"/>
                              <a:gd name="T6" fmla="*/ 100 w 185"/>
                              <a:gd name="T7" fmla="*/ 120 h 280"/>
                              <a:gd name="T8" fmla="*/ 44 w 185"/>
                              <a:gd name="T9" fmla="*/ 192 h 280"/>
                              <a:gd name="T10" fmla="*/ 36 w 185"/>
                              <a:gd name="T11" fmla="*/ 216 h 280"/>
                              <a:gd name="T12" fmla="*/ 12 w 185"/>
                              <a:gd name="T13" fmla="*/ 224 h 280"/>
                              <a:gd name="T14" fmla="*/ 44 w 185"/>
                              <a:gd name="T15" fmla="*/ 280 h 280"/>
                              <a:gd name="T16" fmla="*/ 108 w 185"/>
                              <a:gd name="T17" fmla="*/ 200 h 280"/>
                              <a:gd name="T18" fmla="*/ 140 w 185"/>
                              <a:gd name="T19" fmla="*/ 176 h 280"/>
                              <a:gd name="T20" fmla="*/ 164 w 185"/>
                              <a:gd name="T21" fmla="*/ 152 h 280"/>
                              <a:gd name="T22" fmla="*/ 164 w 185"/>
                              <a:gd name="T23" fmla="*/ 56 h 280"/>
                              <a:gd name="T24" fmla="*/ 164 w 185"/>
                              <a:gd name="T25" fmla="*/ 56 h 280"/>
                              <a:gd name="T26" fmla="*/ 180 w 185"/>
                              <a:gd name="T27" fmla="*/ 0 h 280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185"/>
                              <a:gd name="T43" fmla="*/ 0 h 280"/>
                              <a:gd name="T44" fmla="*/ 185 w 185"/>
                              <a:gd name="T45" fmla="*/ 280 h 280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185" h="280">
                                <a:moveTo>
                                  <a:pt x="180" y="0"/>
                                </a:moveTo>
                                <a:cubicBezTo>
                                  <a:pt x="177" y="8"/>
                                  <a:pt x="178" y="18"/>
                                  <a:pt x="172" y="24"/>
                                </a:cubicBezTo>
                                <a:cubicBezTo>
                                  <a:pt x="166" y="30"/>
                                  <a:pt x="153" y="25"/>
                                  <a:pt x="148" y="32"/>
                                </a:cubicBezTo>
                                <a:cubicBezTo>
                                  <a:pt x="112" y="82"/>
                                  <a:pt x="150" y="87"/>
                                  <a:pt x="100" y="120"/>
                                </a:cubicBezTo>
                                <a:cubicBezTo>
                                  <a:pt x="90" y="149"/>
                                  <a:pt x="44" y="192"/>
                                  <a:pt x="44" y="192"/>
                                </a:cubicBezTo>
                                <a:cubicBezTo>
                                  <a:pt x="41" y="200"/>
                                  <a:pt x="42" y="210"/>
                                  <a:pt x="36" y="216"/>
                                </a:cubicBezTo>
                                <a:cubicBezTo>
                                  <a:pt x="30" y="222"/>
                                  <a:pt x="15" y="216"/>
                                  <a:pt x="12" y="224"/>
                                </a:cubicBezTo>
                                <a:cubicBezTo>
                                  <a:pt x="0" y="259"/>
                                  <a:pt x="24" y="267"/>
                                  <a:pt x="44" y="280"/>
                                </a:cubicBezTo>
                                <a:cubicBezTo>
                                  <a:pt x="89" y="265"/>
                                  <a:pt x="93" y="245"/>
                                  <a:pt x="108" y="200"/>
                                </a:cubicBezTo>
                                <a:cubicBezTo>
                                  <a:pt x="112" y="187"/>
                                  <a:pt x="130" y="185"/>
                                  <a:pt x="140" y="176"/>
                                </a:cubicBezTo>
                                <a:cubicBezTo>
                                  <a:pt x="149" y="169"/>
                                  <a:pt x="156" y="160"/>
                                  <a:pt x="164" y="152"/>
                                </a:cubicBezTo>
                                <a:cubicBezTo>
                                  <a:pt x="185" y="88"/>
                                  <a:pt x="185" y="120"/>
                                  <a:pt x="164" y="56"/>
                                </a:cubicBezTo>
                                <a:cubicBezTo>
                                  <a:pt x="169" y="37"/>
                                  <a:pt x="175" y="19"/>
                                  <a:pt x="180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382" name="Freeform 381"/>
                        <p:cNvSpPr/>
                        <p:nvPr/>
                      </p:nvSpPr>
                      <p:spPr>
                        <a:xfrm>
                          <a:off x="3622876" y="1608881"/>
                          <a:ext cx="476041" cy="544010"/>
                        </a:xfrm>
                        <a:custGeom>
                          <a:avLst/>
                          <a:gdLst>
                            <a:gd name="connsiteX0" fmla="*/ 335666 w 476041"/>
                            <a:gd name="connsiteY0" fmla="*/ 416689 h 544010"/>
                            <a:gd name="connsiteX1" fmla="*/ 335666 w 476041"/>
                            <a:gd name="connsiteY1" fmla="*/ 416689 h 544010"/>
                            <a:gd name="connsiteX2" fmla="*/ 416689 w 476041"/>
                            <a:gd name="connsiteY2" fmla="*/ 532435 h 544010"/>
                            <a:gd name="connsiteX3" fmla="*/ 451413 w 476041"/>
                            <a:gd name="connsiteY3" fmla="*/ 544010 h 544010"/>
                            <a:gd name="connsiteX4" fmla="*/ 451413 w 476041"/>
                            <a:gd name="connsiteY4" fmla="*/ 370390 h 544010"/>
                            <a:gd name="connsiteX5" fmla="*/ 428263 w 476041"/>
                            <a:gd name="connsiteY5" fmla="*/ 347241 h 544010"/>
                            <a:gd name="connsiteX6" fmla="*/ 393539 w 476041"/>
                            <a:gd name="connsiteY6" fmla="*/ 335666 h 544010"/>
                            <a:gd name="connsiteX7" fmla="*/ 347240 w 476041"/>
                            <a:gd name="connsiteY7" fmla="*/ 289367 h 544010"/>
                            <a:gd name="connsiteX8" fmla="*/ 289367 w 476041"/>
                            <a:gd name="connsiteY8" fmla="*/ 243068 h 544010"/>
                            <a:gd name="connsiteX9" fmla="*/ 266218 w 476041"/>
                            <a:gd name="connsiteY9" fmla="*/ 208344 h 544010"/>
                            <a:gd name="connsiteX10" fmla="*/ 208344 w 476041"/>
                            <a:gd name="connsiteY10" fmla="*/ 162046 h 544010"/>
                            <a:gd name="connsiteX11" fmla="*/ 138896 w 476041"/>
                            <a:gd name="connsiteY11" fmla="*/ 115747 h 544010"/>
                            <a:gd name="connsiteX12" fmla="*/ 115747 w 476041"/>
                            <a:gd name="connsiteY12" fmla="*/ 81023 h 544010"/>
                            <a:gd name="connsiteX13" fmla="*/ 81023 w 476041"/>
                            <a:gd name="connsiteY13" fmla="*/ 69448 h 544010"/>
                            <a:gd name="connsiteX14" fmla="*/ 69448 w 476041"/>
                            <a:gd name="connsiteY14" fmla="*/ 34724 h 544010"/>
                            <a:gd name="connsiteX15" fmla="*/ 34724 w 476041"/>
                            <a:gd name="connsiteY15" fmla="*/ 23149 h 544010"/>
                            <a:gd name="connsiteX16" fmla="*/ 0 w 476041"/>
                            <a:gd name="connsiteY16" fmla="*/ 0 h 544010"/>
                            <a:gd name="connsiteX17" fmla="*/ 11575 w 476041"/>
                            <a:gd name="connsiteY17" fmla="*/ 92597 h 544010"/>
                            <a:gd name="connsiteX18" fmla="*/ 34724 w 476041"/>
                            <a:gd name="connsiteY18" fmla="*/ 115747 h 544010"/>
                            <a:gd name="connsiteX19" fmla="*/ 57873 w 476041"/>
                            <a:gd name="connsiteY19" fmla="*/ 196770 h 544010"/>
                            <a:gd name="connsiteX20" fmla="*/ 81023 w 476041"/>
                            <a:gd name="connsiteY20" fmla="*/ 231494 h 544010"/>
                            <a:gd name="connsiteX21" fmla="*/ 115747 w 476041"/>
                            <a:gd name="connsiteY21" fmla="*/ 300942 h 544010"/>
                            <a:gd name="connsiteX22" fmla="*/ 185195 w 476041"/>
                            <a:gd name="connsiteY22" fmla="*/ 324091 h 544010"/>
                            <a:gd name="connsiteX23" fmla="*/ 254643 w 476041"/>
                            <a:gd name="connsiteY23" fmla="*/ 358815 h 544010"/>
                            <a:gd name="connsiteX24" fmla="*/ 289367 w 476041"/>
                            <a:gd name="connsiteY24" fmla="*/ 370390 h 544010"/>
                            <a:gd name="connsiteX25" fmla="*/ 324091 w 476041"/>
                            <a:gd name="connsiteY25" fmla="*/ 393539 h 544010"/>
                            <a:gd name="connsiteX26" fmla="*/ 335666 w 476041"/>
                            <a:gd name="connsiteY26" fmla="*/ 416689 h 5440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</a:cxnLst>
                          <a:rect l="l" t="t" r="r" b="b"/>
                          <a:pathLst>
                            <a:path w="476041" h="544010">
                              <a:moveTo>
                                <a:pt x="335666" y="416689"/>
                              </a:moveTo>
                              <a:lnTo>
                                <a:pt x="335666" y="416689"/>
                              </a:lnTo>
                              <a:cubicBezTo>
                                <a:pt x="370702" y="486759"/>
                                <a:pt x="360300" y="504240"/>
                                <a:pt x="416689" y="532435"/>
                              </a:cubicBezTo>
                              <a:cubicBezTo>
                                <a:pt x="427602" y="537891"/>
                                <a:pt x="439838" y="540152"/>
                                <a:pt x="451413" y="544010"/>
                              </a:cubicBezTo>
                              <a:cubicBezTo>
                                <a:pt x="474516" y="474697"/>
                                <a:pt x="476041" y="485320"/>
                                <a:pt x="451413" y="370390"/>
                              </a:cubicBezTo>
                              <a:cubicBezTo>
                                <a:pt x="449126" y="359719"/>
                                <a:pt x="437621" y="352856"/>
                                <a:pt x="428263" y="347241"/>
                              </a:cubicBezTo>
                              <a:cubicBezTo>
                                <a:pt x="417801" y="340964"/>
                                <a:pt x="405114" y="339524"/>
                                <a:pt x="393539" y="335666"/>
                              </a:cubicBezTo>
                              <a:cubicBezTo>
                                <a:pt x="378106" y="320233"/>
                                <a:pt x="365400" y="301474"/>
                                <a:pt x="347240" y="289367"/>
                              </a:cubicBezTo>
                              <a:cubicBezTo>
                                <a:pt x="321454" y="272177"/>
                                <a:pt x="308217" y="266632"/>
                                <a:pt x="289367" y="243068"/>
                              </a:cubicBezTo>
                              <a:cubicBezTo>
                                <a:pt x="280677" y="232205"/>
                                <a:pt x="274908" y="219207"/>
                                <a:pt x="266218" y="208344"/>
                              </a:cubicBezTo>
                              <a:cubicBezTo>
                                <a:pt x="241377" y="177293"/>
                                <a:pt x="241765" y="188783"/>
                                <a:pt x="208344" y="162046"/>
                              </a:cubicBezTo>
                              <a:cubicBezTo>
                                <a:pt x="149426" y="114911"/>
                                <a:pt x="232221" y="162408"/>
                                <a:pt x="138896" y="115747"/>
                              </a:cubicBezTo>
                              <a:cubicBezTo>
                                <a:pt x="131180" y="104172"/>
                                <a:pt x="126610" y="89713"/>
                                <a:pt x="115747" y="81023"/>
                              </a:cubicBezTo>
                              <a:cubicBezTo>
                                <a:pt x="106220" y="73401"/>
                                <a:pt x="89650" y="78075"/>
                                <a:pt x="81023" y="69448"/>
                              </a:cubicBezTo>
                              <a:cubicBezTo>
                                <a:pt x="72396" y="60821"/>
                                <a:pt x="78075" y="43351"/>
                                <a:pt x="69448" y="34724"/>
                              </a:cubicBezTo>
                              <a:cubicBezTo>
                                <a:pt x="60821" y="26097"/>
                                <a:pt x="45637" y="28605"/>
                                <a:pt x="34724" y="23149"/>
                              </a:cubicBezTo>
                              <a:cubicBezTo>
                                <a:pt x="22282" y="16928"/>
                                <a:pt x="11575" y="7716"/>
                                <a:pt x="0" y="0"/>
                              </a:cubicBezTo>
                              <a:cubicBezTo>
                                <a:pt x="3858" y="30866"/>
                                <a:pt x="2637" y="62803"/>
                                <a:pt x="11575" y="92597"/>
                              </a:cubicBezTo>
                              <a:cubicBezTo>
                                <a:pt x="14711" y="103050"/>
                                <a:pt x="29109" y="106389"/>
                                <a:pt x="34724" y="115747"/>
                              </a:cubicBezTo>
                              <a:cubicBezTo>
                                <a:pt x="45991" y="134525"/>
                                <a:pt x="50301" y="179102"/>
                                <a:pt x="57873" y="196770"/>
                              </a:cubicBezTo>
                              <a:cubicBezTo>
                                <a:pt x="63353" y="209556"/>
                                <a:pt x="73306" y="219919"/>
                                <a:pt x="81023" y="231494"/>
                              </a:cubicBezTo>
                              <a:cubicBezTo>
                                <a:pt x="87330" y="250416"/>
                                <a:pt x="96850" y="289132"/>
                                <a:pt x="115747" y="300942"/>
                              </a:cubicBezTo>
                              <a:cubicBezTo>
                                <a:pt x="136440" y="313875"/>
                                <a:pt x="162046" y="316375"/>
                                <a:pt x="185195" y="324091"/>
                              </a:cubicBezTo>
                              <a:cubicBezTo>
                                <a:pt x="272470" y="353183"/>
                                <a:pt x="164897" y="313942"/>
                                <a:pt x="254643" y="358815"/>
                              </a:cubicBezTo>
                              <a:cubicBezTo>
                                <a:pt x="265556" y="364271"/>
                                <a:pt x="278454" y="364934"/>
                                <a:pt x="289367" y="370390"/>
                              </a:cubicBezTo>
                              <a:cubicBezTo>
                                <a:pt x="301809" y="376611"/>
                                <a:pt x="313228" y="384849"/>
                                <a:pt x="324091" y="393539"/>
                              </a:cubicBezTo>
                              <a:cubicBezTo>
                                <a:pt x="356438" y="419417"/>
                                <a:pt x="333737" y="412831"/>
                                <a:pt x="335666" y="41668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>
                          <a:solidFill>
                            <a:srgbClr val="CC99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400">
                            <a:defRPr/>
                          </a:pPr>
                          <a:endParaRPr lang="en-US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98" name="Group 235"/>
                    <p:cNvGrpSpPr/>
                    <p:nvPr/>
                  </p:nvGrpSpPr>
                  <p:grpSpPr>
                    <a:xfrm rot="2237695">
                      <a:off x="4101480" y="2310408"/>
                      <a:ext cx="376580" cy="1224136"/>
                      <a:chOff x="3491880" y="1700808"/>
                      <a:chExt cx="376580" cy="1224136"/>
                    </a:xfrm>
                  </p:grpSpPr>
                  <p:grpSp>
                    <p:nvGrpSpPr>
                      <p:cNvPr id="500" name="Group 143"/>
                      <p:cNvGrpSpPr/>
                      <p:nvPr/>
                    </p:nvGrpSpPr>
                    <p:grpSpPr>
                      <a:xfrm>
                        <a:off x="3491880" y="2276872"/>
                        <a:ext cx="304572" cy="648072"/>
                        <a:chOff x="3622876" y="1044283"/>
                        <a:chExt cx="1960756" cy="3563452"/>
                      </a:xfrm>
                    </p:grpSpPr>
                    <p:grpSp>
                      <p:nvGrpSpPr>
                        <p:cNvPr id="503" name="Group 1280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8992529" flipH="1" flipV="1">
                          <a:off x="4245701" y="1044283"/>
                          <a:ext cx="1337931" cy="3563452"/>
                          <a:chOff x="2440" y="885"/>
                          <a:chExt cx="758" cy="2167"/>
                        </a:xfrm>
                      </p:grpSpPr>
                      <p:grpSp>
                        <p:nvGrpSpPr>
                          <p:cNvPr id="508" name="Group 128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40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373" name="Freeform 128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709" y="1037"/>
                              <a:ext cx="480" cy="1028"/>
                            </a:xfrm>
                            <a:custGeom>
                              <a:avLst/>
                              <a:gdLst>
                                <a:gd name="T0" fmla="*/ 471 w 480"/>
                                <a:gd name="T1" fmla="*/ 1017 h 1028"/>
                                <a:gd name="T2" fmla="*/ 468 w 480"/>
                                <a:gd name="T3" fmla="*/ 993 h 1028"/>
                                <a:gd name="T4" fmla="*/ 474 w 480"/>
                                <a:gd name="T5" fmla="*/ 957 h 1028"/>
                                <a:gd name="T6" fmla="*/ 468 w 480"/>
                                <a:gd name="T7" fmla="*/ 882 h 1028"/>
                                <a:gd name="T8" fmla="*/ 477 w 480"/>
                                <a:gd name="T9" fmla="*/ 816 h 1028"/>
                                <a:gd name="T10" fmla="*/ 474 w 480"/>
                                <a:gd name="T11" fmla="*/ 807 h 1028"/>
                                <a:gd name="T12" fmla="*/ 459 w 480"/>
                                <a:gd name="T13" fmla="*/ 750 h 1028"/>
                                <a:gd name="T14" fmla="*/ 459 w 480"/>
                                <a:gd name="T15" fmla="*/ 705 h 1028"/>
                                <a:gd name="T16" fmla="*/ 450 w 480"/>
                                <a:gd name="T17" fmla="*/ 708 h 1028"/>
                                <a:gd name="T18" fmla="*/ 456 w 480"/>
                                <a:gd name="T19" fmla="*/ 699 h 1028"/>
                                <a:gd name="T20" fmla="*/ 450 w 480"/>
                                <a:gd name="T21" fmla="*/ 669 h 1028"/>
                                <a:gd name="T22" fmla="*/ 444 w 480"/>
                                <a:gd name="T23" fmla="*/ 591 h 1028"/>
                                <a:gd name="T24" fmla="*/ 429 w 480"/>
                                <a:gd name="T25" fmla="*/ 510 h 1028"/>
                                <a:gd name="T26" fmla="*/ 432 w 480"/>
                                <a:gd name="T27" fmla="*/ 480 h 1028"/>
                                <a:gd name="T28" fmla="*/ 423 w 480"/>
                                <a:gd name="T29" fmla="*/ 483 h 1028"/>
                                <a:gd name="T30" fmla="*/ 408 w 480"/>
                                <a:gd name="T31" fmla="*/ 438 h 1028"/>
                                <a:gd name="T32" fmla="*/ 384 w 480"/>
                                <a:gd name="T33" fmla="*/ 408 h 1028"/>
                                <a:gd name="T34" fmla="*/ 372 w 480"/>
                                <a:gd name="T35" fmla="*/ 336 h 1028"/>
                                <a:gd name="T36" fmla="*/ 351 w 480"/>
                                <a:gd name="T37" fmla="*/ 330 h 1028"/>
                                <a:gd name="T38" fmla="*/ 345 w 480"/>
                                <a:gd name="T39" fmla="*/ 294 h 1028"/>
                                <a:gd name="T40" fmla="*/ 312 w 480"/>
                                <a:gd name="T41" fmla="*/ 222 h 1028"/>
                                <a:gd name="T42" fmla="*/ 306 w 480"/>
                                <a:gd name="T43" fmla="*/ 174 h 1028"/>
                                <a:gd name="T44" fmla="*/ 297 w 480"/>
                                <a:gd name="T45" fmla="*/ 177 h 1028"/>
                                <a:gd name="T46" fmla="*/ 291 w 480"/>
                                <a:gd name="T47" fmla="*/ 186 h 1028"/>
                                <a:gd name="T48" fmla="*/ 279 w 480"/>
                                <a:gd name="T49" fmla="*/ 156 h 1028"/>
                                <a:gd name="T50" fmla="*/ 246 w 480"/>
                                <a:gd name="T51" fmla="*/ 147 h 1028"/>
                                <a:gd name="T52" fmla="*/ 225 w 480"/>
                                <a:gd name="T53" fmla="*/ 132 h 1028"/>
                                <a:gd name="T54" fmla="*/ 201 w 480"/>
                                <a:gd name="T55" fmla="*/ 105 h 1028"/>
                                <a:gd name="T56" fmla="*/ 159 w 480"/>
                                <a:gd name="T57" fmla="*/ 96 h 1028"/>
                                <a:gd name="T58" fmla="*/ 102 w 480"/>
                                <a:gd name="T59" fmla="*/ 63 h 1028"/>
                                <a:gd name="T60" fmla="*/ 78 w 480"/>
                                <a:gd name="T61" fmla="*/ 33 h 1028"/>
                                <a:gd name="T62" fmla="*/ 51 w 480"/>
                                <a:gd name="T63" fmla="*/ 12 h 1028"/>
                                <a:gd name="T64" fmla="*/ 33 w 480"/>
                                <a:gd name="T65" fmla="*/ 0 h 1028"/>
                                <a:gd name="T66" fmla="*/ 21 w 480"/>
                                <a:gd name="T67" fmla="*/ 48 h 1028"/>
                                <a:gd name="T68" fmla="*/ 48 w 480"/>
                                <a:gd name="T69" fmla="*/ 132 h 1028"/>
                                <a:gd name="T70" fmla="*/ 117 w 480"/>
                                <a:gd name="T71" fmla="*/ 108 h 1028"/>
                                <a:gd name="T72" fmla="*/ 126 w 480"/>
                                <a:gd name="T73" fmla="*/ 120 h 1028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w 480"/>
                                <a:gd name="T112" fmla="*/ 0 h 1028"/>
                                <a:gd name="T113" fmla="*/ 480 w 480"/>
                                <a:gd name="T114" fmla="*/ 1028 h 1028"/>
                              </a:gdLst>
                              <a:ahLst/>
                              <a:cxnLst>
                                <a:cxn ang="T74">
                                  <a:pos x="T0" y="T1"/>
                                </a:cxn>
                                <a:cxn ang="T75">
                                  <a:pos x="T2" y="T3"/>
                                </a:cxn>
                                <a:cxn ang="T76">
                                  <a:pos x="T4" y="T5"/>
                                </a:cxn>
                                <a:cxn ang="T77">
                                  <a:pos x="T6" y="T7"/>
                                </a:cxn>
                                <a:cxn ang="T78">
                                  <a:pos x="T8" y="T9"/>
                                </a:cxn>
                                <a:cxn ang="T79">
                                  <a:pos x="T10" y="T11"/>
                                </a:cxn>
                                <a:cxn ang="T80">
                                  <a:pos x="T12" y="T13"/>
                                </a:cxn>
                                <a:cxn ang="T81">
                                  <a:pos x="T14" y="T15"/>
                                </a:cxn>
                                <a:cxn ang="T82">
                                  <a:pos x="T16" y="T17"/>
                                </a:cxn>
                                <a:cxn ang="T83">
                                  <a:pos x="T18" y="T19"/>
                                </a:cxn>
                                <a:cxn ang="T84">
                                  <a:pos x="T20" y="T21"/>
                                </a:cxn>
                                <a:cxn ang="T85">
                                  <a:pos x="T22" y="T23"/>
                                </a:cxn>
                                <a:cxn ang="T86">
                                  <a:pos x="T24" y="T25"/>
                                </a:cxn>
                                <a:cxn ang="T87">
                                  <a:pos x="T26" y="T27"/>
                                </a:cxn>
                                <a:cxn ang="T88">
                                  <a:pos x="T28" y="T29"/>
                                </a:cxn>
                                <a:cxn ang="T89">
                                  <a:pos x="T30" y="T31"/>
                                </a:cxn>
                                <a:cxn ang="T90">
                                  <a:pos x="T32" y="T33"/>
                                </a:cxn>
                                <a:cxn ang="T91">
                                  <a:pos x="T34" y="T35"/>
                                </a:cxn>
                                <a:cxn ang="T92">
                                  <a:pos x="T36" y="T37"/>
                                </a:cxn>
                                <a:cxn ang="T93">
                                  <a:pos x="T38" y="T39"/>
                                </a:cxn>
                                <a:cxn ang="T94">
                                  <a:pos x="T40" y="T41"/>
                                </a:cxn>
                                <a:cxn ang="T95">
                                  <a:pos x="T42" y="T43"/>
                                </a:cxn>
                                <a:cxn ang="T96">
                                  <a:pos x="T44" y="T45"/>
                                </a:cxn>
                                <a:cxn ang="T97">
                                  <a:pos x="T46" y="T47"/>
                                </a:cxn>
                                <a:cxn ang="T98">
                                  <a:pos x="T48" y="T49"/>
                                </a:cxn>
                                <a:cxn ang="T99">
                                  <a:pos x="T50" y="T51"/>
                                </a:cxn>
                                <a:cxn ang="T100">
                                  <a:pos x="T52" y="T53"/>
                                </a:cxn>
                                <a:cxn ang="T101">
                                  <a:pos x="T54" y="T55"/>
                                </a:cxn>
                                <a:cxn ang="T102">
                                  <a:pos x="T56" y="T57"/>
                                </a:cxn>
                                <a:cxn ang="T103">
                                  <a:pos x="T58" y="T59"/>
                                </a:cxn>
                                <a:cxn ang="T104">
                                  <a:pos x="T60" y="T61"/>
                                </a:cxn>
                                <a:cxn ang="T105">
                                  <a:pos x="T62" y="T63"/>
                                </a:cxn>
                                <a:cxn ang="T106">
                                  <a:pos x="T64" y="T65"/>
                                </a:cxn>
                                <a:cxn ang="T107">
                                  <a:pos x="T66" y="T67"/>
                                </a:cxn>
                                <a:cxn ang="T108">
                                  <a:pos x="T68" y="T69"/>
                                </a:cxn>
                                <a:cxn ang="T109">
                                  <a:pos x="T70" y="T71"/>
                                </a:cxn>
                                <a:cxn ang="T110">
                                  <a:pos x="T72" y="T73"/>
                                </a:cxn>
                              </a:cxnLst>
                              <a:rect l="T111" t="T112" r="T113" b="T114"/>
                              <a:pathLst>
                                <a:path w="480" h="1028">
                                  <a:moveTo>
                                    <a:pt x="471" y="1017"/>
                                  </a:moveTo>
                                  <a:cubicBezTo>
                                    <a:pt x="480" y="983"/>
                                    <a:pt x="471" y="1028"/>
                                    <a:pt x="468" y="993"/>
                                  </a:cubicBezTo>
                                  <a:cubicBezTo>
                                    <a:pt x="467" y="982"/>
                                    <a:pt x="471" y="968"/>
                                    <a:pt x="474" y="957"/>
                                  </a:cubicBezTo>
                                  <a:cubicBezTo>
                                    <a:pt x="470" y="931"/>
                                    <a:pt x="476" y="907"/>
                                    <a:pt x="468" y="882"/>
                                  </a:cubicBezTo>
                                  <a:cubicBezTo>
                                    <a:pt x="470" y="860"/>
                                    <a:pt x="474" y="838"/>
                                    <a:pt x="477" y="816"/>
                                  </a:cubicBezTo>
                                  <a:cubicBezTo>
                                    <a:pt x="476" y="813"/>
                                    <a:pt x="474" y="810"/>
                                    <a:pt x="474" y="807"/>
                                  </a:cubicBezTo>
                                  <a:cubicBezTo>
                                    <a:pt x="474" y="782"/>
                                    <a:pt x="461" y="775"/>
                                    <a:pt x="459" y="750"/>
                                  </a:cubicBezTo>
                                  <a:cubicBezTo>
                                    <a:pt x="458" y="739"/>
                                    <a:pt x="459" y="705"/>
                                    <a:pt x="459" y="705"/>
                                  </a:cubicBezTo>
                                  <a:cubicBezTo>
                                    <a:pt x="456" y="706"/>
                                    <a:pt x="451" y="711"/>
                                    <a:pt x="450" y="708"/>
                                  </a:cubicBezTo>
                                  <a:cubicBezTo>
                                    <a:pt x="448" y="705"/>
                                    <a:pt x="456" y="703"/>
                                    <a:pt x="456" y="699"/>
                                  </a:cubicBezTo>
                                  <a:cubicBezTo>
                                    <a:pt x="457" y="688"/>
                                    <a:pt x="453" y="679"/>
                                    <a:pt x="450" y="669"/>
                                  </a:cubicBezTo>
                                  <a:cubicBezTo>
                                    <a:pt x="453" y="642"/>
                                    <a:pt x="453" y="617"/>
                                    <a:pt x="444" y="591"/>
                                  </a:cubicBezTo>
                                  <a:cubicBezTo>
                                    <a:pt x="459" y="547"/>
                                    <a:pt x="462" y="546"/>
                                    <a:pt x="429" y="510"/>
                                  </a:cubicBezTo>
                                  <a:cubicBezTo>
                                    <a:pt x="428" y="519"/>
                                    <a:pt x="435" y="472"/>
                                    <a:pt x="432" y="480"/>
                                  </a:cubicBezTo>
                                  <a:cubicBezTo>
                                    <a:pt x="431" y="483"/>
                                    <a:pt x="424" y="486"/>
                                    <a:pt x="423" y="483"/>
                                  </a:cubicBezTo>
                                  <a:cubicBezTo>
                                    <a:pt x="408" y="434"/>
                                    <a:pt x="437" y="445"/>
                                    <a:pt x="408" y="438"/>
                                  </a:cubicBezTo>
                                  <a:cubicBezTo>
                                    <a:pt x="400" y="428"/>
                                    <a:pt x="391" y="419"/>
                                    <a:pt x="384" y="408"/>
                                  </a:cubicBezTo>
                                  <a:cubicBezTo>
                                    <a:pt x="382" y="394"/>
                                    <a:pt x="382" y="346"/>
                                    <a:pt x="372" y="336"/>
                                  </a:cubicBezTo>
                                  <a:cubicBezTo>
                                    <a:pt x="367" y="331"/>
                                    <a:pt x="358" y="332"/>
                                    <a:pt x="351" y="330"/>
                                  </a:cubicBezTo>
                                  <a:cubicBezTo>
                                    <a:pt x="347" y="315"/>
                                    <a:pt x="353" y="307"/>
                                    <a:pt x="345" y="294"/>
                                  </a:cubicBezTo>
                                  <a:cubicBezTo>
                                    <a:pt x="345" y="291"/>
                                    <a:pt x="341" y="212"/>
                                    <a:pt x="312" y="222"/>
                                  </a:cubicBezTo>
                                  <a:cubicBezTo>
                                    <a:pt x="305" y="202"/>
                                    <a:pt x="312" y="168"/>
                                    <a:pt x="306" y="174"/>
                                  </a:cubicBezTo>
                                  <a:cubicBezTo>
                                    <a:pt x="304" y="176"/>
                                    <a:pt x="299" y="175"/>
                                    <a:pt x="297" y="177"/>
                                  </a:cubicBezTo>
                                  <a:cubicBezTo>
                                    <a:pt x="295" y="179"/>
                                    <a:pt x="283" y="211"/>
                                    <a:pt x="291" y="186"/>
                                  </a:cubicBezTo>
                                  <a:cubicBezTo>
                                    <a:pt x="289" y="177"/>
                                    <a:pt x="287" y="162"/>
                                    <a:pt x="279" y="156"/>
                                  </a:cubicBezTo>
                                  <a:cubicBezTo>
                                    <a:pt x="270" y="149"/>
                                    <a:pt x="246" y="147"/>
                                    <a:pt x="246" y="147"/>
                                  </a:cubicBezTo>
                                  <a:cubicBezTo>
                                    <a:pt x="240" y="141"/>
                                    <a:pt x="231" y="138"/>
                                    <a:pt x="225" y="132"/>
                                  </a:cubicBezTo>
                                  <a:cubicBezTo>
                                    <a:pt x="213" y="120"/>
                                    <a:pt x="218" y="114"/>
                                    <a:pt x="201" y="105"/>
                                  </a:cubicBezTo>
                                  <a:cubicBezTo>
                                    <a:pt x="182" y="110"/>
                                    <a:pt x="176" y="102"/>
                                    <a:pt x="159" y="96"/>
                                  </a:cubicBezTo>
                                  <a:cubicBezTo>
                                    <a:pt x="143" y="80"/>
                                    <a:pt x="119" y="78"/>
                                    <a:pt x="102" y="63"/>
                                  </a:cubicBezTo>
                                  <a:cubicBezTo>
                                    <a:pt x="64" y="29"/>
                                    <a:pt x="97" y="59"/>
                                    <a:pt x="78" y="33"/>
                                  </a:cubicBezTo>
                                  <a:cubicBezTo>
                                    <a:pt x="72" y="24"/>
                                    <a:pt x="59" y="18"/>
                                    <a:pt x="51" y="12"/>
                                  </a:cubicBezTo>
                                  <a:cubicBezTo>
                                    <a:pt x="45" y="8"/>
                                    <a:pt x="33" y="0"/>
                                    <a:pt x="33" y="0"/>
                                  </a:cubicBezTo>
                                  <a:cubicBezTo>
                                    <a:pt x="0" y="11"/>
                                    <a:pt x="11" y="11"/>
                                    <a:pt x="21" y="48"/>
                                  </a:cubicBezTo>
                                  <a:cubicBezTo>
                                    <a:pt x="23" y="55"/>
                                    <a:pt x="41" y="129"/>
                                    <a:pt x="48" y="132"/>
                                  </a:cubicBezTo>
                                  <a:cubicBezTo>
                                    <a:pt x="78" y="126"/>
                                    <a:pt x="90" y="103"/>
                                    <a:pt x="117" y="108"/>
                                  </a:cubicBezTo>
                                  <a:cubicBezTo>
                                    <a:pt x="124" y="118"/>
                                    <a:pt x="120" y="114"/>
                                    <a:pt x="126" y="12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510" name="Group 128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31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375" name="Oval 128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476" y="1157"/>
                                <a:ext cx="681" cy="1542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76" name="Freeform 128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895" y="2048"/>
                                <a:ext cx="294" cy="993"/>
                              </a:xfrm>
                              <a:custGeom>
                                <a:avLst/>
                                <a:gdLst>
                                  <a:gd name="T0" fmla="*/ 0 w 294"/>
                                  <a:gd name="T1" fmla="*/ 993 h 993"/>
                                  <a:gd name="T2" fmla="*/ 15 w 294"/>
                                  <a:gd name="T3" fmla="*/ 942 h 993"/>
                                  <a:gd name="T4" fmla="*/ 30 w 294"/>
                                  <a:gd name="T5" fmla="*/ 921 h 993"/>
                                  <a:gd name="T6" fmla="*/ 51 w 294"/>
                                  <a:gd name="T7" fmla="*/ 897 h 993"/>
                                  <a:gd name="T8" fmla="*/ 66 w 294"/>
                                  <a:gd name="T9" fmla="*/ 855 h 993"/>
                                  <a:gd name="T10" fmla="*/ 78 w 294"/>
                                  <a:gd name="T11" fmla="*/ 837 h 993"/>
                                  <a:gd name="T12" fmla="*/ 84 w 294"/>
                                  <a:gd name="T13" fmla="*/ 828 h 993"/>
                                  <a:gd name="T14" fmla="*/ 108 w 294"/>
                                  <a:gd name="T15" fmla="*/ 795 h 993"/>
                                  <a:gd name="T16" fmla="*/ 129 w 294"/>
                                  <a:gd name="T17" fmla="*/ 714 h 993"/>
                                  <a:gd name="T18" fmla="*/ 147 w 294"/>
                                  <a:gd name="T19" fmla="*/ 675 h 993"/>
                                  <a:gd name="T20" fmla="*/ 162 w 294"/>
                                  <a:gd name="T21" fmla="*/ 627 h 993"/>
                                  <a:gd name="T22" fmla="*/ 204 w 294"/>
                                  <a:gd name="T23" fmla="*/ 519 h 993"/>
                                  <a:gd name="T24" fmla="*/ 141 w 294"/>
                                  <a:gd name="T25" fmla="*/ 543 h 993"/>
                                  <a:gd name="T26" fmla="*/ 99 w 294"/>
                                  <a:gd name="T27" fmla="*/ 597 h 993"/>
                                  <a:gd name="T28" fmla="*/ 81 w 294"/>
                                  <a:gd name="T29" fmla="*/ 672 h 993"/>
                                  <a:gd name="T30" fmla="*/ 69 w 294"/>
                                  <a:gd name="T31" fmla="*/ 690 h 993"/>
                                  <a:gd name="T32" fmla="*/ 78 w 294"/>
                                  <a:gd name="T33" fmla="*/ 708 h 993"/>
                                  <a:gd name="T34" fmla="*/ 45 w 294"/>
                                  <a:gd name="T35" fmla="*/ 765 h 993"/>
                                  <a:gd name="T36" fmla="*/ 42 w 294"/>
                                  <a:gd name="T37" fmla="*/ 789 h 993"/>
                                  <a:gd name="T38" fmla="*/ 39 w 294"/>
                                  <a:gd name="T39" fmla="*/ 801 h 993"/>
                                  <a:gd name="T40" fmla="*/ 15 w 294"/>
                                  <a:gd name="T41" fmla="*/ 753 h 993"/>
                                  <a:gd name="T42" fmla="*/ 51 w 294"/>
                                  <a:gd name="T43" fmla="*/ 696 h 993"/>
                                  <a:gd name="T44" fmla="*/ 69 w 294"/>
                                  <a:gd name="T45" fmla="*/ 675 h 993"/>
                                  <a:gd name="T46" fmla="*/ 114 w 294"/>
                                  <a:gd name="T47" fmla="*/ 612 h 993"/>
                                  <a:gd name="T48" fmla="*/ 129 w 294"/>
                                  <a:gd name="T49" fmla="*/ 597 h 993"/>
                                  <a:gd name="T50" fmla="*/ 141 w 294"/>
                                  <a:gd name="T51" fmla="*/ 567 h 993"/>
                                  <a:gd name="T52" fmla="*/ 153 w 294"/>
                                  <a:gd name="T53" fmla="*/ 525 h 993"/>
                                  <a:gd name="T54" fmla="*/ 168 w 294"/>
                                  <a:gd name="T55" fmla="*/ 507 h 993"/>
                                  <a:gd name="T56" fmla="*/ 174 w 294"/>
                                  <a:gd name="T57" fmla="*/ 489 h 993"/>
                                  <a:gd name="T58" fmla="*/ 180 w 294"/>
                                  <a:gd name="T59" fmla="*/ 477 h 993"/>
                                  <a:gd name="T60" fmla="*/ 210 w 294"/>
                                  <a:gd name="T61" fmla="*/ 417 h 993"/>
                                  <a:gd name="T62" fmla="*/ 225 w 294"/>
                                  <a:gd name="T63" fmla="*/ 387 h 993"/>
                                  <a:gd name="T64" fmla="*/ 231 w 294"/>
                                  <a:gd name="T65" fmla="*/ 369 h 993"/>
                                  <a:gd name="T66" fmla="*/ 234 w 294"/>
                                  <a:gd name="T67" fmla="*/ 324 h 993"/>
                                  <a:gd name="T68" fmla="*/ 246 w 294"/>
                                  <a:gd name="T69" fmla="*/ 306 h 993"/>
                                  <a:gd name="T70" fmla="*/ 252 w 294"/>
                                  <a:gd name="T71" fmla="*/ 288 h 993"/>
                                  <a:gd name="T72" fmla="*/ 261 w 294"/>
                                  <a:gd name="T73" fmla="*/ 216 h 993"/>
                                  <a:gd name="T74" fmla="*/ 279 w 294"/>
                                  <a:gd name="T75" fmla="*/ 189 h 993"/>
                                  <a:gd name="T76" fmla="*/ 261 w 294"/>
                                  <a:gd name="T77" fmla="*/ 168 h 993"/>
                                  <a:gd name="T78" fmla="*/ 282 w 294"/>
                                  <a:gd name="T79" fmla="*/ 132 h 993"/>
                                  <a:gd name="T80" fmla="*/ 294 w 294"/>
                                  <a:gd name="T81" fmla="*/ 105 h 993"/>
                                  <a:gd name="T82" fmla="*/ 279 w 294"/>
                                  <a:gd name="T83" fmla="*/ 75 h 993"/>
                                  <a:gd name="T84" fmla="*/ 288 w 294"/>
                                  <a:gd name="T85" fmla="*/ 0 h 993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60000 6553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w 294"/>
                                  <a:gd name="T130" fmla="*/ 0 h 993"/>
                                  <a:gd name="T131" fmla="*/ 294 w 294"/>
                                  <a:gd name="T132" fmla="*/ 993 h 993"/>
                                </a:gdLst>
                                <a:ahLst/>
                                <a:cxnLst>
                                  <a:cxn ang="T86">
                                    <a:pos x="T0" y="T1"/>
                                  </a:cxn>
                                  <a:cxn ang="T87">
                                    <a:pos x="T2" y="T3"/>
                                  </a:cxn>
                                  <a:cxn ang="T88">
                                    <a:pos x="T4" y="T5"/>
                                  </a:cxn>
                                  <a:cxn ang="T89">
                                    <a:pos x="T6" y="T7"/>
                                  </a:cxn>
                                  <a:cxn ang="T90">
                                    <a:pos x="T8" y="T9"/>
                                  </a:cxn>
                                  <a:cxn ang="T91">
                                    <a:pos x="T10" y="T11"/>
                                  </a:cxn>
                                  <a:cxn ang="T92">
                                    <a:pos x="T12" y="T13"/>
                                  </a:cxn>
                                  <a:cxn ang="T93">
                                    <a:pos x="T14" y="T15"/>
                                  </a:cxn>
                                  <a:cxn ang="T94">
                                    <a:pos x="T16" y="T17"/>
                                  </a:cxn>
                                  <a:cxn ang="T95">
                                    <a:pos x="T18" y="T19"/>
                                  </a:cxn>
                                  <a:cxn ang="T96">
                                    <a:pos x="T20" y="T21"/>
                                  </a:cxn>
                                  <a:cxn ang="T97">
                                    <a:pos x="T22" y="T23"/>
                                  </a:cxn>
                                  <a:cxn ang="T98">
                                    <a:pos x="T24" y="T25"/>
                                  </a:cxn>
                                  <a:cxn ang="T99">
                                    <a:pos x="T26" y="T27"/>
                                  </a:cxn>
                                  <a:cxn ang="T100">
                                    <a:pos x="T28" y="T29"/>
                                  </a:cxn>
                                  <a:cxn ang="T101">
                                    <a:pos x="T30" y="T31"/>
                                  </a:cxn>
                                  <a:cxn ang="T102">
                                    <a:pos x="T32" y="T33"/>
                                  </a:cxn>
                                  <a:cxn ang="T103">
                                    <a:pos x="T34" y="T35"/>
                                  </a:cxn>
                                  <a:cxn ang="T104">
                                    <a:pos x="T36" y="T37"/>
                                  </a:cxn>
                                  <a:cxn ang="T105">
                                    <a:pos x="T38" y="T39"/>
                                  </a:cxn>
                                  <a:cxn ang="T106">
                                    <a:pos x="T40" y="T41"/>
                                  </a:cxn>
                                  <a:cxn ang="T107">
                                    <a:pos x="T42" y="T43"/>
                                  </a:cxn>
                                  <a:cxn ang="T108">
                                    <a:pos x="T44" y="T45"/>
                                  </a:cxn>
                                  <a:cxn ang="T109">
                                    <a:pos x="T46" y="T47"/>
                                  </a:cxn>
                                  <a:cxn ang="T110">
                                    <a:pos x="T48" y="T49"/>
                                  </a:cxn>
                                  <a:cxn ang="T111">
                                    <a:pos x="T50" y="T51"/>
                                  </a:cxn>
                                  <a:cxn ang="T112">
                                    <a:pos x="T52" y="T53"/>
                                  </a:cxn>
                                  <a:cxn ang="T113">
                                    <a:pos x="T54" y="T55"/>
                                  </a:cxn>
                                  <a:cxn ang="T114">
                                    <a:pos x="T56" y="T57"/>
                                  </a:cxn>
                                  <a:cxn ang="T115">
                                    <a:pos x="T58" y="T59"/>
                                  </a:cxn>
                                  <a:cxn ang="T116">
                                    <a:pos x="T60" y="T61"/>
                                  </a:cxn>
                                  <a:cxn ang="T117">
                                    <a:pos x="T62" y="T63"/>
                                  </a:cxn>
                                  <a:cxn ang="T118">
                                    <a:pos x="T64" y="T65"/>
                                  </a:cxn>
                                  <a:cxn ang="T119">
                                    <a:pos x="T66" y="T67"/>
                                  </a:cxn>
                                  <a:cxn ang="T120">
                                    <a:pos x="T68" y="T69"/>
                                  </a:cxn>
                                  <a:cxn ang="T121">
                                    <a:pos x="T70" y="T71"/>
                                  </a:cxn>
                                  <a:cxn ang="T122">
                                    <a:pos x="T72" y="T73"/>
                                  </a:cxn>
                                  <a:cxn ang="T123">
                                    <a:pos x="T74" y="T75"/>
                                  </a:cxn>
                                  <a:cxn ang="T124">
                                    <a:pos x="T76" y="T77"/>
                                  </a:cxn>
                                  <a:cxn ang="T125">
                                    <a:pos x="T78" y="T79"/>
                                  </a:cxn>
                                  <a:cxn ang="T126">
                                    <a:pos x="T80" y="T81"/>
                                  </a:cxn>
                                  <a:cxn ang="T127">
                                    <a:pos x="T82" y="T83"/>
                                  </a:cxn>
                                  <a:cxn ang="T128">
                                    <a:pos x="T84" y="T85"/>
                                  </a:cxn>
                                </a:cxnLst>
                                <a:rect l="T129" t="T130" r="T131" b="T132"/>
                                <a:pathLst>
                                  <a:path w="294" h="993">
                                    <a:moveTo>
                                      <a:pt x="0" y="993"/>
                                    </a:moveTo>
                                    <a:cubicBezTo>
                                      <a:pt x="5" y="973"/>
                                      <a:pt x="0" y="957"/>
                                      <a:pt x="15" y="942"/>
                                    </a:cubicBezTo>
                                    <a:cubicBezTo>
                                      <a:pt x="22" y="921"/>
                                      <a:pt x="15" y="926"/>
                                      <a:pt x="30" y="921"/>
                                    </a:cubicBezTo>
                                    <a:cubicBezTo>
                                      <a:pt x="34" y="908"/>
                                      <a:pt x="43" y="907"/>
                                      <a:pt x="51" y="897"/>
                                    </a:cubicBezTo>
                                    <a:cubicBezTo>
                                      <a:pt x="61" y="885"/>
                                      <a:pt x="62" y="869"/>
                                      <a:pt x="66" y="855"/>
                                    </a:cubicBezTo>
                                    <a:cubicBezTo>
                                      <a:pt x="68" y="848"/>
                                      <a:pt x="74" y="843"/>
                                      <a:pt x="78" y="837"/>
                                    </a:cubicBezTo>
                                    <a:cubicBezTo>
                                      <a:pt x="80" y="834"/>
                                      <a:pt x="84" y="828"/>
                                      <a:pt x="84" y="828"/>
                                    </a:cubicBezTo>
                                    <a:cubicBezTo>
                                      <a:pt x="88" y="811"/>
                                      <a:pt x="90" y="801"/>
                                      <a:pt x="108" y="795"/>
                                    </a:cubicBezTo>
                                    <a:cubicBezTo>
                                      <a:pt x="117" y="769"/>
                                      <a:pt x="122" y="741"/>
                                      <a:pt x="129" y="714"/>
                                    </a:cubicBezTo>
                                    <a:cubicBezTo>
                                      <a:pt x="134" y="696"/>
                                      <a:pt x="132" y="685"/>
                                      <a:pt x="147" y="675"/>
                                    </a:cubicBezTo>
                                    <a:cubicBezTo>
                                      <a:pt x="152" y="659"/>
                                      <a:pt x="158" y="643"/>
                                      <a:pt x="162" y="627"/>
                                    </a:cubicBezTo>
                                    <a:cubicBezTo>
                                      <a:pt x="164" y="594"/>
                                      <a:pt x="162" y="526"/>
                                      <a:pt x="204" y="519"/>
                                    </a:cubicBezTo>
                                    <a:cubicBezTo>
                                      <a:pt x="176" y="513"/>
                                      <a:pt x="163" y="528"/>
                                      <a:pt x="141" y="543"/>
                                    </a:cubicBezTo>
                                    <a:cubicBezTo>
                                      <a:pt x="128" y="562"/>
                                      <a:pt x="112" y="578"/>
                                      <a:pt x="99" y="597"/>
                                    </a:cubicBezTo>
                                    <a:cubicBezTo>
                                      <a:pt x="97" y="634"/>
                                      <a:pt x="96" y="645"/>
                                      <a:pt x="81" y="672"/>
                                    </a:cubicBezTo>
                                    <a:cubicBezTo>
                                      <a:pt x="77" y="678"/>
                                      <a:pt x="71" y="683"/>
                                      <a:pt x="69" y="690"/>
                                    </a:cubicBezTo>
                                    <a:cubicBezTo>
                                      <a:pt x="67" y="696"/>
                                      <a:pt x="78" y="708"/>
                                      <a:pt x="78" y="708"/>
                                    </a:cubicBezTo>
                                    <a:cubicBezTo>
                                      <a:pt x="75" y="732"/>
                                      <a:pt x="58" y="745"/>
                                      <a:pt x="45" y="765"/>
                                    </a:cubicBezTo>
                                    <a:cubicBezTo>
                                      <a:pt x="44" y="773"/>
                                      <a:pt x="43" y="781"/>
                                      <a:pt x="42" y="789"/>
                                    </a:cubicBezTo>
                                    <a:cubicBezTo>
                                      <a:pt x="41" y="793"/>
                                      <a:pt x="41" y="805"/>
                                      <a:pt x="39" y="801"/>
                                    </a:cubicBezTo>
                                    <a:cubicBezTo>
                                      <a:pt x="34" y="789"/>
                                      <a:pt x="18" y="766"/>
                                      <a:pt x="15" y="753"/>
                                    </a:cubicBezTo>
                                    <a:cubicBezTo>
                                      <a:pt x="17" y="731"/>
                                      <a:pt x="36" y="713"/>
                                      <a:pt x="51" y="696"/>
                                    </a:cubicBezTo>
                                    <a:cubicBezTo>
                                      <a:pt x="60" y="686"/>
                                      <a:pt x="63" y="687"/>
                                      <a:pt x="69" y="675"/>
                                    </a:cubicBezTo>
                                    <a:cubicBezTo>
                                      <a:pt x="80" y="653"/>
                                      <a:pt x="93" y="626"/>
                                      <a:pt x="114" y="612"/>
                                    </a:cubicBezTo>
                                    <a:cubicBezTo>
                                      <a:pt x="118" y="606"/>
                                      <a:pt x="125" y="603"/>
                                      <a:pt x="129" y="597"/>
                                    </a:cubicBezTo>
                                    <a:cubicBezTo>
                                      <a:pt x="135" y="589"/>
                                      <a:pt x="135" y="576"/>
                                      <a:pt x="141" y="567"/>
                                    </a:cubicBezTo>
                                    <a:cubicBezTo>
                                      <a:pt x="143" y="556"/>
                                      <a:pt x="145" y="533"/>
                                      <a:pt x="153" y="525"/>
                                    </a:cubicBezTo>
                                    <a:cubicBezTo>
                                      <a:pt x="159" y="519"/>
                                      <a:pt x="165" y="515"/>
                                      <a:pt x="168" y="507"/>
                                    </a:cubicBezTo>
                                    <a:cubicBezTo>
                                      <a:pt x="171" y="501"/>
                                      <a:pt x="171" y="495"/>
                                      <a:pt x="174" y="489"/>
                                    </a:cubicBezTo>
                                    <a:cubicBezTo>
                                      <a:pt x="176" y="485"/>
                                      <a:pt x="178" y="481"/>
                                      <a:pt x="180" y="477"/>
                                    </a:cubicBezTo>
                                    <a:cubicBezTo>
                                      <a:pt x="183" y="444"/>
                                      <a:pt x="199" y="449"/>
                                      <a:pt x="210" y="417"/>
                                    </a:cubicBezTo>
                                    <a:cubicBezTo>
                                      <a:pt x="216" y="419"/>
                                      <a:pt x="221" y="389"/>
                                      <a:pt x="225" y="387"/>
                                    </a:cubicBezTo>
                                    <a:cubicBezTo>
                                      <a:pt x="230" y="384"/>
                                      <a:pt x="231" y="369"/>
                                      <a:pt x="231" y="369"/>
                                    </a:cubicBezTo>
                                    <a:cubicBezTo>
                                      <a:pt x="232" y="354"/>
                                      <a:pt x="231" y="339"/>
                                      <a:pt x="234" y="324"/>
                                    </a:cubicBezTo>
                                    <a:cubicBezTo>
                                      <a:pt x="236" y="317"/>
                                      <a:pt x="244" y="313"/>
                                      <a:pt x="246" y="306"/>
                                    </a:cubicBezTo>
                                    <a:cubicBezTo>
                                      <a:pt x="248" y="300"/>
                                      <a:pt x="252" y="288"/>
                                      <a:pt x="252" y="288"/>
                                    </a:cubicBezTo>
                                    <a:cubicBezTo>
                                      <a:pt x="245" y="268"/>
                                      <a:pt x="250" y="235"/>
                                      <a:pt x="261" y="216"/>
                                    </a:cubicBezTo>
                                    <a:cubicBezTo>
                                      <a:pt x="266" y="207"/>
                                      <a:pt x="279" y="189"/>
                                      <a:pt x="279" y="189"/>
                                    </a:cubicBezTo>
                                    <a:cubicBezTo>
                                      <a:pt x="274" y="174"/>
                                      <a:pt x="266" y="183"/>
                                      <a:pt x="261" y="168"/>
                                    </a:cubicBezTo>
                                    <a:cubicBezTo>
                                      <a:pt x="265" y="152"/>
                                      <a:pt x="268" y="142"/>
                                      <a:pt x="282" y="132"/>
                                    </a:cubicBezTo>
                                    <a:cubicBezTo>
                                      <a:pt x="289" y="111"/>
                                      <a:pt x="284" y="119"/>
                                      <a:pt x="294" y="105"/>
                                    </a:cubicBezTo>
                                    <a:cubicBezTo>
                                      <a:pt x="282" y="97"/>
                                      <a:pt x="283" y="88"/>
                                      <a:pt x="279" y="75"/>
                                    </a:cubicBezTo>
                                    <a:cubicBezTo>
                                      <a:pt x="285" y="6"/>
                                      <a:pt x="278" y="30"/>
                                      <a:pt x="288" y="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1905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77" name="Freeform 128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431" y="1066"/>
                                <a:ext cx="432" cy="1986"/>
                              </a:xfrm>
                              <a:custGeom>
                                <a:avLst/>
                                <a:gdLst>
                                  <a:gd name="T0" fmla="*/ 427 w 432"/>
                                  <a:gd name="T1" fmla="*/ 1986 h 1986"/>
                                  <a:gd name="T2" fmla="*/ 412 w 432"/>
                                  <a:gd name="T3" fmla="*/ 1950 h 1986"/>
                                  <a:gd name="T4" fmla="*/ 325 w 432"/>
                                  <a:gd name="T5" fmla="*/ 1866 h 1986"/>
                                  <a:gd name="T6" fmla="*/ 343 w 432"/>
                                  <a:gd name="T7" fmla="*/ 1863 h 1986"/>
                                  <a:gd name="T8" fmla="*/ 325 w 432"/>
                                  <a:gd name="T9" fmla="*/ 1836 h 1986"/>
                                  <a:gd name="T10" fmla="*/ 307 w 432"/>
                                  <a:gd name="T11" fmla="*/ 1809 h 1986"/>
                                  <a:gd name="T12" fmla="*/ 262 w 432"/>
                                  <a:gd name="T13" fmla="*/ 1761 h 1986"/>
                                  <a:gd name="T14" fmla="*/ 193 w 432"/>
                                  <a:gd name="T15" fmla="*/ 1710 h 1986"/>
                                  <a:gd name="T16" fmla="*/ 163 w 432"/>
                                  <a:gd name="T17" fmla="*/ 1647 h 1986"/>
                                  <a:gd name="T18" fmla="*/ 151 w 432"/>
                                  <a:gd name="T19" fmla="*/ 1608 h 1986"/>
                                  <a:gd name="T20" fmla="*/ 133 w 432"/>
                                  <a:gd name="T21" fmla="*/ 1590 h 1986"/>
                                  <a:gd name="T22" fmla="*/ 112 w 432"/>
                                  <a:gd name="T23" fmla="*/ 1524 h 1986"/>
                                  <a:gd name="T24" fmla="*/ 142 w 432"/>
                                  <a:gd name="T25" fmla="*/ 1530 h 1986"/>
                                  <a:gd name="T26" fmla="*/ 163 w 432"/>
                                  <a:gd name="T27" fmla="*/ 1575 h 1986"/>
                                  <a:gd name="T28" fmla="*/ 190 w 432"/>
                                  <a:gd name="T29" fmla="*/ 1593 h 1986"/>
                                  <a:gd name="T30" fmla="*/ 199 w 432"/>
                                  <a:gd name="T31" fmla="*/ 1599 h 1986"/>
                                  <a:gd name="T32" fmla="*/ 217 w 432"/>
                                  <a:gd name="T33" fmla="*/ 1623 h 1986"/>
                                  <a:gd name="T34" fmla="*/ 247 w 432"/>
                                  <a:gd name="T35" fmla="*/ 1671 h 1986"/>
                                  <a:gd name="T36" fmla="*/ 274 w 432"/>
                                  <a:gd name="T37" fmla="*/ 1719 h 1986"/>
                                  <a:gd name="T38" fmla="*/ 304 w 432"/>
                                  <a:gd name="T39" fmla="*/ 1755 h 1986"/>
                                  <a:gd name="T40" fmla="*/ 316 w 432"/>
                                  <a:gd name="T41" fmla="*/ 1734 h 1986"/>
                                  <a:gd name="T42" fmla="*/ 286 w 432"/>
                                  <a:gd name="T43" fmla="*/ 1704 h 1986"/>
                                  <a:gd name="T44" fmla="*/ 253 w 432"/>
                                  <a:gd name="T45" fmla="*/ 1659 h 1986"/>
                                  <a:gd name="T46" fmla="*/ 223 w 432"/>
                                  <a:gd name="T47" fmla="*/ 1620 h 1986"/>
                                  <a:gd name="T48" fmla="*/ 193 w 432"/>
                                  <a:gd name="T49" fmla="*/ 1581 h 1986"/>
                                  <a:gd name="T50" fmla="*/ 145 w 432"/>
                                  <a:gd name="T51" fmla="*/ 1530 h 1986"/>
                                  <a:gd name="T52" fmla="*/ 130 w 432"/>
                                  <a:gd name="T53" fmla="*/ 1500 h 1986"/>
                                  <a:gd name="T54" fmla="*/ 103 w 432"/>
                                  <a:gd name="T55" fmla="*/ 1470 h 1986"/>
                                  <a:gd name="T56" fmla="*/ 82 w 432"/>
                                  <a:gd name="T57" fmla="*/ 1425 h 1986"/>
                                  <a:gd name="T58" fmla="*/ 71 w 432"/>
                                  <a:gd name="T59" fmla="*/ 1330 h 1986"/>
                                  <a:gd name="T60" fmla="*/ 46 w 432"/>
                                  <a:gd name="T61" fmla="*/ 1239 h 1986"/>
                                  <a:gd name="T62" fmla="*/ 22 w 432"/>
                                  <a:gd name="T63" fmla="*/ 1182 h 1986"/>
                                  <a:gd name="T64" fmla="*/ 25 w 432"/>
                                  <a:gd name="T65" fmla="*/ 1104 h 1986"/>
                                  <a:gd name="T66" fmla="*/ 16 w 432"/>
                                  <a:gd name="T67" fmla="*/ 1062 h 1986"/>
                                  <a:gd name="T68" fmla="*/ 16 w 432"/>
                                  <a:gd name="T69" fmla="*/ 1014 h 1986"/>
                                  <a:gd name="T70" fmla="*/ 31 w 432"/>
                                  <a:gd name="T71" fmla="*/ 951 h 1986"/>
                                  <a:gd name="T72" fmla="*/ 1 w 432"/>
                                  <a:gd name="T73" fmla="*/ 837 h 1986"/>
                                  <a:gd name="T74" fmla="*/ 22 w 432"/>
                                  <a:gd name="T75" fmla="*/ 777 h 1986"/>
                                  <a:gd name="T76" fmla="*/ 25 w 432"/>
                                  <a:gd name="T77" fmla="*/ 723 h 1986"/>
                                  <a:gd name="T78" fmla="*/ 22 w 432"/>
                                  <a:gd name="T79" fmla="*/ 621 h 1986"/>
                                  <a:gd name="T80" fmla="*/ 40 w 432"/>
                                  <a:gd name="T81" fmla="*/ 540 h 1986"/>
                                  <a:gd name="T82" fmla="*/ 58 w 432"/>
                                  <a:gd name="T83" fmla="*/ 447 h 1986"/>
                                  <a:gd name="T84" fmla="*/ 82 w 432"/>
                                  <a:gd name="T85" fmla="*/ 363 h 1986"/>
                                  <a:gd name="T86" fmla="*/ 94 w 432"/>
                                  <a:gd name="T87" fmla="*/ 336 h 1986"/>
                                  <a:gd name="T88" fmla="*/ 97 w 432"/>
                                  <a:gd name="T89" fmla="*/ 327 h 1986"/>
                                  <a:gd name="T90" fmla="*/ 100 w 432"/>
                                  <a:gd name="T91" fmla="*/ 291 h 1986"/>
                                  <a:gd name="T92" fmla="*/ 148 w 432"/>
                                  <a:gd name="T93" fmla="*/ 279 h 1986"/>
                                  <a:gd name="T94" fmla="*/ 139 w 432"/>
                                  <a:gd name="T95" fmla="*/ 222 h 1986"/>
                                  <a:gd name="T96" fmla="*/ 136 w 432"/>
                                  <a:gd name="T97" fmla="*/ 213 h 1986"/>
                                  <a:gd name="T98" fmla="*/ 172 w 432"/>
                                  <a:gd name="T99" fmla="*/ 195 h 1986"/>
                                  <a:gd name="T100" fmla="*/ 211 w 432"/>
                                  <a:gd name="T101" fmla="*/ 120 h 1986"/>
                                  <a:gd name="T102" fmla="*/ 229 w 432"/>
                                  <a:gd name="T103" fmla="*/ 129 h 1986"/>
                                  <a:gd name="T104" fmla="*/ 235 w 432"/>
                                  <a:gd name="T105" fmla="*/ 81 h 1986"/>
                                  <a:gd name="T106" fmla="*/ 265 w 432"/>
                                  <a:gd name="T107" fmla="*/ 0 h 1986"/>
                                  <a:gd name="T108" fmla="*/ 280 w 432"/>
                                  <a:gd name="T109" fmla="*/ 39 h 1986"/>
                                  <a:gd name="T110" fmla="*/ 292 w 432"/>
                                  <a:gd name="T111" fmla="*/ 123 h 198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60000 65536"/>
                                  <a:gd name="T157" fmla="*/ 0 60000 65536"/>
                                  <a:gd name="T158" fmla="*/ 0 60000 65536"/>
                                  <a:gd name="T159" fmla="*/ 0 60000 65536"/>
                                  <a:gd name="T160" fmla="*/ 0 60000 65536"/>
                                  <a:gd name="T161" fmla="*/ 0 60000 65536"/>
                                  <a:gd name="T162" fmla="*/ 0 60000 65536"/>
                                  <a:gd name="T163" fmla="*/ 0 60000 65536"/>
                                  <a:gd name="T164" fmla="*/ 0 60000 65536"/>
                                  <a:gd name="T165" fmla="*/ 0 60000 65536"/>
                                  <a:gd name="T166" fmla="*/ 0 60000 65536"/>
                                  <a:gd name="T167" fmla="*/ 0 60000 65536"/>
                                  <a:gd name="T168" fmla="*/ 0 w 432"/>
                                  <a:gd name="T169" fmla="*/ 0 h 1986"/>
                                  <a:gd name="T170" fmla="*/ 432 w 432"/>
                                  <a:gd name="T171" fmla="*/ 1986 h 1986"/>
                                </a:gdLst>
                                <a:ahLst/>
                                <a:cxnLst>
                                  <a:cxn ang="T112">
                                    <a:pos x="T0" y="T1"/>
                                  </a:cxn>
                                  <a:cxn ang="T113">
                                    <a:pos x="T2" y="T3"/>
                                  </a:cxn>
                                  <a:cxn ang="T114">
                                    <a:pos x="T4" y="T5"/>
                                  </a:cxn>
                                  <a:cxn ang="T115">
                                    <a:pos x="T6" y="T7"/>
                                  </a:cxn>
                                  <a:cxn ang="T116">
                                    <a:pos x="T8" y="T9"/>
                                  </a:cxn>
                                  <a:cxn ang="T117">
                                    <a:pos x="T10" y="T11"/>
                                  </a:cxn>
                                  <a:cxn ang="T118">
                                    <a:pos x="T12" y="T13"/>
                                  </a:cxn>
                                  <a:cxn ang="T119">
                                    <a:pos x="T14" y="T15"/>
                                  </a:cxn>
                                  <a:cxn ang="T120">
                                    <a:pos x="T16" y="T17"/>
                                  </a:cxn>
                                  <a:cxn ang="T121">
                                    <a:pos x="T18" y="T19"/>
                                  </a:cxn>
                                  <a:cxn ang="T122">
                                    <a:pos x="T20" y="T21"/>
                                  </a:cxn>
                                  <a:cxn ang="T123">
                                    <a:pos x="T22" y="T23"/>
                                  </a:cxn>
                                  <a:cxn ang="T124">
                                    <a:pos x="T24" y="T25"/>
                                  </a:cxn>
                                  <a:cxn ang="T125">
                                    <a:pos x="T26" y="T27"/>
                                  </a:cxn>
                                  <a:cxn ang="T126">
                                    <a:pos x="T28" y="T29"/>
                                  </a:cxn>
                                  <a:cxn ang="T127">
                                    <a:pos x="T30" y="T31"/>
                                  </a:cxn>
                                  <a:cxn ang="T128">
                                    <a:pos x="T32" y="T33"/>
                                  </a:cxn>
                                  <a:cxn ang="T129">
                                    <a:pos x="T34" y="T35"/>
                                  </a:cxn>
                                  <a:cxn ang="T130">
                                    <a:pos x="T36" y="T37"/>
                                  </a:cxn>
                                  <a:cxn ang="T131">
                                    <a:pos x="T38" y="T39"/>
                                  </a:cxn>
                                  <a:cxn ang="T132">
                                    <a:pos x="T40" y="T41"/>
                                  </a:cxn>
                                  <a:cxn ang="T133">
                                    <a:pos x="T42" y="T43"/>
                                  </a:cxn>
                                  <a:cxn ang="T134">
                                    <a:pos x="T44" y="T45"/>
                                  </a:cxn>
                                  <a:cxn ang="T135">
                                    <a:pos x="T46" y="T47"/>
                                  </a:cxn>
                                  <a:cxn ang="T136">
                                    <a:pos x="T48" y="T49"/>
                                  </a:cxn>
                                  <a:cxn ang="T137">
                                    <a:pos x="T50" y="T51"/>
                                  </a:cxn>
                                  <a:cxn ang="T138">
                                    <a:pos x="T52" y="T53"/>
                                  </a:cxn>
                                  <a:cxn ang="T139">
                                    <a:pos x="T54" y="T55"/>
                                  </a:cxn>
                                  <a:cxn ang="T140">
                                    <a:pos x="T56" y="T57"/>
                                  </a:cxn>
                                  <a:cxn ang="T141">
                                    <a:pos x="T58" y="T59"/>
                                  </a:cxn>
                                  <a:cxn ang="T142">
                                    <a:pos x="T60" y="T61"/>
                                  </a:cxn>
                                  <a:cxn ang="T143">
                                    <a:pos x="T62" y="T63"/>
                                  </a:cxn>
                                  <a:cxn ang="T144">
                                    <a:pos x="T64" y="T65"/>
                                  </a:cxn>
                                  <a:cxn ang="T145">
                                    <a:pos x="T66" y="T67"/>
                                  </a:cxn>
                                  <a:cxn ang="T146">
                                    <a:pos x="T68" y="T69"/>
                                  </a:cxn>
                                  <a:cxn ang="T147">
                                    <a:pos x="T70" y="T71"/>
                                  </a:cxn>
                                  <a:cxn ang="T148">
                                    <a:pos x="T72" y="T73"/>
                                  </a:cxn>
                                  <a:cxn ang="T149">
                                    <a:pos x="T74" y="T75"/>
                                  </a:cxn>
                                  <a:cxn ang="T150">
                                    <a:pos x="T76" y="T77"/>
                                  </a:cxn>
                                  <a:cxn ang="T151">
                                    <a:pos x="T78" y="T79"/>
                                  </a:cxn>
                                  <a:cxn ang="T152">
                                    <a:pos x="T80" y="T81"/>
                                  </a:cxn>
                                  <a:cxn ang="T153">
                                    <a:pos x="T82" y="T83"/>
                                  </a:cxn>
                                  <a:cxn ang="T154">
                                    <a:pos x="T84" y="T85"/>
                                  </a:cxn>
                                  <a:cxn ang="T155">
                                    <a:pos x="T86" y="T87"/>
                                  </a:cxn>
                                  <a:cxn ang="T156">
                                    <a:pos x="T88" y="T89"/>
                                  </a:cxn>
                                  <a:cxn ang="T157">
                                    <a:pos x="T90" y="T91"/>
                                  </a:cxn>
                                  <a:cxn ang="T158">
                                    <a:pos x="T92" y="T93"/>
                                  </a:cxn>
                                  <a:cxn ang="T159">
                                    <a:pos x="T94" y="T95"/>
                                  </a:cxn>
                                  <a:cxn ang="T160">
                                    <a:pos x="T96" y="T97"/>
                                  </a:cxn>
                                  <a:cxn ang="T161">
                                    <a:pos x="T98" y="T99"/>
                                  </a:cxn>
                                  <a:cxn ang="T162">
                                    <a:pos x="T100" y="T101"/>
                                  </a:cxn>
                                  <a:cxn ang="T163">
                                    <a:pos x="T102" y="T103"/>
                                  </a:cxn>
                                  <a:cxn ang="T164">
                                    <a:pos x="T104" y="T105"/>
                                  </a:cxn>
                                  <a:cxn ang="T165">
                                    <a:pos x="T106" y="T107"/>
                                  </a:cxn>
                                  <a:cxn ang="T166">
                                    <a:pos x="T108" y="T109"/>
                                  </a:cxn>
                                  <a:cxn ang="T167">
                                    <a:pos x="T110" y="T111"/>
                                  </a:cxn>
                                </a:cxnLst>
                                <a:rect l="T168" t="T169" r="T170" b="T171"/>
                                <a:pathLst>
                                  <a:path w="432" h="1986">
                                    <a:moveTo>
                                      <a:pt x="427" y="1986"/>
                                    </a:moveTo>
                                    <a:cubicBezTo>
                                      <a:pt x="432" y="1970"/>
                                      <a:pt x="423" y="1961"/>
                                      <a:pt x="412" y="1950"/>
                                    </a:cubicBezTo>
                                    <a:cubicBezTo>
                                      <a:pt x="405" y="1899"/>
                                      <a:pt x="355" y="1896"/>
                                      <a:pt x="325" y="1866"/>
                                    </a:cubicBezTo>
                                    <a:cubicBezTo>
                                      <a:pt x="331" y="1865"/>
                                      <a:pt x="339" y="1867"/>
                                      <a:pt x="343" y="1863"/>
                                    </a:cubicBezTo>
                                    <a:cubicBezTo>
                                      <a:pt x="352" y="1854"/>
                                      <a:pt x="328" y="1838"/>
                                      <a:pt x="325" y="1836"/>
                                    </a:cubicBezTo>
                                    <a:cubicBezTo>
                                      <a:pt x="319" y="1824"/>
                                      <a:pt x="320" y="1813"/>
                                      <a:pt x="307" y="1809"/>
                                    </a:cubicBezTo>
                                    <a:cubicBezTo>
                                      <a:pt x="287" y="1789"/>
                                      <a:pt x="297" y="1773"/>
                                      <a:pt x="262" y="1761"/>
                                    </a:cubicBezTo>
                                    <a:cubicBezTo>
                                      <a:pt x="234" y="1740"/>
                                      <a:pt x="229" y="1716"/>
                                      <a:pt x="193" y="1710"/>
                                    </a:cubicBezTo>
                                    <a:cubicBezTo>
                                      <a:pt x="188" y="1691"/>
                                      <a:pt x="174" y="1663"/>
                                      <a:pt x="163" y="1647"/>
                                    </a:cubicBezTo>
                                    <a:cubicBezTo>
                                      <a:pt x="161" y="1635"/>
                                      <a:pt x="159" y="1618"/>
                                      <a:pt x="151" y="1608"/>
                                    </a:cubicBezTo>
                                    <a:cubicBezTo>
                                      <a:pt x="146" y="1601"/>
                                      <a:pt x="133" y="1590"/>
                                      <a:pt x="133" y="1590"/>
                                    </a:cubicBezTo>
                                    <a:cubicBezTo>
                                      <a:pt x="138" y="1565"/>
                                      <a:pt x="130" y="1542"/>
                                      <a:pt x="112" y="1524"/>
                                    </a:cubicBezTo>
                                    <a:cubicBezTo>
                                      <a:pt x="125" y="1520"/>
                                      <a:pt x="131" y="1523"/>
                                      <a:pt x="142" y="1530"/>
                                    </a:cubicBezTo>
                                    <a:cubicBezTo>
                                      <a:pt x="151" y="1543"/>
                                      <a:pt x="151" y="1564"/>
                                      <a:pt x="163" y="1575"/>
                                    </a:cubicBezTo>
                                    <a:cubicBezTo>
                                      <a:pt x="171" y="1582"/>
                                      <a:pt x="181" y="1587"/>
                                      <a:pt x="190" y="1593"/>
                                    </a:cubicBezTo>
                                    <a:cubicBezTo>
                                      <a:pt x="193" y="1595"/>
                                      <a:pt x="199" y="1599"/>
                                      <a:pt x="199" y="1599"/>
                                    </a:cubicBezTo>
                                    <a:cubicBezTo>
                                      <a:pt x="203" y="1616"/>
                                      <a:pt x="209" y="1609"/>
                                      <a:pt x="217" y="1623"/>
                                    </a:cubicBezTo>
                                    <a:cubicBezTo>
                                      <a:pt x="228" y="1642"/>
                                      <a:pt x="224" y="1663"/>
                                      <a:pt x="247" y="1671"/>
                                    </a:cubicBezTo>
                                    <a:cubicBezTo>
                                      <a:pt x="252" y="1687"/>
                                      <a:pt x="264" y="1705"/>
                                      <a:pt x="274" y="1719"/>
                                    </a:cubicBezTo>
                                    <a:cubicBezTo>
                                      <a:pt x="279" y="1742"/>
                                      <a:pt x="286" y="1743"/>
                                      <a:pt x="304" y="1755"/>
                                    </a:cubicBezTo>
                                    <a:cubicBezTo>
                                      <a:pt x="339" y="1751"/>
                                      <a:pt x="334" y="1752"/>
                                      <a:pt x="316" y="1734"/>
                                    </a:cubicBezTo>
                                    <a:cubicBezTo>
                                      <a:pt x="311" y="1718"/>
                                      <a:pt x="295" y="1717"/>
                                      <a:pt x="286" y="1704"/>
                                    </a:cubicBezTo>
                                    <a:cubicBezTo>
                                      <a:pt x="275" y="1689"/>
                                      <a:pt x="266" y="1672"/>
                                      <a:pt x="253" y="1659"/>
                                    </a:cubicBezTo>
                                    <a:cubicBezTo>
                                      <a:pt x="250" y="1650"/>
                                      <a:pt x="231" y="1625"/>
                                      <a:pt x="223" y="1620"/>
                                    </a:cubicBezTo>
                                    <a:cubicBezTo>
                                      <a:pt x="216" y="1609"/>
                                      <a:pt x="205" y="1585"/>
                                      <a:pt x="193" y="1581"/>
                                    </a:cubicBezTo>
                                    <a:cubicBezTo>
                                      <a:pt x="178" y="1566"/>
                                      <a:pt x="163" y="1542"/>
                                      <a:pt x="145" y="1530"/>
                                    </a:cubicBezTo>
                                    <a:cubicBezTo>
                                      <a:pt x="137" y="1507"/>
                                      <a:pt x="143" y="1517"/>
                                      <a:pt x="130" y="1500"/>
                                    </a:cubicBezTo>
                                    <a:cubicBezTo>
                                      <a:pt x="126" y="1488"/>
                                      <a:pt x="114" y="1477"/>
                                      <a:pt x="103" y="1470"/>
                                    </a:cubicBezTo>
                                    <a:cubicBezTo>
                                      <a:pt x="98" y="1454"/>
                                      <a:pt x="87" y="1441"/>
                                      <a:pt x="82" y="1425"/>
                                    </a:cubicBezTo>
                                    <a:cubicBezTo>
                                      <a:pt x="92" y="1354"/>
                                      <a:pt x="60" y="1401"/>
                                      <a:pt x="71" y="1330"/>
                                    </a:cubicBezTo>
                                    <a:cubicBezTo>
                                      <a:pt x="65" y="1299"/>
                                      <a:pt x="56" y="1263"/>
                                      <a:pt x="46" y="1239"/>
                                    </a:cubicBezTo>
                                    <a:cubicBezTo>
                                      <a:pt x="43" y="1232"/>
                                      <a:pt x="25" y="1204"/>
                                      <a:pt x="22" y="1182"/>
                                    </a:cubicBezTo>
                                    <a:cubicBezTo>
                                      <a:pt x="19" y="1160"/>
                                      <a:pt x="26" y="1124"/>
                                      <a:pt x="25" y="1104"/>
                                    </a:cubicBezTo>
                                    <a:cubicBezTo>
                                      <a:pt x="20" y="1086"/>
                                      <a:pt x="23" y="1084"/>
                                      <a:pt x="16" y="1062"/>
                                    </a:cubicBezTo>
                                    <a:cubicBezTo>
                                      <a:pt x="15" y="1059"/>
                                      <a:pt x="16" y="1014"/>
                                      <a:pt x="16" y="1014"/>
                                    </a:cubicBezTo>
                                    <a:cubicBezTo>
                                      <a:pt x="23" y="986"/>
                                      <a:pt x="38" y="978"/>
                                      <a:pt x="31" y="951"/>
                                    </a:cubicBezTo>
                                    <a:cubicBezTo>
                                      <a:pt x="21" y="913"/>
                                      <a:pt x="11" y="875"/>
                                      <a:pt x="1" y="837"/>
                                    </a:cubicBezTo>
                                    <a:cubicBezTo>
                                      <a:pt x="0" y="808"/>
                                      <a:pt x="18" y="796"/>
                                      <a:pt x="22" y="777"/>
                                    </a:cubicBezTo>
                                    <a:cubicBezTo>
                                      <a:pt x="19" y="758"/>
                                      <a:pt x="20" y="742"/>
                                      <a:pt x="25" y="723"/>
                                    </a:cubicBezTo>
                                    <a:cubicBezTo>
                                      <a:pt x="24" y="689"/>
                                      <a:pt x="22" y="655"/>
                                      <a:pt x="22" y="621"/>
                                    </a:cubicBezTo>
                                    <a:cubicBezTo>
                                      <a:pt x="22" y="594"/>
                                      <a:pt x="34" y="566"/>
                                      <a:pt x="40" y="540"/>
                                    </a:cubicBezTo>
                                    <a:cubicBezTo>
                                      <a:pt x="48" y="509"/>
                                      <a:pt x="51" y="478"/>
                                      <a:pt x="58" y="447"/>
                                    </a:cubicBezTo>
                                    <a:cubicBezTo>
                                      <a:pt x="64" y="419"/>
                                      <a:pt x="73" y="391"/>
                                      <a:pt x="82" y="363"/>
                                    </a:cubicBezTo>
                                    <a:cubicBezTo>
                                      <a:pt x="85" y="354"/>
                                      <a:pt x="91" y="345"/>
                                      <a:pt x="94" y="336"/>
                                    </a:cubicBezTo>
                                    <a:cubicBezTo>
                                      <a:pt x="95" y="333"/>
                                      <a:pt x="97" y="327"/>
                                      <a:pt x="97" y="327"/>
                                    </a:cubicBezTo>
                                    <a:cubicBezTo>
                                      <a:pt x="98" y="315"/>
                                      <a:pt x="91" y="299"/>
                                      <a:pt x="100" y="291"/>
                                    </a:cubicBezTo>
                                    <a:cubicBezTo>
                                      <a:pt x="165" y="239"/>
                                      <a:pt x="137" y="313"/>
                                      <a:pt x="148" y="279"/>
                                    </a:cubicBezTo>
                                    <a:cubicBezTo>
                                      <a:pt x="151" y="258"/>
                                      <a:pt x="155" y="238"/>
                                      <a:pt x="139" y="222"/>
                                    </a:cubicBezTo>
                                    <a:cubicBezTo>
                                      <a:pt x="138" y="219"/>
                                      <a:pt x="135" y="216"/>
                                      <a:pt x="136" y="213"/>
                                    </a:cubicBezTo>
                                    <a:cubicBezTo>
                                      <a:pt x="139" y="206"/>
                                      <a:pt x="165" y="197"/>
                                      <a:pt x="172" y="195"/>
                                    </a:cubicBezTo>
                                    <a:cubicBezTo>
                                      <a:pt x="178" y="177"/>
                                      <a:pt x="194" y="126"/>
                                      <a:pt x="211" y="120"/>
                                    </a:cubicBezTo>
                                    <a:cubicBezTo>
                                      <a:pt x="217" y="122"/>
                                      <a:pt x="226" y="135"/>
                                      <a:pt x="229" y="129"/>
                                    </a:cubicBezTo>
                                    <a:cubicBezTo>
                                      <a:pt x="236" y="115"/>
                                      <a:pt x="230" y="96"/>
                                      <a:pt x="235" y="81"/>
                                    </a:cubicBezTo>
                                    <a:cubicBezTo>
                                      <a:pt x="243" y="54"/>
                                      <a:pt x="249" y="24"/>
                                      <a:pt x="265" y="0"/>
                                    </a:cubicBezTo>
                                    <a:cubicBezTo>
                                      <a:pt x="280" y="10"/>
                                      <a:pt x="278" y="19"/>
                                      <a:pt x="280" y="39"/>
                                    </a:cubicBezTo>
                                    <a:cubicBezTo>
                                      <a:pt x="283" y="66"/>
                                      <a:pt x="292" y="97"/>
                                      <a:pt x="292" y="123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78" name="AutoShape 128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9600000" flipH="1">
                                <a:off x="2726" y="885"/>
                                <a:ext cx="45" cy="181"/>
                              </a:xfrm>
                              <a:prstGeom prst="lightningBolt">
                                <a:avLst/>
                              </a:prstGeom>
                              <a:solidFill>
                                <a:srgbClr val="ECD846"/>
                              </a:solidFill>
                              <a:ln w="9525">
                                <a:solidFill>
                                  <a:srgbClr val="CC99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372" name="Freeform 128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60" y="2504"/>
                            <a:ext cx="185" cy="280"/>
                          </a:xfrm>
                          <a:custGeom>
                            <a:avLst/>
                            <a:gdLst>
                              <a:gd name="T0" fmla="*/ 180 w 185"/>
                              <a:gd name="T1" fmla="*/ 0 h 280"/>
                              <a:gd name="T2" fmla="*/ 172 w 185"/>
                              <a:gd name="T3" fmla="*/ 24 h 280"/>
                              <a:gd name="T4" fmla="*/ 148 w 185"/>
                              <a:gd name="T5" fmla="*/ 32 h 280"/>
                              <a:gd name="T6" fmla="*/ 100 w 185"/>
                              <a:gd name="T7" fmla="*/ 120 h 280"/>
                              <a:gd name="T8" fmla="*/ 44 w 185"/>
                              <a:gd name="T9" fmla="*/ 192 h 280"/>
                              <a:gd name="T10" fmla="*/ 36 w 185"/>
                              <a:gd name="T11" fmla="*/ 216 h 280"/>
                              <a:gd name="T12" fmla="*/ 12 w 185"/>
                              <a:gd name="T13" fmla="*/ 224 h 280"/>
                              <a:gd name="T14" fmla="*/ 44 w 185"/>
                              <a:gd name="T15" fmla="*/ 280 h 280"/>
                              <a:gd name="T16" fmla="*/ 108 w 185"/>
                              <a:gd name="T17" fmla="*/ 200 h 280"/>
                              <a:gd name="T18" fmla="*/ 140 w 185"/>
                              <a:gd name="T19" fmla="*/ 176 h 280"/>
                              <a:gd name="T20" fmla="*/ 164 w 185"/>
                              <a:gd name="T21" fmla="*/ 152 h 280"/>
                              <a:gd name="T22" fmla="*/ 164 w 185"/>
                              <a:gd name="T23" fmla="*/ 56 h 280"/>
                              <a:gd name="T24" fmla="*/ 164 w 185"/>
                              <a:gd name="T25" fmla="*/ 56 h 280"/>
                              <a:gd name="T26" fmla="*/ 180 w 185"/>
                              <a:gd name="T27" fmla="*/ 0 h 280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185"/>
                              <a:gd name="T43" fmla="*/ 0 h 280"/>
                              <a:gd name="T44" fmla="*/ 185 w 185"/>
                              <a:gd name="T45" fmla="*/ 280 h 280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185" h="280">
                                <a:moveTo>
                                  <a:pt x="180" y="0"/>
                                </a:moveTo>
                                <a:cubicBezTo>
                                  <a:pt x="177" y="8"/>
                                  <a:pt x="178" y="18"/>
                                  <a:pt x="172" y="24"/>
                                </a:cubicBezTo>
                                <a:cubicBezTo>
                                  <a:pt x="166" y="30"/>
                                  <a:pt x="153" y="25"/>
                                  <a:pt x="148" y="32"/>
                                </a:cubicBezTo>
                                <a:cubicBezTo>
                                  <a:pt x="112" y="82"/>
                                  <a:pt x="150" y="87"/>
                                  <a:pt x="100" y="120"/>
                                </a:cubicBezTo>
                                <a:cubicBezTo>
                                  <a:pt x="90" y="149"/>
                                  <a:pt x="44" y="192"/>
                                  <a:pt x="44" y="192"/>
                                </a:cubicBezTo>
                                <a:cubicBezTo>
                                  <a:pt x="41" y="200"/>
                                  <a:pt x="42" y="210"/>
                                  <a:pt x="36" y="216"/>
                                </a:cubicBezTo>
                                <a:cubicBezTo>
                                  <a:pt x="30" y="222"/>
                                  <a:pt x="15" y="216"/>
                                  <a:pt x="12" y="224"/>
                                </a:cubicBezTo>
                                <a:cubicBezTo>
                                  <a:pt x="0" y="259"/>
                                  <a:pt x="24" y="267"/>
                                  <a:pt x="44" y="280"/>
                                </a:cubicBezTo>
                                <a:cubicBezTo>
                                  <a:pt x="89" y="265"/>
                                  <a:pt x="93" y="245"/>
                                  <a:pt x="108" y="200"/>
                                </a:cubicBezTo>
                                <a:cubicBezTo>
                                  <a:pt x="112" y="187"/>
                                  <a:pt x="130" y="185"/>
                                  <a:pt x="140" y="176"/>
                                </a:cubicBezTo>
                                <a:cubicBezTo>
                                  <a:pt x="149" y="169"/>
                                  <a:pt x="156" y="160"/>
                                  <a:pt x="164" y="152"/>
                                </a:cubicBezTo>
                                <a:cubicBezTo>
                                  <a:pt x="185" y="88"/>
                                  <a:pt x="185" y="120"/>
                                  <a:pt x="164" y="56"/>
                                </a:cubicBezTo>
                                <a:cubicBezTo>
                                  <a:pt x="169" y="37"/>
                                  <a:pt x="175" y="19"/>
                                  <a:pt x="180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370" name="Freeform 369"/>
                        <p:cNvSpPr/>
                        <p:nvPr/>
                      </p:nvSpPr>
                      <p:spPr>
                        <a:xfrm>
                          <a:off x="3622876" y="1608881"/>
                          <a:ext cx="476041" cy="544010"/>
                        </a:xfrm>
                        <a:custGeom>
                          <a:avLst/>
                          <a:gdLst>
                            <a:gd name="connsiteX0" fmla="*/ 335666 w 476041"/>
                            <a:gd name="connsiteY0" fmla="*/ 416689 h 544010"/>
                            <a:gd name="connsiteX1" fmla="*/ 335666 w 476041"/>
                            <a:gd name="connsiteY1" fmla="*/ 416689 h 544010"/>
                            <a:gd name="connsiteX2" fmla="*/ 416689 w 476041"/>
                            <a:gd name="connsiteY2" fmla="*/ 532435 h 544010"/>
                            <a:gd name="connsiteX3" fmla="*/ 451413 w 476041"/>
                            <a:gd name="connsiteY3" fmla="*/ 544010 h 544010"/>
                            <a:gd name="connsiteX4" fmla="*/ 451413 w 476041"/>
                            <a:gd name="connsiteY4" fmla="*/ 370390 h 544010"/>
                            <a:gd name="connsiteX5" fmla="*/ 428263 w 476041"/>
                            <a:gd name="connsiteY5" fmla="*/ 347241 h 544010"/>
                            <a:gd name="connsiteX6" fmla="*/ 393539 w 476041"/>
                            <a:gd name="connsiteY6" fmla="*/ 335666 h 544010"/>
                            <a:gd name="connsiteX7" fmla="*/ 347240 w 476041"/>
                            <a:gd name="connsiteY7" fmla="*/ 289367 h 544010"/>
                            <a:gd name="connsiteX8" fmla="*/ 289367 w 476041"/>
                            <a:gd name="connsiteY8" fmla="*/ 243068 h 544010"/>
                            <a:gd name="connsiteX9" fmla="*/ 266218 w 476041"/>
                            <a:gd name="connsiteY9" fmla="*/ 208344 h 544010"/>
                            <a:gd name="connsiteX10" fmla="*/ 208344 w 476041"/>
                            <a:gd name="connsiteY10" fmla="*/ 162046 h 544010"/>
                            <a:gd name="connsiteX11" fmla="*/ 138896 w 476041"/>
                            <a:gd name="connsiteY11" fmla="*/ 115747 h 544010"/>
                            <a:gd name="connsiteX12" fmla="*/ 115747 w 476041"/>
                            <a:gd name="connsiteY12" fmla="*/ 81023 h 544010"/>
                            <a:gd name="connsiteX13" fmla="*/ 81023 w 476041"/>
                            <a:gd name="connsiteY13" fmla="*/ 69448 h 544010"/>
                            <a:gd name="connsiteX14" fmla="*/ 69448 w 476041"/>
                            <a:gd name="connsiteY14" fmla="*/ 34724 h 544010"/>
                            <a:gd name="connsiteX15" fmla="*/ 34724 w 476041"/>
                            <a:gd name="connsiteY15" fmla="*/ 23149 h 544010"/>
                            <a:gd name="connsiteX16" fmla="*/ 0 w 476041"/>
                            <a:gd name="connsiteY16" fmla="*/ 0 h 544010"/>
                            <a:gd name="connsiteX17" fmla="*/ 11575 w 476041"/>
                            <a:gd name="connsiteY17" fmla="*/ 92597 h 544010"/>
                            <a:gd name="connsiteX18" fmla="*/ 34724 w 476041"/>
                            <a:gd name="connsiteY18" fmla="*/ 115747 h 544010"/>
                            <a:gd name="connsiteX19" fmla="*/ 57873 w 476041"/>
                            <a:gd name="connsiteY19" fmla="*/ 196770 h 544010"/>
                            <a:gd name="connsiteX20" fmla="*/ 81023 w 476041"/>
                            <a:gd name="connsiteY20" fmla="*/ 231494 h 544010"/>
                            <a:gd name="connsiteX21" fmla="*/ 115747 w 476041"/>
                            <a:gd name="connsiteY21" fmla="*/ 300942 h 544010"/>
                            <a:gd name="connsiteX22" fmla="*/ 185195 w 476041"/>
                            <a:gd name="connsiteY22" fmla="*/ 324091 h 544010"/>
                            <a:gd name="connsiteX23" fmla="*/ 254643 w 476041"/>
                            <a:gd name="connsiteY23" fmla="*/ 358815 h 544010"/>
                            <a:gd name="connsiteX24" fmla="*/ 289367 w 476041"/>
                            <a:gd name="connsiteY24" fmla="*/ 370390 h 544010"/>
                            <a:gd name="connsiteX25" fmla="*/ 324091 w 476041"/>
                            <a:gd name="connsiteY25" fmla="*/ 393539 h 544010"/>
                            <a:gd name="connsiteX26" fmla="*/ 335666 w 476041"/>
                            <a:gd name="connsiteY26" fmla="*/ 416689 h 5440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</a:cxnLst>
                          <a:rect l="l" t="t" r="r" b="b"/>
                          <a:pathLst>
                            <a:path w="476041" h="544010">
                              <a:moveTo>
                                <a:pt x="335666" y="416689"/>
                              </a:moveTo>
                              <a:lnTo>
                                <a:pt x="335666" y="416689"/>
                              </a:lnTo>
                              <a:cubicBezTo>
                                <a:pt x="370702" y="486759"/>
                                <a:pt x="360300" y="504240"/>
                                <a:pt x="416689" y="532435"/>
                              </a:cubicBezTo>
                              <a:cubicBezTo>
                                <a:pt x="427602" y="537891"/>
                                <a:pt x="439838" y="540152"/>
                                <a:pt x="451413" y="544010"/>
                              </a:cubicBezTo>
                              <a:cubicBezTo>
                                <a:pt x="474516" y="474697"/>
                                <a:pt x="476041" y="485320"/>
                                <a:pt x="451413" y="370390"/>
                              </a:cubicBezTo>
                              <a:cubicBezTo>
                                <a:pt x="449126" y="359719"/>
                                <a:pt x="437621" y="352856"/>
                                <a:pt x="428263" y="347241"/>
                              </a:cubicBezTo>
                              <a:cubicBezTo>
                                <a:pt x="417801" y="340964"/>
                                <a:pt x="405114" y="339524"/>
                                <a:pt x="393539" y="335666"/>
                              </a:cubicBezTo>
                              <a:cubicBezTo>
                                <a:pt x="378106" y="320233"/>
                                <a:pt x="365400" y="301474"/>
                                <a:pt x="347240" y="289367"/>
                              </a:cubicBezTo>
                              <a:cubicBezTo>
                                <a:pt x="321454" y="272177"/>
                                <a:pt x="308217" y="266632"/>
                                <a:pt x="289367" y="243068"/>
                              </a:cubicBezTo>
                              <a:cubicBezTo>
                                <a:pt x="280677" y="232205"/>
                                <a:pt x="274908" y="219207"/>
                                <a:pt x="266218" y="208344"/>
                              </a:cubicBezTo>
                              <a:cubicBezTo>
                                <a:pt x="241377" y="177293"/>
                                <a:pt x="241765" y="188783"/>
                                <a:pt x="208344" y="162046"/>
                              </a:cubicBezTo>
                              <a:cubicBezTo>
                                <a:pt x="149426" y="114911"/>
                                <a:pt x="232221" y="162408"/>
                                <a:pt x="138896" y="115747"/>
                              </a:cubicBezTo>
                              <a:cubicBezTo>
                                <a:pt x="131180" y="104172"/>
                                <a:pt x="126610" y="89713"/>
                                <a:pt x="115747" y="81023"/>
                              </a:cubicBezTo>
                              <a:cubicBezTo>
                                <a:pt x="106220" y="73401"/>
                                <a:pt x="89650" y="78075"/>
                                <a:pt x="81023" y="69448"/>
                              </a:cubicBezTo>
                              <a:cubicBezTo>
                                <a:pt x="72396" y="60821"/>
                                <a:pt x="78075" y="43351"/>
                                <a:pt x="69448" y="34724"/>
                              </a:cubicBezTo>
                              <a:cubicBezTo>
                                <a:pt x="60821" y="26097"/>
                                <a:pt x="45637" y="28605"/>
                                <a:pt x="34724" y="23149"/>
                              </a:cubicBezTo>
                              <a:cubicBezTo>
                                <a:pt x="22282" y="16928"/>
                                <a:pt x="11575" y="7716"/>
                                <a:pt x="0" y="0"/>
                              </a:cubicBezTo>
                              <a:cubicBezTo>
                                <a:pt x="3858" y="30866"/>
                                <a:pt x="2637" y="62803"/>
                                <a:pt x="11575" y="92597"/>
                              </a:cubicBezTo>
                              <a:cubicBezTo>
                                <a:pt x="14711" y="103050"/>
                                <a:pt x="29109" y="106389"/>
                                <a:pt x="34724" y="115747"/>
                              </a:cubicBezTo>
                              <a:cubicBezTo>
                                <a:pt x="45991" y="134525"/>
                                <a:pt x="50301" y="179102"/>
                                <a:pt x="57873" y="196770"/>
                              </a:cubicBezTo>
                              <a:cubicBezTo>
                                <a:pt x="63353" y="209556"/>
                                <a:pt x="73306" y="219919"/>
                                <a:pt x="81023" y="231494"/>
                              </a:cubicBezTo>
                              <a:cubicBezTo>
                                <a:pt x="87330" y="250416"/>
                                <a:pt x="96850" y="289132"/>
                                <a:pt x="115747" y="300942"/>
                              </a:cubicBezTo>
                              <a:cubicBezTo>
                                <a:pt x="136440" y="313875"/>
                                <a:pt x="162046" y="316375"/>
                                <a:pt x="185195" y="324091"/>
                              </a:cubicBezTo>
                              <a:cubicBezTo>
                                <a:pt x="272470" y="353183"/>
                                <a:pt x="164897" y="313942"/>
                                <a:pt x="254643" y="358815"/>
                              </a:cubicBezTo>
                              <a:cubicBezTo>
                                <a:pt x="265556" y="364271"/>
                                <a:pt x="278454" y="364934"/>
                                <a:pt x="289367" y="370390"/>
                              </a:cubicBezTo>
                              <a:cubicBezTo>
                                <a:pt x="301809" y="376611"/>
                                <a:pt x="313228" y="384849"/>
                                <a:pt x="324091" y="393539"/>
                              </a:cubicBezTo>
                              <a:cubicBezTo>
                                <a:pt x="356438" y="419417"/>
                                <a:pt x="333737" y="412831"/>
                                <a:pt x="335666" y="41668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>
                          <a:solidFill>
                            <a:srgbClr val="CC99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400">
                            <a:defRPr/>
                          </a:pPr>
                          <a:endParaRPr lang="en-US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513" name="Group 154"/>
                      <p:cNvGrpSpPr/>
                      <p:nvPr/>
                    </p:nvGrpSpPr>
                    <p:grpSpPr>
                      <a:xfrm rot="2633095">
                        <a:off x="3563888" y="1700808"/>
                        <a:ext cx="304572" cy="648072"/>
                        <a:chOff x="3622876" y="1044283"/>
                        <a:chExt cx="1960756" cy="3563452"/>
                      </a:xfrm>
                    </p:grpSpPr>
                    <p:grpSp>
                      <p:nvGrpSpPr>
                        <p:cNvPr id="518" name="Group 1280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8992529" flipH="1" flipV="1">
                          <a:off x="4245701" y="1044283"/>
                          <a:ext cx="1337931" cy="3563452"/>
                          <a:chOff x="2440" y="885"/>
                          <a:chExt cx="758" cy="2167"/>
                        </a:xfrm>
                      </p:grpSpPr>
                      <p:grpSp>
                        <p:nvGrpSpPr>
                          <p:cNvPr id="519" name="Group 128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40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363" name="Freeform 128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709" y="1037"/>
                              <a:ext cx="480" cy="1028"/>
                            </a:xfrm>
                            <a:custGeom>
                              <a:avLst/>
                              <a:gdLst>
                                <a:gd name="T0" fmla="*/ 471 w 480"/>
                                <a:gd name="T1" fmla="*/ 1017 h 1028"/>
                                <a:gd name="T2" fmla="*/ 468 w 480"/>
                                <a:gd name="T3" fmla="*/ 993 h 1028"/>
                                <a:gd name="T4" fmla="*/ 474 w 480"/>
                                <a:gd name="T5" fmla="*/ 957 h 1028"/>
                                <a:gd name="T6" fmla="*/ 468 w 480"/>
                                <a:gd name="T7" fmla="*/ 882 h 1028"/>
                                <a:gd name="T8" fmla="*/ 477 w 480"/>
                                <a:gd name="T9" fmla="*/ 816 h 1028"/>
                                <a:gd name="T10" fmla="*/ 474 w 480"/>
                                <a:gd name="T11" fmla="*/ 807 h 1028"/>
                                <a:gd name="T12" fmla="*/ 459 w 480"/>
                                <a:gd name="T13" fmla="*/ 750 h 1028"/>
                                <a:gd name="T14" fmla="*/ 459 w 480"/>
                                <a:gd name="T15" fmla="*/ 705 h 1028"/>
                                <a:gd name="T16" fmla="*/ 450 w 480"/>
                                <a:gd name="T17" fmla="*/ 708 h 1028"/>
                                <a:gd name="T18" fmla="*/ 456 w 480"/>
                                <a:gd name="T19" fmla="*/ 699 h 1028"/>
                                <a:gd name="T20" fmla="*/ 450 w 480"/>
                                <a:gd name="T21" fmla="*/ 669 h 1028"/>
                                <a:gd name="T22" fmla="*/ 444 w 480"/>
                                <a:gd name="T23" fmla="*/ 591 h 1028"/>
                                <a:gd name="T24" fmla="*/ 429 w 480"/>
                                <a:gd name="T25" fmla="*/ 510 h 1028"/>
                                <a:gd name="T26" fmla="*/ 432 w 480"/>
                                <a:gd name="T27" fmla="*/ 480 h 1028"/>
                                <a:gd name="T28" fmla="*/ 423 w 480"/>
                                <a:gd name="T29" fmla="*/ 483 h 1028"/>
                                <a:gd name="T30" fmla="*/ 408 w 480"/>
                                <a:gd name="T31" fmla="*/ 438 h 1028"/>
                                <a:gd name="T32" fmla="*/ 384 w 480"/>
                                <a:gd name="T33" fmla="*/ 408 h 1028"/>
                                <a:gd name="T34" fmla="*/ 372 w 480"/>
                                <a:gd name="T35" fmla="*/ 336 h 1028"/>
                                <a:gd name="T36" fmla="*/ 351 w 480"/>
                                <a:gd name="T37" fmla="*/ 330 h 1028"/>
                                <a:gd name="T38" fmla="*/ 345 w 480"/>
                                <a:gd name="T39" fmla="*/ 294 h 1028"/>
                                <a:gd name="T40" fmla="*/ 312 w 480"/>
                                <a:gd name="T41" fmla="*/ 222 h 1028"/>
                                <a:gd name="T42" fmla="*/ 306 w 480"/>
                                <a:gd name="T43" fmla="*/ 174 h 1028"/>
                                <a:gd name="T44" fmla="*/ 297 w 480"/>
                                <a:gd name="T45" fmla="*/ 177 h 1028"/>
                                <a:gd name="T46" fmla="*/ 291 w 480"/>
                                <a:gd name="T47" fmla="*/ 186 h 1028"/>
                                <a:gd name="T48" fmla="*/ 279 w 480"/>
                                <a:gd name="T49" fmla="*/ 156 h 1028"/>
                                <a:gd name="T50" fmla="*/ 246 w 480"/>
                                <a:gd name="T51" fmla="*/ 147 h 1028"/>
                                <a:gd name="T52" fmla="*/ 225 w 480"/>
                                <a:gd name="T53" fmla="*/ 132 h 1028"/>
                                <a:gd name="T54" fmla="*/ 201 w 480"/>
                                <a:gd name="T55" fmla="*/ 105 h 1028"/>
                                <a:gd name="T56" fmla="*/ 159 w 480"/>
                                <a:gd name="T57" fmla="*/ 96 h 1028"/>
                                <a:gd name="T58" fmla="*/ 102 w 480"/>
                                <a:gd name="T59" fmla="*/ 63 h 1028"/>
                                <a:gd name="T60" fmla="*/ 78 w 480"/>
                                <a:gd name="T61" fmla="*/ 33 h 1028"/>
                                <a:gd name="T62" fmla="*/ 51 w 480"/>
                                <a:gd name="T63" fmla="*/ 12 h 1028"/>
                                <a:gd name="T64" fmla="*/ 33 w 480"/>
                                <a:gd name="T65" fmla="*/ 0 h 1028"/>
                                <a:gd name="T66" fmla="*/ 21 w 480"/>
                                <a:gd name="T67" fmla="*/ 48 h 1028"/>
                                <a:gd name="T68" fmla="*/ 48 w 480"/>
                                <a:gd name="T69" fmla="*/ 132 h 1028"/>
                                <a:gd name="T70" fmla="*/ 117 w 480"/>
                                <a:gd name="T71" fmla="*/ 108 h 1028"/>
                                <a:gd name="T72" fmla="*/ 126 w 480"/>
                                <a:gd name="T73" fmla="*/ 120 h 1028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w 480"/>
                                <a:gd name="T112" fmla="*/ 0 h 1028"/>
                                <a:gd name="T113" fmla="*/ 480 w 480"/>
                                <a:gd name="T114" fmla="*/ 1028 h 1028"/>
                              </a:gdLst>
                              <a:ahLst/>
                              <a:cxnLst>
                                <a:cxn ang="T74">
                                  <a:pos x="T0" y="T1"/>
                                </a:cxn>
                                <a:cxn ang="T75">
                                  <a:pos x="T2" y="T3"/>
                                </a:cxn>
                                <a:cxn ang="T76">
                                  <a:pos x="T4" y="T5"/>
                                </a:cxn>
                                <a:cxn ang="T77">
                                  <a:pos x="T6" y="T7"/>
                                </a:cxn>
                                <a:cxn ang="T78">
                                  <a:pos x="T8" y="T9"/>
                                </a:cxn>
                                <a:cxn ang="T79">
                                  <a:pos x="T10" y="T11"/>
                                </a:cxn>
                                <a:cxn ang="T80">
                                  <a:pos x="T12" y="T13"/>
                                </a:cxn>
                                <a:cxn ang="T81">
                                  <a:pos x="T14" y="T15"/>
                                </a:cxn>
                                <a:cxn ang="T82">
                                  <a:pos x="T16" y="T17"/>
                                </a:cxn>
                                <a:cxn ang="T83">
                                  <a:pos x="T18" y="T19"/>
                                </a:cxn>
                                <a:cxn ang="T84">
                                  <a:pos x="T20" y="T21"/>
                                </a:cxn>
                                <a:cxn ang="T85">
                                  <a:pos x="T22" y="T23"/>
                                </a:cxn>
                                <a:cxn ang="T86">
                                  <a:pos x="T24" y="T25"/>
                                </a:cxn>
                                <a:cxn ang="T87">
                                  <a:pos x="T26" y="T27"/>
                                </a:cxn>
                                <a:cxn ang="T88">
                                  <a:pos x="T28" y="T29"/>
                                </a:cxn>
                                <a:cxn ang="T89">
                                  <a:pos x="T30" y="T31"/>
                                </a:cxn>
                                <a:cxn ang="T90">
                                  <a:pos x="T32" y="T33"/>
                                </a:cxn>
                                <a:cxn ang="T91">
                                  <a:pos x="T34" y="T35"/>
                                </a:cxn>
                                <a:cxn ang="T92">
                                  <a:pos x="T36" y="T37"/>
                                </a:cxn>
                                <a:cxn ang="T93">
                                  <a:pos x="T38" y="T39"/>
                                </a:cxn>
                                <a:cxn ang="T94">
                                  <a:pos x="T40" y="T41"/>
                                </a:cxn>
                                <a:cxn ang="T95">
                                  <a:pos x="T42" y="T43"/>
                                </a:cxn>
                                <a:cxn ang="T96">
                                  <a:pos x="T44" y="T45"/>
                                </a:cxn>
                                <a:cxn ang="T97">
                                  <a:pos x="T46" y="T47"/>
                                </a:cxn>
                                <a:cxn ang="T98">
                                  <a:pos x="T48" y="T49"/>
                                </a:cxn>
                                <a:cxn ang="T99">
                                  <a:pos x="T50" y="T51"/>
                                </a:cxn>
                                <a:cxn ang="T100">
                                  <a:pos x="T52" y="T53"/>
                                </a:cxn>
                                <a:cxn ang="T101">
                                  <a:pos x="T54" y="T55"/>
                                </a:cxn>
                                <a:cxn ang="T102">
                                  <a:pos x="T56" y="T57"/>
                                </a:cxn>
                                <a:cxn ang="T103">
                                  <a:pos x="T58" y="T59"/>
                                </a:cxn>
                                <a:cxn ang="T104">
                                  <a:pos x="T60" y="T61"/>
                                </a:cxn>
                                <a:cxn ang="T105">
                                  <a:pos x="T62" y="T63"/>
                                </a:cxn>
                                <a:cxn ang="T106">
                                  <a:pos x="T64" y="T65"/>
                                </a:cxn>
                                <a:cxn ang="T107">
                                  <a:pos x="T66" y="T67"/>
                                </a:cxn>
                                <a:cxn ang="T108">
                                  <a:pos x="T68" y="T69"/>
                                </a:cxn>
                                <a:cxn ang="T109">
                                  <a:pos x="T70" y="T71"/>
                                </a:cxn>
                                <a:cxn ang="T110">
                                  <a:pos x="T72" y="T73"/>
                                </a:cxn>
                              </a:cxnLst>
                              <a:rect l="T111" t="T112" r="T113" b="T114"/>
                              <a:pathLst>
                                <a:path w="480" h="1028">
                                  <a:moveTo>
                                    <a:pt x="471" y="1017"/>
                                  </a:moveTo>
                                  <a:cubicBezTo>
                                    <a:pt x="480" y="983"/>
                                    <a:pt x="471" y="1028"/>
                                    <a:pt x="468" y="993"/>
                                  </a:cubicBezTo>
                                  <a:cubicBezTo>
                                    <a:pt x="467" y="982"/>
                                    <a:pt x="471" y="968"/>
                                    <a:pt x="474" y="957"/>
                                  </a:cubicBezTo>
                                  <a:cubicBezTo>
                                    <a:pt x="470" y="931"/>
                                    <a:pt x="476" y="907"/>
                                    <a:pt x="468" y="882"/>
                                  </a:cubicBezTo>
                                  <a:cubicBezTo>
                                    <a:pt x="470" y="860"/>
                                    <a:pt x="474" y="838"/>
                                    <a:pt x="477" y="816"/>
                                  </a:cubicBezTo>
                                  <a:cubicBezTo>
                                    <a:pt x="476" y="813"/>
                                    <a:pt x="474" y="810"/>
                                    <a:pt x="474" y="807"/>
                                  </a:cubicBezTo>
                                  <a:cubicBezTo>
                                    <a:pt x="474" y="782"/>
                                    <a:pt x="461" y="775"/>
                                    <a:pt x="459" y="750"/>
                                  </a:cubicBezTo>
                                  <a:cubicBezTo>
                                    <a:pt x="458" y="739"/>
                                    <a:pt x="459" y="705"/>
                                    <a:pt x="459" y="705"/>
                                  </a:cubicBezTo>
                                  <a:cubicBezTo>
                                    <a:pt x="456" y="706"/>
                                    <a:pt x="451" y="711"/>
                                    <a:pt x="450" y="708"/>
                                  </a:cubicBezTo>
                                  <a:cubicBezTo>
                                    <a:pt x="448" y="705"/>
                                    <a:pt x="456" y="703"/>
                                    <a:pt x="456" y="699"/>
                                  </a:cubicBezTo>
                                  <a:cubicBezTo>
                                    <a:pt x="457" y="688"/>
                                    <a:pt x="453" y="679"/>
                                    <a:pt x="450" y="669"/>
                                  </a:cubicBezTo>
                                  <a:cubicBezTo>
                                    <a:pt x="453" y="642"/>
                                    <a:pt x="453" y="617"/>
                                    <a:pt x="444" y="591"/>
                                  </a:cubicBezTo>
                                  <a:cubicBezTo>
                                    <a:pt x="459" y="547"/>
                                    <a:pt x="462" y="546"/>
                                    <a:pt x="429" y="510"/>
                                  </a:cubicBezTo>
                                  <a:cubicBezTo>
                                    <a:pt x="428" y="519"/>
                                    <a:pt x="435" y="472"/>
                                    <a:pt x="432" y="480"/>
                                  </a:cubicBezTo>
                                  <a:cubicBezTo>
                                    <a:pt x="431" y="483"/>
                                    <a:pt x="424" y="486"/>
                                    <a:pt x="423" y="483"/>
                                  </a:cubicBezTo>
                                  <a:cubicBezTo>
                                    <a:pt x="408" y="434"/>
                                    <a:pt x="437" y="445"/>
                                    <a:pt x="408" y="438"/>
                                  </a:cubicBezTo>
                                  <a:cubicBezTo>
                                    <a:pt x="400" y="428"/>
                                    <a:pt x="391" y="419"/>
                                    <a:pt x="384" y="408"/>
                                  </a:cubicBezTo>
                                  <a:cubicBezTo>
                                    <a:pt x="382" y="394"/>
                                    <a:pt x="382" y="346"/>
                                    <a:pt x="372" y="336"/>
                                  </a:cubicBezTo>
                                  <a:cubicBezTo>
                                    <a:pt x="367" y="331"/>
                                    <a:pt x="358" y="332"/>
                                    <a:pt x="351" y="330"/>
                                  </a:cubicBezTo>
                                  <a:cubicBezTo>
                                    <a:pt x="347" y="315"/>
                                    <a:pt x="353" y="307"/>
                                    <a:pt x="345" y="294"/>
                                  </a:cubicBezTo>
                                  <a:cubicBezTo>
                                    <a:pt x="345" y="291"/>
                                    <a:pt x="341" y="212"/>
                                    <a:pt x="312" y="222"/>
                                  </a:cubicBezTo>
                                  <a:cubicBezTo>
                                    <a:pt x="305" y="202"/>
                                    <a:pt x="312" y="168"/>
                                    <a:pt x="306" y="174"/>
                                  </a:cubicBezTo>
                                  <a:cubicBezTo>
                                    <a:pt x="304" y="176"/>
                                    <a:pt x="299" y="175"/>
                                    <a:pt x="297" y="177"/>
                                  </a:cubicBezTo>
                                  <a:cubicBezTo>
                                    <a:pt x="295" y="179"/>
                                    <a:pt x="283" y="211"/>
                                    <a:pt x="291" y="186"/>
                                  </a:cubicBezTo>
                                  <a:cubicBezTo>
                                    <a:pt x="289" y="177"/>
                                    <a:pt x="287" y="162"/>
                                    <a:pt x="279" y="156"/>
                                  </a:cubicBezTo>
                                  <a:cubicBezTo>
                                    <a:pt x="270" y="149"/>
                                    <a:pt x="246" y="147"/>
                                    <a:pt x="246" y="147"/>
                                  </a:cubicBezTo>
                                  <a:cubicBezTo>
                                    <a:pt x="240" y="141"/>
                                    <a:pt x="231" y="138"/>
                                    <a:pt x="225" y="132"/>
                                  </a:cubicBezTo>
                                  <a:cubicBezTo>
                                    <a:pt x="213" y="120"/>
                                    <a:pt x="218" y="114"/>
                                    <a:pt x="201" y="105"/>
                                  </a:cubicBezTo>
                                  <a:cubicBezTo>
                                    <a:pt x="182" y="110"/>
                                    <a:pt x="176" y="102"/>
                                    <a:pt x="159" y="96"/>
                                  </a:cubicBezTo>
                                  <a:cubicBezTo>
                                    <a:pt x="143" y="80"/>
                                    <a:pt x="119" y="78"/>
                                    <a:pt x="102" y="63"/>
                                  </a:cubicBezTo>
                                  <a:cubicBezTo>
                                    <a:pt x="64" y="29"/>
                                    <a:pt x="97" y="59"/>
                                    <a:pt x="78" y="33"/>
                                  </a:cubicBezTo>
                                  <a:cubicBezTo>
                                    <a:pt x="72" y="24"/>
                                    <a:pt x="59" y="18"/>
                                    <a:pt x="51" y="12"/>
                                  </a:cubicBezTo>
                                  <a:cubicBezTo>
                                    <a:pt x="45" y="8"/>
                                    <a:pt x="33" y="0"/>
                                    <a:pt x="33" y="0"/>
                                  </a:cubicBezTo>
                                  <a:cubicBezTo>
                                    <a:pt x="0" y="11"/>
                                    <a:pt x="11" y="11"/>
                                    <a:pt x="21" y="48"/>
                                  </a:cubicBezTo>
                                  <a:cubicBezTo>
                                    <a:pt x="23" y="55"/>
                                    <a:pt x="41" y="129"/>
                                    <a:pt x="48" y="132"/>
                                  </a:cubicBezTo>
                                  <a:cubicBezTo>
                                    <a:pt x="78" y="126"/>
                                    <a:pt x="90" y="103"/>
                                    <a:pt x="117" y="108"/>
                                  </a:cubicBezTo>
                                  <a:cubicBezTo>
                                    <a:pt x="124" y="118"/>
                                    <a:pt x="120" y="114"/>
                                    <a:pt x="126" y="12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520" name="Group 128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31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365" name="Oval 128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476" y="1157"/>
                                <a:ext cx="681" cy="1542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66" name="Freeform 128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895" y="2048"/>
                                <a:ext cx="294" cy="993"/>
                              </a:xfrm>
                              <a:custGeom>
                                <a:avLst/>
                                <a:gdLst>
                                  <a:gd name="T0" fmla="*/ 0 w 294"/>
                                  <a:gd name="T1" fmla="*/ 993 h 993"/>
                                  <a:gd name="T2" fmla="*/ 15 w 294"/>
                                  <a:gd name="T3" fmla="*/ 942 h 993"/>
                                  <a:gd name="T4" fmla="*/ 30 w 294"/>
                                  <a:gd name="T5" fmla="*/ 921 h 993"/>
                                  <a:gd name="T6" fmla="*/ 51 w 294"/>
                                  <a:gd name="T7" fmla="*/ 897 h 993"/>
                                  <a:gd name="T8" fmla="*/ 66 w 294"/>
                                  <a:gd name="T9" fmla="*/ 855 h 993"/>
                                  <a:gd name="T10" fmla="*/ 78 w 294"/>
                                  <a:gd name="T11" fmla="*/ 837 h 993"/>
                                  <a:gd name="T12" fmla="*/ 84 w 294"/>
                                  <a:gd name="T13" fmla="*/ 828 h 993"/>
                                  <a:gd name="T14" fmla="*/ 108 w 294"/>
                                  <a:gd name="T15" fmla="*/ 795 h 993"/>
                                  <a:gd name="T16" fmla="*/ 129 w 294"/>
                                  <a:gd name="T17" fmla="*/ 714 h 993"/>
                                  <a:gd name="T18" fmla="*/ 147 w 294"/>
                                  <a:gd name="T19" fmla="*/ 675 h 993"/>
                                  <a:gd name="T20" fmla="*/ 162 w 294"/>
                                  <a:gd name="T21" fmla="*/ 627 h 993"/>
                                  <a:gd name="T22" fmla="*/ 204 w 294"/>
                                  <a:gd name="T23" fmla="*/ 519 h 993"/>
                                  <a:gd name="T24" fmla="*/ 141 w 294"/>
                                  <a:gd name="T25" fmla="*/ 543 h 993"/>
                                  <a:gd name="T26" fmla="*/ 99 w 294"/>
                                  <a:gd name="T27" fmla="*/ 597 h 993"/>
                                  <a:gd name="T28" fmla="*/ 81 w 294"/>
                                  <a:gd name="T29" fmla="*/ 672 h 993"/>
                                  <a:gd name="T30" fmla="*/ 69 w 294"/>
                                  <a:gd name="T31" fmla="*/ 690 h 993"/>
                                  <a:gd name="T32" fmla="*/ 78 w 294"/>
                                  <a:gd name="T33" fmla="*/ 708 h 993"/>
                                  <a:gd name="T34" fmla="*/ 45 w 294"/>
                                  <a:gd name="T35" fmla="*/ 765 h 993"/>
                                  <a:gd name="T36" fmla="*/ 42 w 294"/>
                                  <a:gd name="T37" fmla="*/ 789 h 993"/>
                                  <a:gd name="T38" fmla="*/ 39 w 294"/>
                                  <a:gd name="T39" fmla="*/ 801 h 993"/>
                                  <a:gd name="T40" fmla="*/ 15 w 294"/>
                                  <a:gd name="T41" fmla="*/ 753 h 993"/>
                                  <a:gd name="T42" fmla="*/ 51 w 294"/>
                                  <a:gd name="T43" fmla="*/ 696 h 993"/>
                                  <a:gd name="T44" fmla="*/ 69 w 294"/>
                                  <a:gd name="T45" fmla="*/ 675 h 993"/>
                                  <a:gd name="T46" fmla="*/ 114 w 294"/>
                                  <a:gd name="T47" fmla="*/ 612 h 993"/>
                                  <a:gd name="T48" fmla="*/ 129 w 294"/>
                                  <a:gd name="T49" fmla="*/ 597 h 993"/>
                                  <a:gd name="T50" fmla="*/ 141 w 294"/>
                                  <a:gd name="T51" fmla="*/ 567 h 993"/>
                                  <a:gd name="T52" fmla="*/ 153 w 294"/>
                                  <a:gd name="T53" fmla="*/ 525 h 993"/>
                                  <a:gd name="T54" fmla="*/ 168 w 294"/>
                                  <a:gd name="T55" fmla="*/ 507 h 993"/>
                                  <a:gd name="T56" fmla="*/ 174 w 294"/>
                                  <a:gd name="T57" fmla="*/ 489 h 993"/>
                                  <a:gd name="T58" fmla="*/ 180 w 294"/>
                                  <a:gd name="T59" fmla="*/ 477 h 993"/>
                                  <a:gd name="T60" fmla="*/ 210 w 294"/>
                                  <a:gd name="T61" fmla="*/ 417 h 993"/>
                                  <a:gd name="T62" fmla="*/ 225 w 294"/>
                                  <a:gd name="T63" fmla="*/ 387 h 993"/>
                                  <a:gd name="T64" fmla="*/ 231 w 294"/>
                                  <a:gd name="T65" fmla="*/ 369 h 993"/>
                                  <a:gd name="T66" fmla="*/ 234 w 294"/>
                                  <a:gd name="T67" fmla="*/ 324 h 993"/>
                                  <a:gd name="T68" fmla="*/ 246 w 294"/>
                                  <a:gd name="T69" fmla="*/ 306 h 993"/>
                                  <a:gd name="T70" fmla="*/ 252 w 294"/>
                                  <a:gd name="T71" fmla="*/ 288 h 993"/>
                                  <a:gd name="T72" fmla="*/ 261 w 294"/>
                                  <a:gd name="T73" fmla="*/ 216 h 993"/>
                                  <a:gd name="T74" fmla="*/ 279 w 294"/>
                                  <a:gd name="T75" fmla="*/ 189 h 993"/>
                                  <a:gd name="T76" fmla="*/ 261 w 294"/>
                                  <a:gd name="T77" fmla="*/ 168 h 993"/>
                                  <a:gd name="T78" fmla="*/ 282 w 294"/>
                                  <a:gd name="T79" fmla="*/ 132 h 993"/>
                                  <a:gd name="T80" fmla="*/ 294 w 294"/>
                                  <a:gd name="T81" fmla="*/ 105 h 993"/>
                                  <a:gd name="T82" fmla="*/ 279 w 294"/>
                                  <a:gd name="T83" fmla="*/ 75 h 993"/>
                                  <a:gd name="T84" fmla="*/ 288 w 294"/>
                                  <a:gd name="T85" fmla="*/ 0 h 993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60000 6553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w 294"/>
                                  <a:gd name="T130" fmla="*/ 0 h 993"/>
                                  <a:gd name="T131" fmla="*/ 294 w 294"/>
                                  <a:gd name="T132" fmla="*/ 993 h 993"/>
                                </a:gdLst>
                                <a:ahLst/>
                                <a:cxnLst>
                                  <a:cxn ang="T86">
                                    <a:pos x="T0" y="T1"/>
                                  </a:cxn>
                                  <a:cxn ang="T87">
                                    <a:pos x="T2" y="T3"/>
                                  </a:cxn>
                                  <a:cxn ang="T88">
                                    <a:pos x="T4" y="T5"/>
                                  </a:cxn>
                                  <a:cxn ang="T89">
                                    <a:pos x="T6" y="T7"/>
                                  </a:cxn>
                                  <a:cxn ang="T90">
                                    <a:pos x="T8" y="T9"/>
                                  </a:cxn>
                                  <a:cxn ang="T91">
                                    <a:pos x="T10" y="T11"/>
                                  </a:cxn>
                                  <a:cxn ang="T92">
                                    <a:pos x="T12" y="T13"/>
                                  </a:cxn>
                                  <a:cxn ang="T93">
                                    <a:pos x="T14" y="T15"/>
                                  </a:cxn>
                                  <a:cxn ang="T94">
                                    <a:pos x="T16" y="T17"/>
                                  </a:cxn>
                                  <a:cxn ang="T95">
                                    <a:pos x="T18" y="T19"/>
                                  </a:cxn>
                                  <a:cxn ang="T96">
                                    <a:pos x="T20" y="T21"/>
                                  </a:cxn>
                                  <a:cxn ang="T97">
                                    <a:pos x="T22" y="T23"/>
                                  </a:cxn>
                                  <a:cxn ang="T98">
                                    <a:pos x="T24" y="T25"/>
                                  </a:cxn>
                                  <a:cxn ang="T99">
                                    <a:pos x="T26" y="T27"/>
                                  </a:cxn>
                                  <a:cxn ang="T100">
                                    <a:pos x="T28" y="T29"/>
                                  </a:cxn>
                                  <a:cxn ang="T101">
                                    <a:pos x="T30" y="T31"/>
                                  </a:cxn>
                                  <a:cxn ang="T102">
                                    <a:pos x="T32" y="T33"/>
                                  </a:cxn>
                                  <a:cxn ang="T103">
                                    <a:pos x="T34" y="T35"/>
                                  </a:cxn>
                                  <a:cxn ang="T104">
                                    <a:pos x="T36" y="T37"/>
                                  </a:cxn>
                                  <a:cxn ang="T105">
                                    <a:pos x="T38" y="T39"/>
                                  </a:cxn>
                                  <a:cxn ang="T106">
                                    <a:pos x="T40" y="T41"/>
                                  </a:cxn>
                                  <a:cxn ang="T107">
                                    <a:pos x="T42" y="T43"/>
                                  </a:cxn>
                                  <a:cxn ang="T108">
                                    <a:pos x="T44" y="T45"/>
                                  </a:cxn>
                                  <a:cxn ang="T109">
                                    <a:pos x="T46" y="T47"/>
                                  </a:cxn>
                                  <a:cxn ang="T110">
                                    <a:pos x="T48" y="T49"/>
                                  </a:cxn>
                                  <a:cxn ang="T111">
                                    <a:pos x="T50" y="T51"/>
                                  </a:cxn>
                                  <a:cxn ang="T112">
                                    <a:pos x="T52" y="T53"/>
                                  </a:cxn>
                                  <a:cxn ang="T113">
                                    <a:pos x="T54" y="T55"/>
                                  </a:cxn>
                                  <a:cxn ang="T114">
                                    <a:pos x="T56" y="T57"/>
                                  </a:cxn>
                                  <a:cxn ang="T115">
                                    <a:pos x="T58" y="T59"/>
                                  </a:cxn>
                                  <a:cxn ang="T116">
                                    <a:pos x="T60" y="T61"/>
                                  </a:cxn>
                                  <a:cxn ang="T117">
                                    <a:pos x="T62" y="T63"/>
                                  </a:cxn>
                                  <a:cxn ang="T118">
                                    <a:pos x="T64" y="T65"/>
                                  </a:cxn>
                                  <a:cxn ang="T119">
                                    <a:pos x="T66" y="T67"/>
                                  </a:cxn>
                                  <a:cxn ang="T120">
                                    <a:pos x="T68" y="T69"/>
                                  </a:cxn>
                                  <a:cxn ang="T121">
                                    <a:pos x="T70" y="T71"/>
                                  </a:cxn>
                                  <a:cxn ang="T122">
                                    <a:pos x="T72" y="T73"/>
                                  </a:cxn>
                                  <a:cxn ang="T123">
                                    <a:pos x="T74" y="T75"/>
                                  </a:cxn>
                                  <a:cxn ang="T124">
                                    <a:pos x="T76" y="T77"/>
                                  </a:cxn>
                                  <a:cxn ang="T125">
                                    <a:pos x="T78" y="T79"/>
                                  </a:cxn>
                                  <a:cxn ang="T126">
                                    <a:pos x="T80" y="T81"/>
                                  </a:cxn>
                                  <a:cxn ang="T127">
                                    <a:pos x="T82" y="T83"/>
                                  </a:cxn>
                                  <a:cxn ang="T128">
                                    <a:pos x="T84" y="T85"/>
                                  </a:cxn>
                                </a:cxnLst>
                                <a:rect l="T129" t="T130" r="T131" b="T132"/>
                                <a:pathLst>
                                  <a:path w="294" h="993">
                                    <a:moveTo>
                                      <a:pt x="0" y="993"/>
                                    </a:moveTo>
                                    <a:cubicBezTo>
                                      <a:pt x="5" y="973"/>
                                      <a:pt x="0" y="957"/>
                                      <a:pt x="15" y="942"/>
                                    </a:cubicBezTo>
                                    <a:cubicBezTo>
                                      <a:pt x="22" y="921"/>
                                      <a:pt x="15" y="926"/>
                                      <a:pt x="30" y="921"/>
                                    </a:cubicBezTo>
                                    <a:cubicBezTo>
                                      <a:pt x="34" y="908"/>
                                      <a:pt x="43" y="907"/>
                                      <a:pt x="51" y="897"/>
                                    </a:cubicBezTo>
                                    <a:cubicBezTo>
                                      <a:pt x="61" y="885"/>
                                      <a:pt x="62" y="869"/>
                                      <a:pt x="66" y="855"/>
                                    </a:cubicBezTo>
                                    <a:cubicBezTo>
                                      <a:pt x="68" y="848"/>
                                      <a:pt x="74" y="843"/>
                                      <a:pt x="78" y="837"/>
                                    </a:cubicBezTo>
                                    <a:cubicBezTo>
                                      <a:pt x="80" y="834"/>
                                      <a:pt x="84" y="828"/>
                                      <a:pt x="84" y="828"/>
                                    </a:cubicBezTo>
                                    <a:cubicBezTo>
                                      <a:pt x="88" y="811"/>
                                      <a:pt x="90" y="801"/>
                                      <a:pt x="108" y="795"/>
                                    </a:cubicBezTo>
                                    <a:cubicBezTo>
                                      <a:pt x="117" y="769"/>
                                      <a:pt x="122" y="741"/>
                                      <a:pt x="129" y="714"/>
                                    </a:cubicBezTo>
                                    <a:cubicBezTo>
                                      <a:pt x="134" y="696"/>
                                      <a:pt x="132" y="685"/>
                                      <a:pt x="147" y="675"/>
                                    </a:cubicBezTo>
                                    <a:cubicBezTo>
                                      <a:pt x="152" y="659"/>
                                      <a:pt x="158" y="643"/>
                                      <a:pt x="162" y="627"/>
                                    </a:cubicBezTo>
                                    <a:cubicBezTo>
                                      <a:pt x="164" y="594"/>
                                      <a:pt x="162" y="526"/>
                                      <a:pt x="204" y="519"/>
                                    </a:cubicBezTo>
                                    <a:cubicBezTo>
                                      <a:pt x="176" y="513"/>
                                      <a:pt x="163" y="528"/>
                                      <a:pt x="141" y="543"/>
                                    </a:cubicBezTo>
                                    <a:cubicBezTo>
                                      <a:pt x="128" y="562"/>
                                      <a:pt x="112" y="578"/>
                                      <a:pt x="99" y="597"/>
                                    </a:cubicBezTo>
                                    <a:cubicBezTo>
                                      <a:pt x="97" y="634"/>
                                      <a:pt x="96" y="645"/>
                                      <a:pt x="81" y="672"/>
                                    </a:cubicBezTo>
                                    <a:cubicBezTo>
                                      <a:pt x="77" y="678"/>
                                      <a:pt x="71" y="683"/>
                                      <a:pt x="69" y="690"/>
                                    </a:cubicBezTo>
                                    <a:cubicBezTo>
                                      <a:pt x="67" y="696"/>
                                      <a:pt x="78" y="708"/>
                                      <a:pt x="78" y="708"/>
                                    </a:cubicBezTo>
                                    <a:cubicBezTo>
                                      <a:pt x="75" y="732"/>
                                      <a:pt x="58" y="745"/>
                                      <a:pt x="45" y="765"/>
                                    </a:cubicBezTo>
                                    <a:cubicBezTo>
                                      <a:pt x="44" y="773"/>
                                      <a:pt x="43" y="781"/>
                                      <a:pt x="42" y="789"/>
                                    </a:cubicBezTo>
                                    <a:cubicBezTo>
                                      <a:pt x="41" y="793"/>
                                      <a:pt x="41" y="805"/>
                                      <a:pt x="39" y="801"/>
                                    </a:cubicBezTo>
                                    <a:cubicBezTo>
                                      <a:pt x="34" y="789"/>
                                      <a:pt x="18" y="766"/>
                                      <a:pt x="15" y="753"/>
                                    </a:cubicBezTo>
                                    <a:cubicBezTo>
                                      <a:pt x="17" y="731"/>
                                      <a:pt x="36" y="713"/>
                                      <a:pt x="51" y="696"/>
                                    </a:cubicBezTo>
                                    <a:cubicBezTo>
                                      <a:pt x="60" y="686"/>
                                      <a:pt x="63" y="687"/>
                                      <a:pt x="69" y="675"/>
                                    </a:cubicBezTo>
                                    <a:cubicBezTo>
                                      <a:pt x="80" y="653"/>
                                      <a:pt x="93" y="626"/>
                                      <a:pt x="114" y="612"/>
                                    </a:cubicBezTo>
                                    <a:cubicBezTo>
                                      <a:pt x="118" y="606"/>
                                      <a:pt x="125" y="603"/>
                                      <a:pt x="129" y="597"/>
                                    </a:cubicBezTo>
                                    <a:cubicBezTo>
                                      <a:pt x="135" y="589"/>
                                      <a:pt x="135" y="576"/>
                                      <a:pt x="141" y="567"/>
                                    </a:cubicBezTo>
                                    <a:cubicBezTo>
                                      <a:pt x="143" y="556"/>
                                      <a:pt x="145" y="533"/>
                                      <a:pt x="153" y="525"/>
                                    </a:cubicBezTo>
                                    <a:cubicBezTo>
                                      <a:pt x="159" y="519"/>
                                      <a:pt x="165" y="515"/>
                                      <a:pt x="168" y="507"/>
                                    </a:cubicBezTo>
                                    <a:cubicBezTo>
                                      <a:pt x="171" y="501"/>
                                      <a:pt x="171" y="495"/>
                                      <a:pt x="174" y="489"/>
                                    </a:cubicBezTo>
                                    <a:cubicBezTo>
                                      <a:pt x="176" y="485"/>
                                      <a:pt x="178" y="481"/>
                                      <a:pt x="180" y="477"/>
                                    </a:cubicBezTo>
                                    <a:cubicBezTo>
                                      <a:pt x="183" y="444"/>
                                      <a:pt x="199" y="449"/>
                                      <a:pt x="210" y="417"/>
                                    </a:cubicBezTo>
                                    <a:cubicBezTo>
                                      <a:pt x="216" y="419"/>
                                      <a:pt x="221" y="389"/>
                                      <a:pt x="225" y="387"/>
                                    </a:cubicBezTo>
                                    <a:cubicBezTo>
                                      <a:pt x="230" y="384"/>
                                      <a:pt x="231" y="369"/>
                                      <a:pt x="231" y="369"/>
                                    </a:cubicBezTo>
                                    <a:cubicBezTo>
                                      <a:pt x="232" y="354"/>
                                      <a:pt x="231" y="339"/>
                                      <a:pt x="234" y="324"/>
                                    </a:cubicBezTo>
                                    <a:cubicBezTo>
                                      <a:pt x="236" y="317"/>
                                      <a:pt x="244" y="313"/>
                                      <a:pt x="246" y="306"/>
                                    </a:cubicBezTo>
                                    <a:cubicBezTo>
                                      <a:pt x="248" y="300"/>
                                      <a:pt x="252" y="288"/>
                                      <a:pt x="252" y="288"/>
                                    </a:cubicBezTo>
                                    <a:cubicBezTo>
                                      <a:pt x="245" y="268"/>
                                      <a:pt x="250" y="235"/>
                                      <a:pt x="261" y="216"/>
                                    </a:cubicBezTo>
                                    <a:cubicBezTo>
                                      <a:pt x="266" y="207"/>
                                      <a:pt x="279" y="189"/>
                                      <a:pt x="279" y="189"/>
                                    </a:cubicBezTo>
                                    <a:cubicBezTo>
                                      <a:pt x="274" y="174"/>
                                      <a:pt x="266" y="183"/>
                                      <a:pt x="261" y="168"/>
                                    </a:cubicBezTo>
                                    <a:cubicBezTo>
                                      <a:pt x="265" y="152"/>
                                      <a:pt x="268" y="142"/>
                                      <a:pt x="282" y="132"/>
                                    </a:cubicBezTo>
                                    <a:cubicBezTo>
                                      <a:pt x="289" y="111"/>
                                      <a:pt x="284" y="119"/>
                                      <a:pt x="294" y="105"/>
                                    </a:cubicBezTo>
                                    <a:cubicBezTo>
                                      <a:pt x="282" y="97"/>
                                      <a:pt x="283" y="88"/>
                                      <a:pt x="279" y="75"/>
                                    </a:cubicBezTo>
                                    <a:cubicBezTo>
                                      <a:pt x="285" y="6"/>
                                      <a:pt x="278" y="30"/>
                                      <a:pt x="288" y="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1905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67" name="Freeform 128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431" y="1066"/>
                                <a:ext cx="432" cy="1986"/>
                              </a:xfrm>
                              <a:custGeom>
                                <a:avLst/>
                                <a:gdLst>
                                  <a:gd name="T0" fmla="*/ 427 w 432"/>
                                  <a:gd name="T1" fmla="*/ 1986 h 1986"/>
                                  <a:gd name="T2" fmla="*/ 412 w 432"/>
                                  <a:gd name="T3" fmla="*/ 1950 h 1986"/>
                                  <a:gd name="T4" fmla="*/ 325 w 432"/>
                                  <a:gd name="T5" fmla="*/ 1866 h 1986"/>
                                  <a:gd name="T6" fmla="*/ 343 w 432"/>
                                  <a:gd name="T7" fmla="*/ 1863 h 1986"/>
                                  <a:gd name="T8" fmla="*/ 325 w 432"/>
                                  <a:gd name="T9" fmla="*/ 1836 h 1986"/>
                                  <a:gd name="T10" fmla="*/ 307 w 432"/>
                                  <a:gd name="T11" fmla="*/ 1809 h 1986"/>
                                  <a:gd name="T12" fmla="*/ 262 w 432"/>
                                  <a:gd name="T13" fmla="*/ 1761 h 1986"/>
                                  <a:gd name="T14" fmla="*/ 193 w 432"/>
                                  <a:gd name="T15" fmla="*/ 1710 h 1986"/>
                                  <a:gd name="T16" fmla="*/ 163 w 432"/>
                                  <a:gd name="T17" fmla="*/ 1647 h 1986"/>
                                  <a:gd name="T18" fmla="*/ 151 w 432"/>
                                  <a:gd name="T19" fmla="*/ 1608 h 1986"/>
                                  <a:gd name="T20" fmla="*/ 133 w 432"/>
                                  <a:gd name="T21" fmla="*/ 1590 h 1986"/>
                                  <a:gd name="T22" fmla="*/ 112 w 432"/>
                                  <a:gd name="T23" fmla="*/ 1524 h 1986"/>
                                  <a:gd name="T24" fmla="*/ 142 w 432"/>
                                  <a:gd name="T25" fmla="*/ 1530 h 1986"/>
                                  <a:gd name="T26" fmla="*/ 163 w 432"/>
                                  <a:gd name="T27" fmla="*/ 1575 h 1986"/>
                                  <a:gd name="T28" fmla="*/ 190 w 432"/>
                                  <a:gd name="T29" fmla="*/ 1593 h 1986"/>
                                  <a:gd name="T30" fmla="*/ 199 w 432"/>
                                  <a:gd name="T31" fmla="*/ 1599 h 1986"/>
                                  <a:gd name="T32" fmla="*/ 217 w 432"/>
                                  <a:gd name="T33" fmla="*/ 1623 h 1986"/>
                                  <a:gd name="T34" fmla="*/ 247 w 432"/>
                                  <a:gd name="T35" fmla="*/ 1671 h 1986"/>
                                  <a:gd name="T36" fmla="*/ 274 w 432"/>
                                  <a:gd name="T37" fmla="*/ 1719 h 1986"/>
                                  <a:gd name="T38" fmla="*/ 304 w 432"/>
                                  <a:gd name="T39" fmla="*/ 1755 h 1986"/>
                                  <a:gd name="T40" fmla="*/ 316 w 432"/>
                                  <a:gd name="T41" fmla="*/ 1734 h 1986"/>
                                  <a:gd name="T42" fmla="*/ 286 w 432"/>
                                  <a:gd name="T43" fmla="*/ 1704 h 1986"/>
                                  <a:gd name="T44" fmla="*/ 253 w 432"/>
                                  <a:gd name="T45" fmla="*/ 1659 h 1986"/>
                                  <a:gd name="T46" fmla="*/ 223 w 432"/>
                                  <a:gd name="T47" fmla="*/ 1620 h 1986"/>
                                  <a:gd name="T48" fmla="*/ 193 w 432"/>
                                  <a:gd name="T49" fmla="*/ 1581 h 1986"/>
                                  <a:gd name="T50" fmla="*/ 145 w 432"/>
                                  <a:gd name="T51" fmla="*/ 1530 h 1986"/>
                                  <a:gd name="T52" fmla="*/ 130 w 432"/>
                                  <a:gd name="T53" fmla="*/ 1500 h 1986"/>
                                  <a:gd name="T54" fmla="*/ 103 w 432"/>
                                  <a:gd name="T55" fmla="*/ 1470 h 1986"/>
                                  <a:gd name="T56" fmla="*/ 82 w 432"/>
                                  <a:gd name="T57" fmla="*/ 1425 h 1986"/>
                                  <a:gd name="T58" fmla="*/ 71 w 432"/>
                                  <a:gd name="T59" fmla="*/ 1330 h 1986"/>
                                  <a:gd name="T60" fmla="*/ 46 w 432"/>
                                  <a:gd name="T61" fmla="*/ 1239 h 1986"/>
                                  <a:gd name="T62" fmla="*/ 22 w 432"/>
                                  <a:gd name="T63" fmla="*/ 1182 h 1986"/>
                                  <a:gd name="T64" fmla="*/ 25 w 432"/>
                                  <a:gd name="T65" fmla="*/ 1104 h 1986"/>
                                  <a:gd name="T66" fmla="*/ 16 w 432"/>
                                  <a:gd name="T67" fmla="*/ 1062 h 1986"/>
                                  <a:gd name="T68" fmla="*/ 16 w 432"/>
                                  <a:gd name="T69" fmla="*/ 1014 h 1986"/>
                                  <a:gd name="T70" fmla="*/ 31 w 432"/>
                                  <a:gd name="T71" fmla="*/ 951 h 1986"/>
                                  <a:gd name="T72" fmla="*/ 1 w 432"/>
                                  <a:gd name="T73" fmla="*/ 837 h 1986"/>
                                  <a:gd name="T74" fmla="*/ 22 w 432"/>
                                  <a:gd name="T75" fmla="*/ 777 h 1986"/>
                                  <a:gd name="T76" fmla="*/ 25 w 432"/>
                                  <a:gd name="T77" fmla="*/ 723 h 1986"/>
                                  <a:gd name="T78" fmla="*/ 22 w 432"/>
                                  <a:gd name="T79" fmla="*/ 621 h 1986"/>
                                  <a:gd name="T80" fmla="*/ 40 w 432"/>
                                  <a:gd name="T81" fmla="*/ 540 h 1986"/>
                                  <a:gd name="T82" fmla="*/ 58 w 432"/>
                                  <a:gd name="T83" fmla="*/ 447 h 1986"/>
                                  <a:gd name="T84" fmla="*/ 82 w 432"/>
                                  <a:gd name="T85" fmla="*/ 363 h 1986"/>
                                  <a:gd name="T86" fmla="*/ 94 w 432"/>
                                  <a:gd name="T87" fmla="*/ 336 h 1986"/>
                                  <a:gd name="T88" fmla="*/ 97 w 432"/>
                                  <a:gd name="T89" fmla="*/ 327 h 1986"/>
                                  <a:gd name="T90" fmla="*/ 100 w 432"/>
                                  <a:gd name="T91" fmla="*/ 291 h 1986"/>
                                  <a:gd name="T92" fmla="*/ 148 w 432"/>
                                  <a:gd name="T93" fmla="*/ 279 h 1986"/>
                                  <a:gd name="T94" fmla="*/ 139 w 432"/>
                                  <a:gd name="T95" fmla="*/ 222 h 1986"/>
                                  <a:gd name="T96" fmla="*/ 136 w 432"/>
                                  <a:gd name="T97" fmla="*/ 213 h 1986"/>
                                  <a:gd name="T98" fmla="*/ 172 w 432"/>
                                  <a:gd name="T99" fmla="*/ 195 h 1986"/>
                                  <a:gd name="T100" fmla="*/ 211 w 432"/>
                                  <a:gd name="T101" fmla="*/ 120 h 1986"/>
                                  <a:gd name="T102" fmla="*/ 229 w 432"/>
                                  <a:gd name="T103" fmla="*/ 129 h 1986"/>
                                  <a:gd name="T104" fmla="*/ 235 w 432"/>
                                  <a:gd name="T105" fmla="*/ 81 h 1986"/>
                                  <a:gd name="T106" fmla="*/ 265 w 432"/>
                                  <a:gd name="T107" fmla="*/ 0 h 1986"/>
                                  <a:gd name="T108" fmla="*/ 280 w 432"/>
                                  <a:gd name="T109" fmla="*/ 39 h 1986"/>
                                  <a:gd name="T110" fmla="*/ 292 w 432"/>
                                  <a:gd name="T111" fmla="*/ 123 h 198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60000 65536"/>
                                  <a:gd name="T157" fmla="*/ 0 60000 65536"/>
                                  <a:gd name="T158" fmla="*/ 0 60000 65536"/>
                                  <a:gd name="T159" fmla="*/ 0 60000 65536"/>
                                  <a:gd name="T160" fmla="*/ 0 60000 65536"/>
                                  <a:gd name="T161" fmla="*/ 0 60000 65536"/>
                                  <a:gd name="T162" fmla="*/ 0 60000 65536"/>
                                  <a:gd name="T163" fmla="*/ 0 60000 65536"/>
                                  <a:gd name="T164" fmla="*/ 0 60000 65536"/>
                                  <a:gd name="T165" fmla="*/ 0 60000 65536"/>
                                  <a:gd name="T166" fmla="*/ 0 60000 65536"/>
                                  <a:gd name="T167" fmla="*/ 0 60000 65536"/>
                                  <a:gd name="T168" fmla="*/ 0 w 432"/>
                                  <a:gd name="T169" fmla="*/ 0 h 1986"/>
                                  <a:gd name="T170" fmla="*/ 432 w 432"/>
                                  <a:gd name="T171" fmla="*/ 1986 h 1986"/>
                                </a:gdLst>
                                <a:ahLst/>
                                <a:cxnLst>
                                  <a:cxn ang="T112">
                                    <a:pos x="T0" y="T1"/>
                                  </a:cxn>
                                  <a:cxn ang="T113">
                                    <a:pos x="T2" y="T3"/>
                                  </a:cxn>
                                  <a:cxn ang="T114">
                                    <a:pos x="T4" y="T5"/>
                                  </a:cxn>
                                  <a:cxn ang="T115">
                                    <a:pos x="T6" y="T7"/>
                                  </a:cxn>
                                  <a:cxn ang="T116">
                                    <a:pos x="T8" y="T9"/>
                                  </a:cxn>
                                  <a:cxn ang="T117">
                                    <a:pos x="T10" y="T11"/>
                                  </a:cxn>
                                  <a:cxn ang="T118">
                                    <a:pos x="T12" y="T13"/>
                                  </a:cxn>
                                  <a:cxn ang="T119">
                                    <a:pos x="T14" y="T15"/>
                                  </a:cxn>
                                  <a:cxn ang="T120">
                                    <a:pos x="T16" y="T17"/>
                                  </a:cxn>
                                  <a:cxn ang="T121">
                                    <a:pos x="T18" y="T19"/>
                                  </a:cxn>
                                  <a:cxn ang="T122">
                                    <a:pos x="T20" y="T21"/>
                                  </a:cxn>
                                  <a:cxn ang="T123">
                                    <a:pos x="T22" y="T23"/>
                                  </a:cxn>
                                  <a:cxn ang="T124">
                                    <a:pos x="T24" y="T25"/>
                                  </a:cxn>
                                  <a:cxn ang="T125">
                                    <a:pos x="T26" y="T27"/>
                                  </a:cxn>
                                  <a:cxn ang="T126">
                                    <a:pos x="T28" y="T29"/>
                                  </a:cxn>
                                  <a:cxn ang="T127">
                                    <a:pos x="T30" y="T31"/>
                                  </a:cxn>
                                  <a:cxn ang="T128">
                                    <a:pos x="T32" y="T33"/>
                                  </a:cxn>
                                  <a:cxn ang="T129">
                                    <a:pos x="T34" y="T35"/>
                                  </a:cxn>
                                  <a:cxn ang="T130">
                                    <a:pos x="T36" y="T37"/>
                                  </a:cxn>
                                  <a:cxn ang="T131">
                                    <a:pos x="T38" y="T39"/>
                                  </a:cxn>
                                  <a:cxn ang="T132">
                                    <a:pos x="T40" y="T41"/>
                                  </a:cxn>
                                  <a:cxn ang="T133">
                                    <a:pos x="T42" y="T43"/>
                                  </a:cxn>
                                  <a:cxn ang="T134">
                                    <a:pos x="T44" y="T45"/>
                                  </a:cxn>
                                  <a:cxn ang="T135">
                                    <a:pos x="T46" y="T47"/>
                                  </a:cxn>
                                  <a:cxn ang="T136">
                                    <a:pos x="T48" y="T49"/>
                                  </a:cxn>
                                  <a:cxn ang="T137">
                                    <a:pos x="T50" y="T51"/>
                                  </a:cxn>
                                  <a:cxn ang="T138">
                                    <a:pos x="T52" y="T53"/>
                                  </a:cxn>
                                  <a:cxn ang="T139">
                                    <a:pos x="T54" y="T55"/>
                                  </a:cxn>
                                  <a:cxn ang="T140">
                                    <a:pos x="T56" y="T57"/>
                                  </a:cxn>
                                  <a:cxn ang="T141">
                                    <a:pos x="T58" y="T59"/>
                                  </a:cxn>
                                  <a:cxn ang="T142">
                                    <a:pos x="T60" y="T61"/>
                                  </a:cxn>
                                  <a:cxn ang="T143">
                                    <a:pos x="T62" y="T63"/>
                                  </a:cxn>
                                  <a:cxn ang="T144">
                                    <a:pos x="T64" y="T65"/>
                                  </a:cxn>
                                  <a:cxn ang="T145">
                                    <a:pos x="T66" y="T67"/>
                                  </a:cxn>
                                  <a:cxn ang="T146">
                                    <a:pos x="T68" y="T69"/>
                                  </a:cxn>
                                  <a:cxn ang="T147">
                                    <a:pos x="T70" y="T71"/>
                                  </a:cxn>
                                  <a:cxn ang="T148">
                                    <a:pos x="T72" y="T73"/>
                                  </a:cxn>
                                  <a:cxn ang="T149">
                                    <a:pos x="T74" y="T75"/>
                                  </a:cxn>
                                  <a:cxn ang="T150">
                                    <a:pos x="T76" y="T77"/>
                                  </a:cxn>
                                  <a:cxn ang="T151">
                                    <a:pos x="T78" y="T79"/>
                                  </a:cxn>
                                  <a:cxn ang="T152">
                                    <a:pos x="T80" y="T81"/>
                                  </a:cxn>
                                  <a:cxn ang="T153">
                                    <a:pos x="T82" y="T83"/>
                                  </a:cxn>
                                  <a:cxn ang="T154">
                                    <a:pos x="T84" y="T85"/>
                                  </a:cxn>
                                  <a:cxn ang="T155">
                                    <a:pos x="T86" y="T87"/>
                                  </a:cxn>
                                  <a:cxn ang="T156">
                                    <a:pos x="T88" y="T89"/>
                                  </a:cxn>
                                  <a:cxn ang="T157">
                                    <a:pos x="T90" y="T91"/>
                                  </a:cxn>
                                  <a:cxn ang="T158">
                                    <a:pos x="T92" y="T93"/>
                                  </a:cxn>
                                  <a:cxn ang="T159">
                                    <a:pos x="T94" y="T95"/>
                                  </a:cxn>
                                  <a:cxn ang="T160">
                                    <a:pos x="T96" y="T97"/>
                                  </a:cxn>
                                  <a:cxn ang="T161">
                                    <a:pos x="T98" y="T99"/>
                                  </a:cxn>
                                  <a:cxn ang="T162">
                                    <a:pos x="T100" y="T101"/>
                                  </a:cxn>
                                  <a:cxn ang="T163">
                                    <a:pos x="T102" y="T103"/>
                                  </a:cxn>
                                  <a:cxn ang="T164">
                                    <a:pos x="T104" y="T105"/>
                                  </a:cxn>
                                  <a:cxn ang="T165">
                                    <a:pos x="T106" y="T107"/>
                                  </a:cxn>
                                  <a:cxn ang="T166">
                                    <a:pos x="T108" y="T109"/>
                                  </a:cxn>
                                  <a:cxn ang="T167">
                                    <a:pos x="T110" y="T111"/>
                                  </a:cxn>
                                </a:cxnLst>
                                <a:rect l="T168" t="T169" r="T170" b="T171"/>
                                <a:pathLst>
                                  <a:path w="432" h="1986">
                                    <a:moveTo>
                                      <a:pt x="427" y="1986"/>
                                    </a:moveTo>
                                    <a:cubicBezTo>
                                      <a:pt x="432" y="1970"/>
                                      <a:pt x="423" y="1961"/>
                                      <a:pt x="412" y="1950"/>
                                    </a:cubicBezTo>
                                    <a:cubicBezTo>
                                      <a:pt x="405" y="1899"/>
                                      <a:pt x="355" y="1896"/>
                                      <a:pt x="325" y="1866"/>
                                    </a:cubicBezTo>
                                    <a:cubicBezTo>
                                      <a:pt x="331" y="1865"/>
                                      <a:pt x="339" y="1867"/>
                                      <a:pt x="343" y="1863"/>
                                    </a:cubicBezTo>
                                    <a:cubicBezTo>
                                      <a:pt x="352" y="1854"/>
                                      <a:pt x="328" y="1838"/>
                                      <a:pt x="325" y="1836"/>
                                    </a:cubicBezTo>
                                    <a:cubicBezTo>
                                      <a:pt x="319" y="1824"/>
                                      <a:pt x="320" y="1813"/>
                                      <a:pt x="307" y="1809"/>
                                    </a:cubicBezTo>
                                    <a:cubicBezTo>
                                      <a:pt x="287" y="1789"/>
                                      <a:pt x="297" y="1773"/>
                                      <a:pt x="262" y="1761"/>
                                    </a:cubicBezTo>
                                    <a:cubicBezTo>
                                      <a:pt x="234" y="1740"/>
                                      <a:pt x="229" y="1716"/>
                                      <a:pt x="193" y="1710"/>
                                    </a:cubicBezTo>
                                    <a:cubicBezTo>
                                      <a:pt x="188" y="1691"/>
                                      <a:pt x="174" y="1663"/>
                                      <a:pt x="163" y="1647"/>
                                    </a:cubicBezTo>
                                    <a:cubicBezTo>
                                      <a:pt x="161" y="1635"/>
                                      <a:pt x="159" y="1618"/>
                                      <a:pt x="151" y="1608"/>
                                    </a:cubicBezTo>
                                    <a:cubicBezTo>
                                      <a:pt x="146" y="1601"/>
                                      <a:pt x="133" y="1590"/>
                                      <a:pt x="133" y="1590"/>
                                    </a:cubicBezTo>
                                    <a:cubicBezTo>
                                      <a:pt x="138" y="1565"/>
                                      <a:pt x="130" y="1542"/>
                                      <a:pt x="112" y="1524"/>
                                    </a:cubicBezTo>
                                    <a:cubicBezTo>
                                      <a:pt x="125" y="1520"/>
                                      <a:pt x="131" y="1523"/>
                                      <a:pt x="142" y="1530"/>
                                    </a:cubicBezTo>
                                    <a:cubicBezTo>
                                      <a:pt x="151" y="1543"/>
                                      <a:pt x="151" y="1564"/>
                                      <a:pt x="163" y="1575"/>
                                    </a:cubicBezTo>
                                    <a:cubicBezTo>
                                      <a:pt x="171" y="1582"/>
                                      <a:pt x="181" y="1587"/>
                                      <a:pt x="190" y="1593"/>
                                    </a:cubicBezTo>
                                    <a:cubicBezTo>
                                      <a:pt x="193" y="1595"/>
                                      <a:pt x="199" y="1599"/>
                                      <a:pt x="199" y="1599"/>
                                    </a:cubicBezTo>
                                    <a:cubicBezTo>
                                      <a:pt x="203" y="1616"/>
                                      <a:pt x="209" y="1609"/>
                                      <a:pt x="217" y="1623"/>
                                    </a:cubicBezTo>
                                    <a:cubicBezTo>
                                      <a:pt x="228" y="1642"/>
                                      <a:pt x="224" y="1663"/>
                                      <a:pt x="247" y="1671"/>
                                    </a:cubicBezTo>
                                    <a:cubicBezTo>
                                      <a:pt x="252" y="1687"/>
                                      <a:pt x="264" y="1705"/>
                                      <a:pt x="274" y="1719"/>
                                    </a:cubicBezTo>
                                    <a:cubicBezTo>
                                      <a:pt x="279" y="1742"/>
                                      <a:pt x="286" y="1743"/>
                                      <a:pt x="304" y="1755"/>
                                    </a:cubicBezTo>
                                    <a:cubicBezTo>
                                      <a:pt x="339" y="1751"/>
                                      <a:pt x="334" y="1752"/>
                                      <a:pt x="316" y="1734"/>
                                    </a:cubicBezTo>
                                    <a:cubicBezTo>
                                      <a:pt x="311" y="1718"/>
                                      <a:pt x="295" y="1717"/>
                                      <a:pt x="286" y="1704"/>
                                    </a:cubicBezTo>
                                    <a:cubicBezTo>
                                      <a:pt x="275" y="1689"/>
                                      <a:pt x="266" y="1672"/>
                                      <a:pt x="253" y="1659"/>
                                    </a:cubicBezTo>
                                    <a:cubicBezTo>
                                      <a:pt x="250" y="1650"/>
                                      <a:pt x="231" y="1625"/>
                                      <a:pt x="223" y="1620"/>
                                    </a:cubicBezTo>
                                    <a:cubicBezTo>
                                      <a:pt x="216" y="1609"/>
                                      <a:pt x="205" y="1585"/>
                                      <a:pt x="193" y="1581"/>
                                    </a:cubicBezTo>
                                    <a:cubicBezTo>
                                      <a:pt x="178" y="1566"/>
                                      <a:pt x="163" y="1542"/>
                                      <a:pt x="145" y="1530"/>
                                    </a:cubicBezTo>
                                    <a:cubicBezTo>
                                      <a:pt x="137" y="1507"/>
                                      <a:pt x="143" y="1517"/>
                                      <a:pt x="130" y="1500"/>
                                    </a:cubicBezTo>
                                    <a:cubicBezTo>
                                      <a:pt x="126" y="1488"/>
                                      <a:pt x="114" y="1477"/>
                                      <a:pt x="103" y="1470"/>
                                    </a:cubicBezTo>
                                    <a:cubicBezTo>
                                      <a:pt x="98" y="1454"/>
                                      <a:pt x="87" y="1441"/>
                                      <a:pt x="82" y="1425"/>
                                    </a:cubicBezTo>
                                    <a:cubicBezTo>
                                      <a:pt x="92" y="1354"/>
                                      <a:pt x="60" y="1401"/>
                                      <a:pt x="71" y="1330"/>
                                    </a:cubicBezTo>
                                    <a:cubicBezTo>
                                      <a:pt x="65" y="1299"/>
                                      <a:pt x="56" y="1263"/>
                                      <a:pt x="46" y="1239"/>
                                    </a:cubicBezTo>
                                    <a:cubicBezTo>
                                      <a:pt x="43" y="1232"/>
                                      <a:pt x="25" y="1204"/>
                                      <a:pt x="22" y="1182"/>
                                    </a:cubicBezTo>
                                    <a:cubicBezTo>
                                      <a:pt x="19" y="1160"/>
                                      <a:pt x="26" y="1124"/>
                                      <a:pt x="25" y="1104"/>
                                    </a:cubicBezTo>
                                    <a:cubicBezTo>
                                      <a:pt x="20" y="1086"/>
                                      <a:pt x="23" y="1084"/>
                                      <a:pt x="16" y="1062"/>
                                    </a:cubicBezTo>
                                    <a:cubicBezTo>
                                      <a:pt x="15" y="1059"/>
                                      <a:pt x="16" y="1014"/>
                                      <a:pt x="16" y="1014"/>
                                    </a:cubicBezTo>
                                    <a:cubicBezTo>
                                      <a:pt x="23" y="986"/>
                                      <a:pt x="38" y="978"/>
                                      <a:pt x="31" y="951"/>
                                    </a:cubicBezTo>
                                    <a:cubicBezTo>
                                      <a:pt x="21" y="913"/>
                                      <a:pt x="11" y="875"/>
                                      <a:pt x="1" y="837"/>
                                    </a:cubicBezTo>
                                    <a:cubicBezTo>
                                      <a:pt x="0" y="808"/>
                                      <a:pt x="18" y="796"/>
                                      <a:pt x="22" y="777"/>
                                    </a:cubicBezTo>
                                    <a:cubicBezTo>
                                      <a:pt x="19" y="758"/>
                                      <a:pt x="20" y="742"/>
                                      <a:pt x="25" y="723"/>
                                    </a:cubicBezTo>
                                    <a:cubicBezTo>
                                      <a:pt x="24" y="689"/>
                                      <a:pt x="22" y="655"/>
                                      <a:pt x="22" y="621"/>
                                    </a:cubicBezTo>
                                    <a:cubicBezTo>
                                      <a:pt x="22" y="594"/>
                                      <a:pt x="34" y="566"/>
                                      <a:pt x="40" y="540"/>
                                    </a:cubicBezTo>
                                    <a:cubicBezTo>
                                      <a:pt x="48" y="509"/>
                                      <a:pt x="51" y="478"/>
                                      <a:pt x="58" y="447"/>
                                    </a:cubicBezTo>
                                    <a:cubicBezTo>
                                      <a:pt x="64" y="419"/>
                                      <a:pt x="73" y="391"/>
                                      <a:pt x="82" y="363"/>
                                    </a:cubicBezTo>
                                    <a:cubicBezTo>
                                      <a:pt x="85" y="354"/>
                                      <a:pt x="91" y="345"/>
                                      <a:pt x="94" y="336"/>
                                    </a:cubicBezTo>
                                    <a:cubicBezTo>
                                      <a:pt x="95" y="333"/>
                                      <a:pt x="97" y="327"/>
                                      <a:pt x="97" y="327"/>
                                    </a:cubicBezTo>
                                    <a:cubicBezTo>
                                      <a:pt x="98" y="315"/>
                                      <a:pt x="91" y="299"/>
                                      <a:pt x="100" y="291"/>
                                    </a:cubicBezTo>
                                    <a:cubicBezTo>
                                      <a:pt x="165" y="239"/>
                                      <a:pt x="137" y="313"/>
                                      <a:pt x="148" y="279"/>
                                    </a:cubicBezTo>
                                    <a:cubicBezTo>
                                      <a:pt x="151" y="258"/>
                                      <a:pt x="155" y="238"/>
                                      <a:pt x="139" y="222"/>
                                    </a:cubicBezTo>
                                    <a:cubicBezTo>
                                      <a:pt x="138" y="219"/>
                                      <a:pt x="135" y="216"/>
                                      <a:pt x="136" y="213"/>
                                    </a:cubicBezTo>
                                    <a:cubicBezTo>
                                      <a:pt x="139" y="206"/>
                                      <a:pt x="165" y="197"/>
                                      <a:pt x="172" y="195"/>
                                    </a:cubicBezTo>
                                    <a:cubicBezTo>
                                      <a:pt x="178" y="177"/>
                                      <a:pt x="194" y="126"/>
                                      <a:pt x="211" y="120"/>
                                    </a:cubicBezTo>
                                    <a:cubicBezTo>
                                      <a:pt x="217" y="122"/>
                                      <a:pt x="226" y="135"/>
                                      <a:pt x="229" y="129"/>
                                    </a:cubicBezTo>
                                    <a:cubicBezTo>
                                      <a:pt x="236" y="115"/>
                                      <a:pt x="230" y="96"/>
                                      <a:pt x="235" y="81"/>
                                    </a:cubicBezTo>
                                    <a:cubicBezTo>
                                      <a:pt x="243" y="54"/>
                                      <a:pt x="249" y="24"/>
                                      <a:pt x="265" y="0"/>
                                    </a:cubicBezTo>
                                    <a:cubicBezTo>
                                      <a:pt x="280" y="10"/>
                                      <a:pt x="278" y="19"/>
                                      <a:pt x="280" y="39"/>
                                    </a:cubicBezTo>
                                    <a:cubicBezTo>
                                      <a:pt x="283" y="66"/>
                                      <a:pt x="292" y="97"/>
                                      <a:pt x="292" y="123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68" name="AutoShape 128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9600000" flipH="1">
                                <a:off x="2726" y="885"/>
                                <a:ext cx="45" cy="181"/>
                              </a:xfrm>
                              <a:prstGeom prst="lightningBolt">
                                <a:avLst/>
                              </a:prstGeom>
                              <a:solidFill>
                                <a:srgbClr val="ECD846"/>
                              </a:solidFill>
                              <a:ln w="9525">
                                <a:solidFill>
                                  <a:srgbClr val="CC99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362" name="Freeform 128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60" y="2504"/>
                            <a:ext cx="185" cy="280"/>
                          </a:xfrm>
                          <a:custGeom>
                            <a:avLst/>
                            <a:gdLst>
                              <a:gd name="T0" fmla="*/ 180 w 185"/>
                              <a:gd name="T1" fmla="*/ 0 h 280"/>
                              <a:gd name="T2" fmla="*/ 172 w 185"/>
                              <a:gd name="T3" fmla="*/ 24 h 280"/>
                              <a:gd name="T4" fmla="*/ 148 w 185"/>
                              <a:gd name="T5" fmla="*/ 32 h 280"/>
                              <a:gd name="T6" fmla="*/ 100 w 185"/>
                              <a:gd name="T7" fmla="*/ 120 h 280"/>
                              <a:gd name="T8" fmla="*/ 44 w 185"/>
                              <a:gd name="T9" fmla="*/ 192 h 280"/>
                              <a:gd name="T10" fmla="*/ 36 w 185"/>
                              <a:gd name="T11" fmla="*/ 216 h 280"/>
                              <a:gd name="T12" fmla="*/ 12 w 185"/>
                              <a:gd name="T13" fmla="*/ 224 h 280"/>
                              <a:gd name="T14" fmla="*/ 44 w 185"/>
                              <a:gd name="T15" fmla="*/ 280 h 280"/>
                              <a:gd name="T16" fmla="*/ 108 w 185"/>
                              <a:gd name="T17" fmla="*/ 200 h 280"/>
                              <a:gd name="T18" fmla="*/ 140 w 185"/>
                              <a:gd name="T19" fmla="*/ 176 h 280"/>
                              <a:gd name="T20" fmla="*/ 164 w 185"/>
                              <a:gd name="T21" fmla="*/ 152 h 280"/>
                              <a:gd name="T22" fmla="*/ 164 w 185"/>
                              <a:gd name="T23" fmla="*/ 56 h 280"/>
                              <a:gd name="T24" fmla="*/ 164 w 185"/>
                              <a:gd name="T25" fmla="*/ 56 h 280"/>
                              <a:gd name="T26" fmla="*/ 180 w 185"/>
                              <a:gd name="T27" fmla="*/ 0 h 280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185"/>
                              <a:gd name="T43" fmla="*/ 0 h 280"/>
                              <a:gd name="T44" fmla="*/ 185 w 185"/>
                              <a:gd name="T45" fmla="*/ 280 h 280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185" h="280">
                                <a:moveTo>
                                  <a:pt x="180" y="0"/>
                                </a:moveTo>
                                <a:cubicBezTo>
                                  <a:pt x="177" y="8"/>
                                  <a:pt x="178" y="18"/>
                                  <a:pt x="172" y="24"/>
                                </a:cubicBezTo>
                                <a:cubicBezTo>
                                  <a:pt x="166" y="30"/>
                                  <a:pt x="153" y="25"/>
                                  <a:pt x="148" y="32"/>
                                </a:cubicBezTo>
                                <a:cubicBezTo>
                                  <a:pt x="112" y="82"/>
                                  <a:pt x="150" y="87"/>
                                  <a:pt x="100" y="120"/>
                                </a:cubicBezTo>
                                <a:cubicBezTo>
                                  <a:pt x="90" y="149"/>
                                  <a:pt x="44" y="192"/>
                                  <a:pt x="44" y="192"/>
                                </a:cubicBezTo>
                                <a:cubicBezTo>
                                  <a:pt x="41" y="200"/>
                                  <a:pt x="42" y="210"/>
                                  <a:pt x="36" y="216"/>
                                </a:cubicBezTo>
                                <a:cubicBezTo>
                                  <a:pt x="30" y="222"/>
                                  <a:pt x="15" y="216"/>
                                  <a:pt x="12" y="224"/>
                                </a:cubicBezTo>
                                <a:cubicBezTo>
                                  <a:pt x="0" y="259"/>
                                  <a:pt x="24" y="267"/>
                                  <a:pt x="44" y="280"/>
                                </a:cubicBezTo>
                                <a:cubicBezTo>
                                  <a:pt x="89" y="265"/>
                                  <a:pt x="93" y="245"/>
                                  <a:pt x="108" y="200"/>
                                </a:cubicBezTo>
                                <a:cubicBezTo>
                                  <a:pt x="112" y="187"/>
                                  <a:pt x="130" y="185"/>
                                  <a:pt x="140" y="176"/>
                                </a:cubicBezTo>
                                <a:cubicBezTo>
                                  <a:pt x="149" y="169"/>
                                  <a:pt x="156" y="160"/>
                                  <a:pt x="164" y="152"/>
                                </a:cubicBezTo>
                                <a:cubicBezTo>
                                  <a:pt x="185" y="88"/>
                                  <a:pt x="185" y="120"/>
                                  <a:pt x="164" y="56"/>
                                </a:cubicBezTo>
                                <a:cubicBezTo>
                                  <a:pt x="169" y="37"/>
                                  <a:pt x="175" y="19"/>
                                  <a:pt x="180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360" name="Freeform 359"/>
                        <p:cNvSpPr/>
                        <p:nvPr/>
                      </p:nvSpPr>
                      <p:spPr>
                        <a:xfrm>
                          <a:off x="3622876" y="1608881"/>
                          <a:ext cx="476041" cy="544010"/>
                        </a:xfrm>
                        <a:custGeom>
                          <a:avLst/>
                          <a:gdLst>
                            <a:gd name="connsiteX0" fmla="*/ 335666 w 476041"/>
                            <a:gd name="connsiteY0" fmla="*/ 416689 h 544010"/>
                            <a:gd name="connsiteX1" fmla="*/ 335666 w 476041"/>
                            <a:gd name="connsiteY1" fmla="*/ 416689 h 544010"/>
                            <a:gd name="connsiteX2" fmla="*/ 416689 w 476041"/>
                            <a:gd name="connsiteY2" fmla="*/ 532435 h 544010"/>
                            <a:gd name="connsiteX3" fmla="*/ 451413 w 476041"/>
                            <a:gd name="connsiteY3" fmla="*/ 544010 h 544010"/>
                            <a:gd name="connsiteX4" fmla="*/ 451413 w 476041"/>
                            <a:gd name="connsiteY4" fmla="*/ 370390 h 544010"/>
                            <a:gd name="connsiteX5" fmla="*/ 428263 w 476041"/>
                            <a:gd name="connsiteY5" fmla="*/ 347241 h 544010"/>
                            <a:gd name="connsiteX6" fmla="*/ 393539 w 476041"/>
                            <a:gd name="connsiteY6" fmla="*/ 335666 h 544010"/>
                            <a:gd name="connsiteX7" fmla="*/ 347240 w 476041"/>
                            <a:gd name="connsiteY7" fmla="*/ 289367 h 544010"/>
                            <a:gd name="connsiteX8" fmla="*/ 289367 w 476041"/>
                            <a:gd name="connsiteY8" fmla="*/ 243068 h 544010"/>
                            <a:gd name="connsiteX9" fmla="*/ 266218 w 476041"/>
                            <a:gd name="connsiteY9" fmla="*/ 208344 h 544010"/>
                            <a:gd name="connsiteX10" fmla="*/ 208344 w 476041"/>
                            <a:gd name="connsiteY10" fmla="*/ 162046 h 544010"/>
                            <a:gd name="connsiteX11" fmla="*/ 138896 w 476041"/>
                            <a:gd name="connsiteY11" fmla="*/ 115747 h 544010"/>
                            <a:gd name="connsiteX12" fmla="*/ 115747 w 476041"/>
                            <a:gd name="connsiteY12" fmla="*/ 81023 h 544010"/>
                            <a:gd name="connsiteX13" fmla="*/ 81023 w 476041"/>
                            <a:gd name="connsiteY13" fmla="*/ 69448 h 544010"/>
                            <a:gd name="connsiteX14" fmla="*/ 69448 w 476041"/>
                            <a:gd name="connsiteY14" fmla="*/ 34724 h 544010"/>
                            <a:gd name="connsiteX15" fmla="*/ 34724 w 476041"/>
                            <a:gd name="connsiteY15" fmla="*/ 23149 h 544010"/>
                            <a:gd name="connsiteX16" fmla="*/ 0 w 476041"/>
                            <a:gd name="connsiteY16" fmla="*/ 0 h 544010"/>
                            <a:gd name="connsiteX17" fmla="*/ 11575 w 476041"/>
                            <a:gd name="connsiteY17" fmla="*/ 92597 h 544010"/>
                            <a:gd name="connsiteX18" fmla="*/ 34724 w 476041"/>
                            <a:gd name="connsiteY18" fmla="*/ 115747 h 544010"/>
                            <a:gd name="connsiteX19" fmla="*/ 57873 w 476041"/>
                            <a:gd name="connsiteY19" fmla="*/ 196770 h 544010"/>
                            <a:gd name="connsiteX20" fmla="*/ 81023 w 476041"/>
                            <a:gd name="connsiteY20" fmla="*/ 231494 h 544010"/>
                            <a:gd name="connsiteX21" fmla="*/ 115747 w 476041"/>
                            <a:gd name="connsiteY21" fmla="*/ 300942 h 544010"/>
                            <a:gd name="connsiteX22" fmla="*/ 185195 w 476041"/>
                            <a:gd name="connsiteY22" fmla="*/ 324091 h 544010"/>
                            <a:gd name="connsiteX23" fmla="*/ 254643 w 476041"/>
                            <a:gd name="connsiteY23" fmla="*/ 358815 h 544010"/>
                            <a:gd name="connsiteX24" fmla="*/ 289367 w 476041"/>
                            <a:gd name="connsiteY24" fmla="*/ 370390 h 544010"/>
                            <a:gd name="connsiteX25" fmla="*/ 324091 w 476041"/>
                            <a:gd name="connsiteY25" fmla="*/ 393539 h 544010"/>
                            <a:gd name="connsiteX26" fmla="*/ 335666 w 476041"/>
                            <a:gd name="connsiteY26" fmla="*/ 416689 h 5440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</a:cxnLst>
                          <a:rect l="l" t="t" r="r" b="b"/>
                          <a:pathLst>
                            <a:path w="476041" h="544010">
                              <a:moveTo>
                                <a:pt x="335666" y="416689"/>
                              </a:moveTo>
                              <a:lnTo>
                                <a:pt x="335666" y="416689"/>
                              </a:lnTo>
                              <a:cubicBezTo>
                                <a:pt x="370702" y="486759"/>
                                <a:pt x="360300" y="504240"/>
                                <a:pt x="416689" y="532435"/>
                              </a:cubicBezTo>
                              <a:cubicBezTo>
                                <a:pt x="427602" y="537891"/>
                                <a:pt x="439838" y="540152"/>
                                <a:pt x="451413" y="544010"/>
                              </a:cubicBezTo>
                              <a:cubicBezTo>
                                <a:pt x="474516" y="474697"/>
                                <a:pt x="476041" y="485320"/>
                                <a:pt x="451413" y="370390"/>
                              </a:cubicBezTo>
                              <a:cubicBezTo>
                                <a:pt x="449126" y="359719"/>
                                <a:pt x="437621" y="352856"/>
                                <a:pt x="428263" y="347241"/>
                              </a:cubicBezTo>
                              <a:cubicBezTo>
                                <a:pt x="417801" y="340964"/>
                                <a:pt x="405114" y="339524"/>
                                <a:pt x="393539" y="335666"/>
                              </a:cubicBezTo>
                              <a:cubicBezTo>
                                <a:pt x="378106" y="320233"/>
                                <a:pt x="365400" y="301474"/>
                                <a:pt x="347240" y="289367"/>
                              </a:cubicBezTo>
                              <a:cubicBezTo>
                                <a:pt x="321454" y="272177"/>
                                <a:pt x="308217" y="266632"/>
                                <a:pt x="289367" y="243068"/>
                              </a:cubicBezTo>
                              <a:cubicBezTo>
                                <a:pt x="280677" y="232205"/>
                                <a:pt x="274908" y="219207"/>
                                <a:pt x="266218" y="208344"/>
                              </a:cubicBezTo>
                              <a:cubicBezTo>
                                <a:pt x="241377" y="177293"/>
                                <a:pt x="241765" y="188783"/>
                                <a:pt x="208344" y="162046"/>
                              </a:cubicBezTo>
                              <a:cubicBezTo>
                                <a:pt x="149426" y="114911"/>
                                <a:pt x="232221" y="162408"/>
                                <a:pt x="138896" y="115747"/>
                              </a:cubicBezTo>
                              <a:cubicBezTo>
                                <a:pt x="131180" y="104172"/>
                                <a:pt x="126610" y="89713"/>
                                <a:pt x="115747" y="81023"/>
                              </a:cubicBezTo>
                              <a:cubicBezTo>
                                <a:pt x="106220" y="73401"/>
                                <a:pt x="89650" y="78075"/>
                                <a:pt x="81023" y="69448"/>
                              </a:cubicBezTo>
                              <a:cubicBezTo>
                                <a:pt x="72396" y="60821"/>
                                <a:pt x="78075" y="43351"/>
                                <a:pt x="69448" y="34724"/>
                              </a:cubicBezTo>
                              <a:cubicBezTo>
                                <a:pt x="60821" y="26097"/>
                                <a:pt x="45637" y="28605"/>
                                <a:pt x="34724" y="23149"/>
                              </a:cubicBezTo>
                              <a:cubicBezTo>
                                <a:pt x="22282" y="16928"/>
                                <a:pt x="11575" y="7716"/>
                                <a:pt x="0" y="0"/>
                              </a:cubicBezTo>
                              <a:cubicBezTo>
                                <a:pt x="3858" y="30866"/>
                                <a:pt x="2637" y="62803"/>
                                <a:pt x="11575" y="92597"/>
                              </a:cubicBezTo>
                              <a:cubicBezTo>
                                <a:pt x="14711" y="103050"/>
                                <a:pt x="29109" y="106389"/>
                                <a:pt x="34724" y="115747"/>
                              </a:cubicBezTo>
                              <a:cubicBezTo>
                                <a:pt x="45991" y="134525"/>
                                <a:pt x="50301" y="179102"/>
                                <a:pt x="57873" y="196770"/>
                              </a:cubicBezTo>
                              <a:cubicBezTo>
                                <a:pt x="63353" y="209556"/>
                                <a:pt x="73306" y="219919"/>
                                <a:pt x="81023" y="231494"/>
                              </a:cubicBezTo>
                              <a:cubicBezTo>
                                <a:pt x="87330" y="250416"/>
                                <a:pt x="96850" y="289132"/>
                                <a:pt x="115747" y="300942"/>
                              </a:cubicBezTo>
                              <a:cubicBezTo>
                                <a:pt x="136440" y="313875"/>
                                <a:pt x="162046" y="316375"/>
                                <a:pt x="185195" y="324091"/>
                              </a:cubicBezTo>
                              <a:cubicBezTo>
                                <a:pt x="272470" y="353183"/>
                                <a:pt x="164897" y="313942"/>
                                <a:pt x="254643" y="358815"/>
                              </a:cubicBezTo>
                              <a:cubicBezTo>
                                <a:pt x="265556" y="364271"/>
                                <a:pt x="278454" y="364934"/>
                                <a:pt x="289367" y="370390"/>
                              </a:cubicBezTo>
                              <a:cubicBezTo>
                                <a:pt x="301809" y="376611"/>
                                <a:pt x="313228" y="384849"/>
                                <a:pt x="324091" y="393539"/>
                              </a:cubicBezTo>
                              <a:cubicBezTo>
                                <a:pt x="356438" y="419417"/>
                                <a:pt x="333737" y="412831"/>
                                <a:pt x="335666" y="41668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>
                          <a:solidFill>
                            <a:srgbClr val="CC99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400">
                            <a:defRPr/>
                          </a:pPr>
                          <a:endParaRPr lang="en-US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22" name="Group 258"/>
                    <p:cNvGrpSpPr/>
                    <p:nvPr/>
                  </p:nvGrpSpPr>
                  <p:grpSpPr>
                    <a:xfrm rot="18894021">
                      <a:off x="4253880" y="2462808"/>
                      <a:ext cx="376580" cy="1224136"/>
                      <a:chOff x="3491880" y="1700808"/>
                      <a:chExt cx="376580" cy="1224136"/>
                    </a:xfrm>
                  </p:grpSpPr>
                  <p:grpSp>
                    <p:nvGrpSpPr>
                      <p:cNvPr id="525" name="Group 143"/>
                      <p:cNvGrpSpPr/>
                      <p:nvPr/>
                    </p:nvGrpSpPr>
                    <p:grpSpPr>
                      <a:xfrm>
                        <a:off x="3491880" y="2276872"/>
                        <a:ext cx="304572" cy="648072"/>
                        <a:chOff x="3622876" y="1044283"/>
                        <a:chExt cx="1960756" cy="3563452"/>
                      </a:xfrm>
                    </p:grpSpPr>
                    <p:grpSp>
                      <p:nvGrpSpPr>
                        <p:cNvPr id="530" name="Group 1280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8992529" flipH="1" flipV="1">
                          <a:off x="4245701" y="1044283"/>
                          <a:ext cx="1337931" cy="3563452"/>
                          <a:chOff x="2440" y="885"/>
                          <a:chExt cx="758" cy="2167"/>
                        </a:xfrm>
                      </p:grpSpPr>
                      <p:grpSp>
                        <p:nvGrpSpPr>
                          <p:cNvPr id="532" name="Group 128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40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351" name="Freeform 128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709" y="1037"/>
                              <a:ext cx="480" cy="1028"/>
                            </a:xfrm>
                            <a:custGeom>
                              <a:avLst/>
                              <a:gdLst>
                                <a:gd name="T0" fmla="*/ 471 w 480"/>
                                <a:gd name="T1" fmla="*/ 1017 h 1028"/>
                                <a:gd name="T2" fmla="*/ 468 w 480"/>
                                <a:gd name="T3" fmla="*/ 993 h 1028"/>
                                <a:gd name="T4" fmla="*/ 474 w 480"/>
                                <a:gd name="T5" fmla="*/ 957 h 1028"/>
                                <a:gd name="T6" fmla="*/ 468 w 480"/>
                                <a:gd name="T7" fmla="*/ 882 h 1028"/>
                                <a:gd name="T8" fmla="*/ 477 w 480"/>
                                <a:gd name="T9" fmla="*/ 816 h 1028"/>
                                <a:gd name="T10" fmla="*/ 474 w 480"/>
                                <a:gd name="T11" fmla="*/ 807 h 1028"/>
                                <a:gd name="T12" fmla="*/ 459 w 480"/>
                                <a:gd name="T13" fmla="*/ 750 h 1028"/>
                                <a:gd name="T14" fmla="*/ 459 w 480"/>
                                <a:gd name="T15" fmla="*/ 705 h 1028"/>
                                <a:gd name="T16" fmla="*/ 450 w 480"/>
                                <a:gd name="T17" fmla="*/ 708 h 1028"/>
                                <a:gd name="T18" fmla="*/ 456 w 480"/>
                                <a:gd name="T19" fmla="*/ 699 h 1028"/>
                                <a:gd name="T20" fmla="*/ 450 w 480"/>
                                <a:gd name="T21" fmla="*/ 669 h 1028"/>
                                <a:gd name="T22" fmla="*/ 444 w 480"/>
                                <a:gd name="T23" fmla="*/ 591 h 1028"/>
                                <a:gd name="T24" fmla="*/ 429 w 480"/>
                                <a:gd name="T25" fmla="*/ 510 h 1028"/>
                                <a:gd name="T26" fmla="*/ 432 w 480"/>
                                <a:gd name="T27" fmla="*/ 480 h 1028"/>
                                <a:gd name="T28" fmla="*/ 423 w 480"/>
                                <a:gd name="T29" fmla="*/ 483 h 1028"/>
                                <a:gd name="T30" fmla="*/ 408 w 480"/>
                                <a:gd name="T31" fmla="*/ 438 h 1028"/>
                                <a:gd name="T32" fmla="*/ 384 w 480"/>
                                <a:gd name="T33" fmla="*/ 408 h 1028"/>
                                <a:gd name="T34" fmla="*/ 372 w 480"/>
                                <a:gd name="T35" fmla="*/ 336 h 1028"/>
                                <a:gd name="T36" fmla="*/ 351 w 480"/>
                                <a:gd name="T37" fmla="*/ 330 h 1028"/>
                                <a:gd name="T38" fmla="*/ 345 w 480"/>
                                <a:gd name="T39" fmla="*/ 294 h 1028"/>
                                <a:gd name="T40" fmla="*/ 312 w 480"/>
                                <a:gd name="T41" fmla="*/ 222 h 1028"/>
                                <a:gd name="T42" fmla="*/ 306 w 480"/>
                                <a:gd name="T43" fmla="*/ 174 h 1028"/>
                                <a:gd name="T44" fmla="*/ 297 w 480"/>
                                <a:gd name="T45" fmla="*/ 177 h 1028"/>
                                <a:gd name="T46" fmla="*/ 291 w 480"/>
                                <a:gd name="T47" fmla="*/ 186 h 1028"/>
                                <a:gd name="T48" fmla="*/ 279 w 480"/>
                                <a:gd name="T49" fmla="*/ 156 h 1028"/>
                                <a:gd name="T50" fmla="*/ 246 w 480"/>
                                <a:gd name="T51" fmla="*/ 147 h 1028"/>
                                <a:gd name="T52" fmla="*/ 225 w 480"/>
                                <a:gd name="T53" fmla="*/ 132 h 1028"/>
                                <a:gd name="T54" fmla="*/ 201 w 480"/>
                                <a:gd name="T55" fmla="*/ 105 h 1028"/>
                                <a:gd name="T56" fmla="*/ 159 w 480"/>
                                <a:gd name="T57" fmla="*/ 96 h 1028"/>
                                <a:gd name="T58" fmla="*/ 102 w 480"/>
                                <a:gd name="T59" fmla="*/ 63 h 1028"/>
                                <a:gd name="T60" fmla="*/ 78 w 480"/>
                                <a:gd name="T61" fmla="*/ 33 h 1028"/>
                                <a:gd name="T62" fmla="*/ 51 w 480"/>
                                <a:gd name="T63" fmla="*/ 12 h 1028"/>
                                <a:gd name="T64" fmla="*/ 33 w 480"/>
                                <a:gd name="T65" fmla="*/ 0 h 1028"/>
                                <a:gd name="T66" fmla="*/ 21 w 480"/>
                                <a:gd name="T67" fmla="*/ 48 h 1028"/>
                                <a:gd name="T68" fmla="*/ 48 w 480"/>
                                <a:gd name="T69" fmla="*/ 132 h 1028"/>
                                <a:gd name="T70" fmla="*/ 117 w 480"/>
                                <a:gd name="T71" fmla="*/ 108 h 1028"/>
                                <a:gd name="T72" fmla="*/ 126 w 480"/>
                                <a:gd name="T73" fmla="*/ 120 h 1028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w 480"/>
                                <a:gd name="T112" fmla="*/ 0 h 1028"/>
                                <a:gd name="T113" fmla="*/ 480 w 480"/>
                                <a:gd name="T114" fmla="*/ 1028 h 1028"/>
                              </a:gdLst>
                              <a:ahLst/>
                              <a:cxnLst>
                                <a:cxn ang="T74">
                                  <a:pos x="T0" y="T1"/>
                                </a:cxn>
                                <a:cxn ang="T75">
                                  <a:pos x="T2" y="T3"/>
                                </a:cxn>
                                <a:cxn ang="T76">
                                  <a:pos x="T4" y="T5"/>
                                </a:cxn>
                                <a:cxn ang="T77">
                                  <a:pos x="T6" y="T7"/>
                                </a:cxn>
                                <a:cxn ang="T78">
                                  <a:pos x="T8" y="T9"/>
                                </a:cxn>
                                <a:cxn ang="T79">
                                  <a:pos x="T10" y="T11"/>
                                </a:cxn>
                                <a:cxn ang="T80">
                                  <a:pos x="T12" y="T13"/>
                                </a:cxn>
                                <a:cxn ang="T81">
                                  <a:pos x="T14" y="T15"/>
                                </a:cxn>
                                <a:cxn ang="T82">
                                  <a:pos x="T16" y="T17"/>
                                </a:cxn>
                                <a:cxn ang="T83">
                                  <a:pos x="T18" y="T19"/>
                                </a:cxn>
                                <a:cxn ang="T84">
                                  <a:pos x="T20" y="T21"/>
                                </a:cxn>
                                <a:cxn ang="T85">
                                  <a:pos x="T22" y="T23"/>
                                </a:cxn>
                                <a:cxn ang="T86">
                                  <a:pos x="T24" y="T25"/>
                                </a:cxn>
                                <a:cxn ang="T87">
                                  <a:pos x="T26" y="T27"/>
                                </a:cxn>
                                <a:cxn ang="T88">
                                  <a:pos x="T28" y="T29"/>
                                </a:cxn>
                                <a:cxn ang="T89">
                                  <a:pos x="T30" y="T31"/>
                                </a:cxn>
                                <a:cxn ang="T90">
                                  <a:pos x="T32" y="T33"/>
                                </a:cxn>
                                <a:cxn ang="T91">
                                  <a:pos x="T34" y="T35"/>
                                </a:cxn>
                                <a:cxn ang="T92">
                                  <a:pos x="T36" y="T37"/>
                                </a:cxn>
                                <a:cxn ang="T93">
                                  <a:pos x="T38" y="T39"/>
                                </a:cxn>
                                <a:cxn ang="T94">
                                  <a:pos x="T40" y="T41"/>
                                </a:cxn>
                                <a:cxn ang="T95">
                                  <a:pos x="T42" y="T43"/>
                                </a:cxn>
                                <a:cxn ang="T96">
                                  <a:pos x="T44" y="T45"/>
                                </a:cxn>
                                <a:cxn ang="T97">
                                  <a:pos x="T46" y="T47"/>
                                </a:cxn>
                                <a:cxn ang="T98">
                                  <a:pos x="T48" y="T49"/>
                                </a:cxn>
                                <a:cxn ang="T99">
                                  <a:pos x="T50" y="T51"/>
                                </a:cxn>
                                <a:cxn ang="T100">
                                  <a:pos x="T52" y="T53"/>
                                </a:cxn>
                                <a:cxn ang="T101">
                                  <a:pos x="T54" y="T55"/>
                                </a:cxn>
                                <a:cxn ang="T102">
                                  <a:pos x="T56" y="T57"/>
                                </a:cxn>
                                <a:cxn ang="T103">
                                  <a:pos x="T58" y="T59"/>
                                </a:cxn>
                                <a:cxn ang="T104">
                                  <a:pos x="T60" y="T61"/>
                                </a:cxn>
                                <a:cxn ang="T105">
                                  <a:pos x="T62" y="T63"/>
                                </a:cxn>
                                <a:cxn ang="T106">
                                  <a:pos x="T64" y="T65"/>
                                </a:cxn>
                                <a:cxn ang="T107">
                                  <a:pos x="T66" y="T67"/>
                                </a:cxn>
                                <a:cxn ang="T108">
                                  <a:pos x="T68" y="T69"/>
                                </a:cxn>
                                <a:cxn ang="T109">
                                  <a:pos x="T70" y="T71"/>
                                </a:cxn>
                                <a:cxn ang="T110">
                                  <a:pos x="T72" y="T73"/>
                                </a:cxn>
                              </a:cxnLst>
                              <a:rect l="T111" t="T112" r="T113" b="T114"/>
                              <a:pathLst>
                                <a:path w="480" h="1028">
                                  <a:moveTo>
                                    <a:pt x="471" y="1017"/>
                                  </a:moveTo>
                                  <a:cubicBezTo>
                                    <a:pt x="480" y="983"/>
                                    <a:pt x="471" y="1028"/>
                                    <a:pt x="468" y="993"/>
                                  </a:cubicBezTo>
                                  <a:cubicBezTo>
                                    <a:pt x="467" y="982"/>
                                    <a:pt x="471" y="968"/>
                                    <a:pt x="474" y="957"/>
                                  </a:cubicBezTo>
                                  <a:cubicBezTo>
                                    <a:pt x="470" y="931"/>
                                    <a:pt x="476" y="907"/>
                                    <a:pt x="468" y="882"/>
                                  </a:cubicBezTo>
                                  <a:cubicBezTo>
                                    <a:pt x="470" y="860"/>
                                    <a:pt x="474" y="838"/>
                                    <a:pt x="477" y="816"/>
                                  </a:cubicBezTo>
                                  <a:cubicBezTo>
                                    <a:pt x="476" y="813"/>
                                    <a:pt x="474" y="810"/>
                                    <a:pt x="474" y="807"/>
                                  </a:cubicBezTo>
                                  <a:cubicBezTo>
                                    <a:pt x="474" y="782"/>
                                    <a:pt x="461" y="775"/>
                                    <a:pt x="459" y="750"/>
                                  </a:cubicBezTo>
                                  <a:cubicBezTo>
                                    <a:pt x="458" y="739"/>
                                    <a:pt x="459" y="705"/>
                                    <a:pt x="459" y="705"/>
                                  </a:cubicBezTo>
                                  <a:cubicBezTo>
                                    <a:pt x="456" y="706"/>
                                    <a:pt x="451" y="711"/>
                                    <a:pt x="450" y="708"/>
                                  </a:cubicBezTo>
                                  <a:cubicBezTo>
                                    <a:pt x="448" y="705"/>
                                    <a:pt x="456" y="703"/>
                                    <a:pt x="456" y="699"/>
                                  </a:cubicBezTo>
                                  <a:cubicBezTo>
                                    <a:pt x="457" y="688"/>
                                    <a:pt x="453" y="679"/>
                                    <a:pt x="450" y="669"/>
                                  </a:cubicBezTo>
                                  <a:cubicBezTo>
                                    <a:pt x="453" y="642"/>
                                    <a:pt x="453" y="617"/>
                                    <a:pt x="444" y="591"/>
                                  </a:cubicBezTo>
                                  <a:cubicBezTo>
                                    <a:pt x="459" y="547"/>
                                    <a:pt x="462" y="546"/>
                                    <a:pt x="429" y="510"/>
                                  </a:cubicBezTo>
                                  <a:cubicBezTo>
                                    <a:pt x="428" y="519"/>
                                    <a:pt x="435" y="472"/>
                                    <a:pt x="432" y="480"/>
                                  </a:cubicBezTo>
                                  <a:cubicBezTo>
                                    <a:pt x="431" y="483"/>
                                    <a:pt x="424" y="486"/>
                                    <a:pt x="423" y="483"/>
                                  </a:cubicBezTo>
                                  <a:cubicBezTo>
                                    <a:pt x="408" y="434"/>
                                    <a:pt x="437" y="445"/>
                                    <a:pt x="408" y="438"/>
                                  </a:cubicBezTo>
                                  <a:cubicBezTo>
                                    <a:pt x="400" y="428"/>
                                    <a:pt x="391" y="419"/>
                                    <a:pt x="384" y="408"/>
                                  </a:cubicBezTo>
                                  <a:cubicBezTo>
                                    <a:pt x="382" y="394"/>
                                    <a:pt x="382" y="346"/>
                                    <a:pt x="372" y="336"/>
                                  </a:cubicBezTo>
                                  <a:cubicBezTo>
                                    <a:pt x="367" y="331"/>
                                    <a:pt x="358" y="332"/>
                                    <a:pt x="351" y="330"/>
                                  </a:cubicBezTo>
                                  <a:cubicBezTo>
                                    <a:pt x="347" y="315"/>
                                    <a:pt x="353" y="307"/>
                                    <a:pt x="345" y="294"/>
                                  </a:cubicBezTo>
                                  <a:cubicBezTo>
                                    <a:pt x="345" y="291"/>
                                    <a:pt x="341" y="212"/>
                                    <a:pt x="312" y="222"/>
                                  </a:cubicBezTo>
                                  <a:cubicBezTo>
                                    <a:pt x="305" y="202"/>
                                    <a:pt x="312" y="168"/>
                                    <a:pt x="306" y="174"/>
                                  </a:cubicBezTo>
                                  <a:cubicBezTo>
                                    <a:pt x="304" y="176"/>
                                    <a:pt x="299" y="175"/>
                                    <a:pt x="297" y="177"/>
                                  </a:cubicBezTo>
                                  <a:cubicBezTo>
                                    <a:pt x="295" y="179"/>
                                    <a:pt x="283" y="211"/>
                                    <a:pt x="291" y="186"/>
                                  </a:cubicBezTo>
                                  <a:cubicBezTo>
                                    <a:pt x="289" y="177"/>
                                    <a:pt x="287" y="162"/>
                                    <a:pt x="279" y="156"/>
                                  </a:cubicBezTo>
                                  <a:cubicBezTo>
                                    <a:pt x="270" y="149"/>
                                    <a:pt x="246" y="147"/>
                                    <a:pt x="246" y="147"/>
                                  </a:cubicBezTo>
                                  <a:cubicBezTo>
                                    <a:pt x="240" y="141"/>
                                    <a:pt x="231" y="138"/>
                                    <a:pt x="225" y="132"/>
                                  </a:cubicBezTo>
                                  <a:cubicBezTo>
                                    <a:pt x="213" y="120"/>
                                    <a:pt x="218" y="114"/>
                                    <a:pt x="201" y="105"/>
                                  </a:cubicBezTo>
                                  <a:cubicBezTo>
                                    <a:pt x="182" y="110"/>
                                    <a:pt x="176" y="102"/>
                                    <a:pt x="159" y="96"/>
                                  </a:cubicBezTo>
                                  <a:cubicBezTo>
                                    <a:pt x="143" y="80"/>
                                    <a:pt x="119" y="78"/>
                                    <a:pt x="102" y="63"/>
                                  </a:cubicBezTo>
                                  <a:cubicBezTo>
                                    <a:pt x="64" y="29"/>
                                    <a:pt x="97" y="59"/>
                                    <a:pt x="78" y="33"/>
                                  </a:cubicBezTo>
                                  <a:cubicBezTo>
                                    <a:pt x="72" y="24"/>
                                    <a:pt x="59" y="18"/>
                                    <a:pt x="51" y="12"/>
                                  </a:cubicBezTo>
                                  <a:cubicBezTo>
                                    <a:pt x="45" y="8"/>
                                    <a:pt x="33" y="0"/>
                                    <a:pt x="33" y="0"/>
                                  </a:cubicBezTo>
                                  <a:cubicBezTo>
                                    <a:pt x="0" y="11"/>
                                    <a:pt x="11" y="11"/>
                                    <a:pt x="21" y="48"/>
                                  </a:cubicBezTo>
                                  <a:cubicBezTo>
                                    <a:pt x="23" y="55"/>
                                    <a:pt x="41" y="129"/>
                                    <a:pt x="48" y="132"/>
                                  </a:cubicBezTo>
                                  <a:cubicBezTo>
                                    <a:pt x="78" y="126"/>
                                    <a:pt x="90" y="103"/>
                                    <a:pt x="117" y="108"/>
                                  </a:cubicBezTo>
                                  <a:cubicBezTo>
                                    <a:pt x="124" y="118"/>
                                    <a:pt x="120" y="114"/>
                                    <a:pt x="126" y="12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535" name="Group 128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31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353" name="Oval 128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476" y="1157"/>
                                <a:ext cx="681" cy="1542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54" name="Freeform 128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895" y="2048"/>
                                <a:ext cx="294" cy="993"/>
                              </a:xfrm>
                              <a:custGeom>
                                <a:avLst/>
                                <a:gdLst>
                                  <a:gd name="T0" fmla="*/ 0 w 294"/>
                                  <a:gd name="T1" fmla="*/ 993 h 993"/>
                                  <a:gd name="T2" fmla="*/ 15 w 294"/>
                                  <a:gd name="T3" fmla="*/ 942 h 993"/>
                                  <a:gd name="T4" fmla="*/ 30 w 294"/>
                                  <a:gd name="T5" fmla="*/ 921 h 993"/>
                                  <a:gd name="T6" fmla="*/ 51 w 294"/>
                                  <a:gd name="T7" fmla="*/ 897 h 993"/>
                                  <a:gd name="T8" fmla="*/ 66 w 294"/>
                                  <a:gd name="T9" fmla="*/ 855 h 993"/>
                                  <a:gd name="T10" fmla="*/ 78 w 294"/>
                                  <a:gd name="T11" fmla="*/ 837 h 993"/>
                                  <a:gd name="T12" fmla="*/ 84 w 294"/>
                                  <a:gd name="T13" fmla="*/ 828 h 993"/>
                                  <a:gd name="T14" fmla="*/ 108 w 294"/>
                                  <a:gd name="T15" fmla="*/ 795 h 993"/>
                                  <a:gd name="T16" fmla="*/ 129 w 294"/>
                                  <a:gd name="T17" fmla="*/ 714 h 993"/>
                                  <a:gd name="T18" fmla="*/ 147 w 294"/>
                                  <a:gd name="T19" fmla="*/ 675 h 993"/>
                                  <a:gd name="T20" fmla="*/ 162 w 294"/>
                                  <a:gd name="T21" fmla="*/ 627 h 993"/>
                                  <a:gd name="T22" fmla="*/ 204 w 294"/>
                                  <a:gd name="T23" fmla="*/ 519 h 993"/>
                                  <a:gd name="T24" fmla="*/ 141 w 294"/>
                                  <a:gd name="T25" fmla="*/ 543 h 993"/>
                                  <a:gd name="T26" fmla="*/ 99 w 294"/>
                                  <a:gd name="T27" fmla="*/ 597 h 993"/>
                                  <a:gd name="T28" fmla="*/ 81 w 294"/>
                                  <a:gd name="T29" fmla="*/ 672 h 993"/>
                                  <a:gd name="T30" fmla="*/ 69 w 294"/>
                                  <a:gd name="T31" fmla="*/ 690 h 993"/>
                                  <a:gd name="T32" fmla="*/ 78 w 294"/>
                                  <a:gd name="T33" fmla="*/ 708 h 993"/>
                                  <a:gd name="T34" fmla="*/ 45 w 294"/>
                                  <a:gd name="T35" fmla="*/ 765 h 993"/>
                                  <a:gd name="T36" fmla="*/ 42 w 294"/>
                                  <a:gd name="T37" fmla="*/ 789 h 993"/>
                                  <a:gd name="T38" fmla="*/ 39 w 294"/>
                                  <a:gd name="T39" fmla="*/ 801 h 993"/>
                                  <a:gd name="T40" fmla="*/ 15 w 294"/>
                                  <a:gd name="T41" fmla="*/ 753 h 993"/>
                                  <a:gd name="T42" fmla="*/ 51 w 294"/>
                                  <a:gd name="T43" fmla="*/ 696 h 993"/>
                                  <a:gd name="T44" fmla="*/ 69 w 294"/>
                                  <a:gd name="T45" fmla="*/ 675 h 993"/>
                                  <a:gd name="T46" fmla="*/ 114 w 294"/>
                                  <a:gd name="T47" fmla="*/ 612 h 993"/>
                                  <a:gd name="T48" fmla="*/ 129 w 294"/>
                                  <a:gd name="T49" fmla="*/ 597 h 993"/>
                                  <a:gd name="T50" fmla="*/ 141 w 294"/>
                                  <a:gd name="T51" fmla="*/ 567 h 993"/>
                                  <a:gd name="T52" fmla="*/ 153 w 294"/>
                                  <a:gd name="T53" fmla="*/ 525 h 993"/>
                                  <a:gd name="T54" fmla="*/ 168 w 294"/>
                                  <a:gd name="T55" fmla="*/ 507 h 993"/>
                                  <a:gd name="T56" fmla="*/ 174 w 294"/>
                                  <a:gd name="T57" fmla="*/ 489 h 993"/>
                                  <a:gd name="T58" fmla="*/ 180 w 294"/>
                                  <a:gd name="T59" fmla="*/ 477 h 993"/>
                                  <a:gd name="T60" fmla="*/ 210 w 294"/>
                                  <a:gd name="T61" fmla="*/ 417 h 993"/>
                                  <a:gd name="T62" fmla="*/ 225 w 294"/>
                                  <a:gd name="T63" fmla="*/ 387 h 993"/>
                                  <a:gd name="T64" fmla="*/ 231 w 294"/>
                                  <a:gd name="T65" fmla="*/ 369 h 993"/>
                                  <a:gd name="T66" fmla="*/ 234 w 294"/>
                                  <a:gd name="T67" fmla="*/ 324 h 993"/>
                                  <a:gd name="T68" fmla="*/ 246 w 294"/>
                                  <a:gd name="T69" fmla="*/ 306 h 993"/>
                                  <a:gd name="T70" fmla="*/ 252 w 294"/>
                                  <a:gd name="T71" fmla="*/ 288 h 993"/>
                                  <a:gd name="T72" fmla="*/ 261 w 294"/>
                                  <a:gd name="T73" fmla="*/ 216 h 993"/>
                                  <a:gd name="T74" fmla="*/ 279 w 294"/>
                                  <a:gd name="T75" fmla="*/ 189 h 993"/>
                                  <a:gd name="T76" fmla="*/ 261 w 294"/>
                                  <a:gd name="T77" fmla="*/ 168 h 993"/>
                                  <a:gd name="T78" fmla="*/ 282 w 294"/>
                                  <a:gd name="T79" fmla="*/ 132 h 993"/>
                                  <a:gd name="T80" fmla="*/ 294 w 294"/>
                                  <a:gd name="T81" fmla="*/ 105 h 993"/>
                                  <a:gd name="T82" fmla="*/ 279 w 294"/>
                                  <a:gd name="T83" fmla="*/ 75 h 993"/>
                                  <a:gd name="T84" fmla="*/ 288 w 294"/>
                                  <a:gd name="T85" fmla="*/ 0 h 993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60000 6553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w 294"/>
                                  <a:gd name="T130" fmla="*/ 0 h 993"/>
                                  <a:gd name="T131" fmla="*/ 294 w 294"/>
                                  <a:gd name="T132" fmla="*/ 993 h 993"/>
                                </a:gdLst>
                                <a:ahLst/>
                                <a:cxnLst>
                                  <a:cxn ang="T86">
                                    <a:pos x="T0" y="T1"/>
                                  </a:cxn>
                                  <a:cxn ang="T87">
                                    <a:pos x="T2" y="T3"/>
                                  </a:cxn>
                                  <a:cxn ang="T88">
                                    <a:pos x="T4" y="T5"/>
                                  </a:cxn>
                                  <a:cxn ang="T89">
                                    <a:pos x="T6" y="T7"/>
                                  </a:cxn>
                                  <a:cxn ang="T90">
                                    <a:pos x="T8" y="T9"/>
                                  </a:cxn>
                                  <a:cxn ang="T91">
                                    <a:pos x="T10" y="T11"/>
                                  </a:cxn>
                                  <a:cxn ang="T92">
                                    <a:pos x="T12" y="T13"/>
                                  </a:cxn>
                                  <a:cxn ang="T93">
                                    <a:pos x="T14" y="T15"/>
                                  </a:cxn>
                                  <a:cxn ang="T94">
                                    <a:pos x="T16" y="T17"/>
                                  </a:cxn>
                                  <a:cxn ang="T95">
                                    <a:pos x="T18" y="T19"/>
                                  </a:cxn>
                                  <a:cxn ang="T96">
                                    <a:pos x="T20" y="T21"/>
                                  </a:cxn>
                                  <a:cxn ang="T97">
                                    <a:pos x="T22" y="T23"/>
                                  </a:cxn>
                                  <a:cxn ang="T98">
                                    <a:pos x="T24" y="T25"/>
                                  </a:cxn>
                                  <a:cxn ang="T99">
                                    <a:pos x="T26" y="T27"/>
                                  </a:cxn>
                                  <a:cxn ang="T100">
                                    <a:pos x="T28" y="T29"/>
                                  </a:cxn>
                                  <a:cxn ang="T101">
                                    <a:pos x="T30" y="T31"/>
                                  </a:cxn>
                                  <a:cxn ang="T102">
                                    <a:pos x="T32" y="T33"/>
                                  </a:cxn>
                                  <a:cxn ang="T103">
                                    <a:pos x="T34" y="T35"/>
                                  </a:cxn>
                                  <a:cxn ang="T104">
                                    <a:pos x="T36" y="T37"/>
                                  </a:cxn>
                                  <a:cxn ang="T105">
                                    <a:pos x="T38" y="T39"/>
                                  </a:cxn>
                                  <a:cxn ang="T106">
                                    <a:pos x="T40" y="T41"/>
                                  </a:cxn>
                                  <a:cxn ang="T107">
                                    <a:pos x="T42" y="T43"/>
                                  </a:cxn>
                                  <a:cxn ang="T108">
                                    <a:pos x="T44" y="T45"/>
                                  </a:cxn>
                                  <a:cxn ang="T109">
                                    <a:pos x="T46" y="T47"/>
                                  </a:cxn>
                                  <a:cxn ang="T110">
                                    <a:pos x="T48" y="T49"/>
                                  </a:cxn>
                                  <a:cxn ang="T111">
                                    <a:pos x="T50" y="T51"/>
                                  </a:cxn>
                                  <a:cxn ang="T112">
                                    <a:pos x="T52" y="T53"/>
                                  </a:cxn>
                                  <a:cxn ang="T113">
                                    <a:pos x="T54" y="T55"/>
                                  </a:cxn>
                                  <a:cxn ang="T114">
                                    <a:pos x="T56" y="T57"/>
                                  </a:cxn>
                                  <a:cxn ang="T115">
                                    <a:pos x="T58" y="T59"/>
                                  </a:cxn>
                                  <a:cxn ang="T116">
                                    <a:pos x="T60" y="T61"/>
                                  </a:cxn>
                                  <a:cxn ang="T117">
                                    <a:pos x="T62" y="T63"/>
                                  </a:cxn>
                                  <a:cxn ang="T118">
                                    <a:pos x="T64" y="T65"/>
                                  </a:cxn>
                                  <a:cxn ang="T119">
                                    <a:pos x="T66" y="T67"/>
                                  </a:cxn>
                                  <a:cxn ang="T120">
                                    <a:pos x="T68" y="T69"/>
                                  </a:cxn>
                                  <a:cxn ang="T121">
                                    <a:pos x="T70" y="T71"/>
                                  </a:cxn>
                                  <a:cxn ang="T122">
                                    <a:pos x="T72" y="T73"/>
                                  </a:cxn>
                                  <a:cxn ang="T123">
                                    <a:pos x="T74" y="T75"/>
                                  </a:cxn>
                                  <a:cxn ang="T124">
                                    <a:pos x="T76" y="T77"/>
                                  </a:cxn>
                                  <a:cxn ang="T125">
                                    <a:pos x="T78" y="T79"/>
                                  </a:cxn>
                                  <a:cxn ang="T126">
                                    <a:pos x="T80" y="T81"/>
                                  </a:cxn>
                                  <a:cxn ang="T127">
                                    <a:pos x="T82" y="T83"/>
                                  </a:cxn>
                                  <a:cxn ang="T128">
                                    <a:pos x="T84" y="T85"/>
                                  </a:cxn>
                                </a:cxnLst>
                                <a:rect l="T129" t="T130" r="T131" b="T132"/>
                                <a:pathLst>
                                  <a:path w="294" h="993">
                                    <a:moveTo>
                                      <a:pt x="0" y="993"/>
                                    </a:moveTo>
                                    <a:cubicBezTo>
                                      <a:pt x="5" y="973"/>
                                      <a:pt x="0" y="957"/>
                                      <a:pt x="15" y="942"/>
                                    </a:cubicBezTo>
                                    <a:cubicBezTo>
                                      <a:pt x="22" y="921"/>
                                      <a:pt x="15" y="926"/>
                                      <a:pt x="30" y="921"/>
                                    </a:cubicBezTo>
                                    <a:cubicBezTo>
                                      <a:pt x="34" y="908"/>
                                      <a:pt x="43" y="907"/>
                                      <a:pt x="51" y="897"/>
                                    </a:cubicBezTo>
                                    <a:cubicBezTo>
                                      <a:pt x="61" y="885"/>
                                      <a:pt x="62" y="869"/>
                                      <a:pt x="66" y="855"/>
                                    </a:cubicBezTo>
                                    <a:cubicBezTo>
                                      <a:pt x="68" y="848"/>
                                      <a:pt x="74" y="843"/>
                                      <a:pt x="78" y="837"/>
                                    </a:cubicBezTo>
                                    <a:cubicBezTo>
                                      <a:pt x="80" y="834"/>
                                      <a:pt x="84" y="828"/>
                                      <a:pt x="84" y="828"/>
                                    </a:cubicBezTo>
                                    <a:cubicBezTo>
                                      <a:pt x="88" y="811"/>
                                      <a:pt x="90" y="801"/>
                                      <a:pt x="108" y="795"/>
                                    </a:cubicBezTo>
                                    <a:cubicBezTo>
                                      <a:pt x="117" y="769"/>
                                      <a:pt x="122" y="741"/>
                                      <a:pt x="129" y="714"/>
                                    </a:cubicBezTo>
                                    <a:cubicBezTo>
                                      <a:pt x="134" y="696"/>
                                      <a:pt x="132" y="685"/>
                                      <a:pt x="147" y="675"/>
                                    </a:cubicBezTo>
                                    <a:cubicBezTo>
                                      <a:pt x="152" y="659"/>
                                      <a:pt x="158" y="643"/>
                                      <a:pt x="162" y="627"/>
                                    </a:cubicBezTo>
                                    <a:cubicBezTo>
                                      <a:pt x="164" y="594"/>
                                      <a:pt x="162" y="526"/>
                                      <a:pt x="204" y="519"/>
                                    </a:cubicBezTo>
                                    <a:cubicBezTo>
                                      <a:pt x="176" y="513"/>
                                      <a:pt x="163" y="528"/>
                                      <a:pt x="141" y="543"/>
                                    </a:cubicBezTo>
                                    <a:cubicBezTo>
                                      <a:pt x="128" y="562"/>
                                      <a:pt x="112" y="578"/>
                                      <a:pt x="99" y="597"/>
                                    </a:cubicBezTo>
                                    <a:cubicBezTo>
                                      <a:pt x="97" y="634"/>
                                      <a:pt x="96" y="645"/>
                                      <a:pt x="81" y="672"/>
                                    </a:cubicBezTo>
                                    <a:cubicBezTo>
                                      <a:pt x="77" y="678"/>
                                      <a:pt x="71" y="683"/>
                                      <a:pt x="69" y="690"/>
                                    </a:cubicBezTo>
                                    <a:cubicBezTo>
                                      <a:pt x="67" y="696"/>
                                      <a:pt x="78" y="708"/>
                                      <a:pt x="78" y="708"/>
                                    </a:cubicBezTo>
                                    <a:cubicBezTo>
                                      <a:pt x="75" y="732"/>
                                      <a:pt x="58" y="745"/>
                                      <a:pt x="45" y="765"/>
                                    </a:cubicBezTo>
                                    <a:cubicBezTo>
                                      <a:pt x="44" y="773"/>
                                      <a:pt x="43" y="781"/>
                                      <a:pt x="42" y="789"/>
                                    </a:cubicBezTo>
                                    <a:cubicBezTo>
                                      <a:pt x="41" y="793"/>
                                      <a:pt x="41" y="805"/>
                                      <a:pt x="39" y="801"/>
                                    </a:cubicBezTo>
                                    <a:cubicBezTo>
                                      <a:pt x="34" y="789"/>
                                      <a:pt x="18" y="766"/>
                                      <a:pt x="15" y="753"/>
                                    </a:cubicBezTo>
                                    <a:cubicBezTo>
                                      <a:pt x="17" y="731"/>
                                      <a:pt x="36" y="713"/>
                                      <a:pt x="51" y="696"/>
                                    </a:cubicBezTo>
                                    <a:cubicBezTo>
                                      <a:pt x="60" y="686"/>
                                      <a:pt x="63" y="687"/>
                                      <a:pt x="69" y="675"/>
                                    </a:cubicBezTo>
                                    <a:cubicBezTo>
                                      <a:pt x="80" y="653"/>
                                      <a:pt x="93" y="626"/>
                                      <a:pt x="114" y="612"/>
                                    </a:cubicBezTo>
                                    <a:cubicBezTo>
                                      <a:pt x="118" y="606"/>
                                      <a:pt x="125" y="603"/>
                                      <a:pt x="129" y="597"/>
                                    </a:cubicBezTo>
                                    <a:cubicBezTo>
                                      <a:pt x="135" y="589"/>
                                      <a:pt x="135" y="576"/>
                                      <a:pt x="141" y="567"/>
                                    </a:cubicBezTo>
                                    <a:cubicBezTo>
                                      <a:pt x="143" y="556"/>
                                      <a:pt x="145" y="533"/>
                                      <a:pt x="153" y="525"/>
                                    </a:cubicBezTo>
                                    <a:cubicBezTo>
                                      <a:pt x="159" y="519"/>
                                      <a:pt x="165" y="515"/>
                                      <a:pt x="168" y="507"/>
                                    </a:cubicBezTo>
                                    <a:cubicBezTo>
                                      <a:pt x="171" y="501"/>
                                      <a:pt x="171" y="495"/>
                                      <a:pt x="174" y="489"/>
                                    </a:cubicBezTo>
                                    <a:cubicBezTo>
                                      <a:pt x="176" y="485"/>
                                      <a:pt x="178" y="481"/>
                                      <a:pt x="180" y="477"/>
                                    </a:cubicBezTo>
                                    <a:cubicBezTo>
                                      <a:pt x="183" y="444"/>
                                      <a:pt x="199" y="449"/>
                                      <a:pt x="210" y="417"/>
                                    </a:cubicBezTo>
                                    <a:cubicBezTo>
                                      <a:pt x="216" y="419"/>
                                      <a:pt x="221" y="389"/>
                                      <a:pt x="225" y="387"/>
                                    </a:cubicBezTo>
                                    <a:cubicBezTo>
                                      <a:pt x="230" y="384"/>
                                      <a:pt x="231" y="369"/>
                                      <a:pt x="231" y="369"/>
                                    </a:cubicBezTo>
                                    <a:cubicBezTo>
                                      <a:pt x="232" y="354"/>
                                      <a:pt x="231" y="339"/>
                                      <a:pt x="234" y="324"/>
                                    </a:cubicBezTo>
                                    <a:cubicBezTo>
                                      <a:pt x="236" y="317"/>
                                      <a:pt x="244" y="313"/>
                                      <a:pt x="246" y="306"/>
                                    </a:cubicBezTo>
                                    <a:cubicBezTo>
                                      <a:pt x="248" y="300"/>
                                      <a:pt x="252" y="288"/>
                                      <a:pt x="252" y="288"/>
                                    </a:cubicBezTo>
                                    <a:cubicBezTo>
                                      <a:pt x="245" y="268"/>
                                      <a:pt x="250" y="235"/>
                                      <a:pt x="261" y="216"/>
                                    </a:cubicBezTo>
                                    <a:cubicBezTo>
                                      <a:pt x="266" y="207"/>
                                      <a:pt x="279" y="189"/>
                                      <a:pt x="279" y="189"/>
                                    </a:cubicBezTo>
                                    <a:cubicBezTo>
                                      <a:pt x="274" y="174"/>
                                      <a:pt x="266" y="183"/>
                                      <a:pt x="261" y="168"/>
                                    </a:cubicBezTo>
                                    <a:cubicBezTo>
                                      <a:pt x="265" y="152"/>
                                      <a:pt x="268" y="142"/>
                                      <a:pt x="282" y="132"/>
                                    </a:cubicBezTo>
                                    <a:cubicBezTo>
                                      <a:pt x="289" y="111"/>
                                      <a:pt x="284" y="119"/>
                                      <a:pt x="294" y="105"/>
                                    </a:cubicBezTo>
                                    <a:cubicBezTo>
                                      <a:pt x="282" y="97"/>
                                      <a:pt x="283" y="88"/>
                                      <a:pt x="279" y="75"/>
                                    </a:cubicBezTo>
                                    <a:cubicBezTo>
                                      <a:pt x="285" y="6"/>
                                      <a:pt x="278" y="30"/>
                                      <a:pt x="288" y="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1905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55" name="Freeform 128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431" y="1066"/>
                                <a:ext cx="432" cy="1986"/>
                              </a:xfrm>
                              <a:custGeom>
                                <a:avLst/>
                                <a:gdLst>
                                  <a:gd name="T0" fmla="*/ 427 w 432"/>
                                  <a:gd name="T1" fmla="*/ 1986 h 1986"/>
                                  <a:gd name="T2" fmla="*/ 412 w 432"/>
                                  <a:gd name="T3" fmla="*/ 1950 h 1986"/>
                                  <a:gd name="T4" fmla="*/ 325 w 432"/>
                                  <a:gd name="T5" fmla="*/ 1866 h 1986"/>
                                  <a:gd name="T6" fmla="*/ 343 w 432"/>
                                  <a:gd name="T7" fmla="*/ 1863 h 1986"/>
                                  <a:gd name="T8" fmla="*/ 325 w 432"/>
                                  <a:gd name="T9" fmla="*/ 1836 h 1986"/>
                                  <a:gd name="T10" fmla="*/ 307 w 432"/>
                                  <a:gd name="T11" fmla="*/ 1809 h 1986"/>
                                  <a:gd name="T12" fmla="*/ 262 w 432"/>
                                  <a:gd name="T13" fmla="*/ 1761 h 1986"/>
                                  <a:gd name="T14" fmla="*/ 193 w 432"/>
                                  <a:gd name="T15" fmla="*/ 1710 h 1986"/>
                                  <a:gd name="T16" fmla="*/ 163 w 432"/>
                                  <a:gd name="T17" fmla="*/ 1647 h 1986"/>
                                  <a:gd name="T18" fmla="*/ 151 w 432"/>
                                  <a:gd name="T19" fmla="*/ 1608 h 1986"/>
                                  <a:gd name="T20" fmla="*/ 133 w 432"/>
                                  <a:gd name="T21" fmla="*/ 1590 h 1986"/>
                                  <a:gd name="T22" fmla="*/ 112 w 432"/>
                                  <a:gd name="T23" fmla="*/ 1524 h 1986"/>
                                  <a:gd name="T24" fmla="*/ 142 w 432"/>
                                  <a:gd name="T25" fmla="*/ 1530 h 1986"/>
                                  <a:gd name="T26" fmla="*/ 163 w 432"/>
                                  <a:gd name="T27" fmla="*/ 1575 h 1986"/>
                                  <a:gd name="T28" fmla="*/ 190 w 432"/>
                                  <a:gd name="T29" fmla="*/ 1593 h 1986"/>
                                  <a:gd name="T30" fmla="*/ 199 w 432"/>
                                  <a:gd name="T31" fmla="*/ 1599 h 1986"/>
                                  <a:gd name="T32" fmla="*/ 217 w 432"/>
                                  <a:gd name="T33" fmla="*/ 1623 h 1986"/>
                                  <a:gd name="T34" fmla="*/ 247 w 432"/>
                                  <a:gd name="T35" fmla="*/ 1671 h 1986"/>
                                  <a:gd name="T36" fmla="*/ 274 w 432"/>
                                  <a:gd name="T37" fmla="*/ 1719 h 1986"/>
                                  <a:gd name="T38" fmla="*/ 304 w 432"/>
                                  <a:gd name="T39" fmla="*/ 1755 h 1986"/>
                                  <a:gd name="T40" fmla="*/ 316 w 432"/>
                                  <a:gd name="T41" fmla="*/ 1734 h 1986"/>
                                  <a:gd name="T42" fmla="*/ 286 w 432"/>
                                  <a:gd name="T43" fmla="*/ 1704 h 1986"/>
                                  <a:gd name="T44" fmla="*/ 253 w 432"/>
                                  <a:gd name="T45" fmla="*/ 1659 h 1986"/>
                                  <a:gd name="T46" fmla="*/ 223 w 432"/>
                                  <a:gd name="T47" fmla="*/ 1620 h 1986"/>
                                  <a:gd name="T48" fmla="*/ 193 w 432"/>
                                  <a:gd name="T49" fmla="*/ 1581 h 1986"/>
                                  <a:gd name="T50" fmla="*/ 145 w 432"/>
                                  <a:gd name="T51" fmla="*/ 1530 h 1986"/>
                                  <a:gd name="T52" fmla="*/ 130 w 432"/>
                                  <a:gd name="T53" fmla="*/ 1500 h 1986"/>
                                  <a:gd name="T54" fmla="*/ 103 w 432"/>
                                  <a:gd name="T55" fmla="*/ 1470 h 1986"/>
                                  <a:gd name="T56" fmla="*/ 82 w 432"/>
                                  <a:gd name="T57" fmla="*/ 1425 h 1986"/>
                                  <a:gd name="T58" fmla="*/ 71 w 432"/>
                                  <a:gd name="T59" fmla="*/ 1330 h 1986"/>
                                  <a:gd name="T60" fmla="*/ 46 w 432"/>
                                  <a:gd name="T61" fmla="*/ 1239 h 1986"/>
                                  <a:gd name="T62" fmla="*/ 22 w 432"/>
                                  <a:gd name="T63" fmla="*/ 1182 h 1986"/>
                                  <a:gd name="T64" fmla="*/ 25 w 432"/>
                                  <a:gd name="T65" fmla="*/ 1104 h 1986"/>
                                  <a:gd name="T66" fmla="*/ 16 w 432"/>
                                  <a:gd name="T67" fmla="*/ 1062 h 1986"/>
                                  <a:gd name="T68" fmla="*/ 16 w 432"/>
                                  <a:gd name="T69" fmla="*/ 1014 h 1986"/>
                                  <a:gd name="T70" fmla="*/ 31 w 432"/>
                                  <a:gd name="T71" fmla="*/ 951 h 1986"/>
                                  <a:gd name="T72" fmla="*/ 1 w 432"/>
                                  <a:gd name="T73" fmla="*/ 837 h 1986"/>
                                  <a:gd name="T74" fmla="*/ 22 w 432"/>
                                  <a:gd name="T75" fmla="*/ 777 h 1986"/>
                                  <a:gd name="T76" fmla="*/ 25 w 432"/>
                                  <a:gd name="T77" fmla="*/ 723 h 1986"/>
                                  <a:gd name="T78" fmla="*/ 22 w 432"/>
                                  <a:gd name="T79" fmla="*/ 621 h 1986"/>
                                  <a:gd name="T80" fmla="*/ 40 w 432"/>
                                  <a:gd name="T81" fmla="*/ 540 h 1986"/>
                                  <a:gd name="T82" fmla="*/ 58 w 432"/>
                                  <a:gd name="T83" fmla="*/ 447 h 1986"/>
                                  <a:gd name="T84" fmla="*/ 82 w 432"/>
                                  <a:gd name="T85" fmla="*/ 363 h 1986"/>
                                  <a:gd name="T86" fmla="*/ 94 w 432"/>
                                  <a:gd name="T87" fmla="*/ 336 h 1986"/>
                                  <a:gd name="T88" fmla="*/ 97 w 432"/>
                                  <a:gd name="T89" fmla="*/ 327 h 1986"/>
                                  <a:gd name="T90" fmla="*/ 100 w 432"/>
                                  <a:gd name="T91" fmla="*/ 291 h 1986"/>
                                  <a:gd name="T92" fmla="*/ 148 w 432"/>
                                  <a:gd name="T93" fmla="*/ 279 h 1986"/>
                                  <a:gd name="T94" fmla="*/ 139 w 432"/>
                                  <a:gd name="T95" fmla="*/ 222 h 1986"/>
                                  <a:gd name="T96" fmla="*/ 136 w 432"/>
                                  <a:gd name="T97" fmla="*/ 213 h 1986"/>
                                  <a:gd name="T98" fmla="*/ 172 w 432"/>
                                  <a:gd name="T99" fmla="*/ 195 h 1986"/>
                                  <a:gd name="T100" fmla="*/ 211 w 432"/>
                                  <a:gd name="T101" fmla="*/ 120 h 1986"/>
                                  <a:gd name="T102" fmla="*/ 229 w 432"/>
                                  <a:gd name="T103" fmla="*/ 129 h 1986"/>
                                  <a:gd name="T104" fmla="*/ 235 w 432"/>
                                  <a:gd name="T105" fmla="*/ 81 h 1986"/>
                                  <a:gd name="T106" fmla="*/ 265 w 432"/>
                                  <a:gd name="T107" fmla="*/ 0 h 1986"/>
                                  <a:gd name="T108" fmla="*/ 280 w 432"/>
                                  <a:gd name="T109" fmla="*/ 39 h 1986"/>
                                  <a:gd name="T110" fmla="*/ 292 w 432"/>
                                  <a:gd name="T111" fmla="*/ 123 h 198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60000 65536"/>
                                  <a:gd name="T157" fmla="*/ 0 60000 65536"/>
                                  <a:gd name="T158" fmla="*/ 0 60000 65536"/>
                                  <a:gd name="T159" fmla="*/ 0 60000 65536"/>
                                  <a:gd name="T160" fmla="*/ 0 60000 65536"/>
                                  <a:gd name="T161" fmla="*/ 0 60000 65536"/>
                                  <a:gd name="T162" fmla="*/ 0 60000 65536"/>
                                  <a:gd name="T163" fmla="*/ 0 60000 65536"/>
                                  <a:gd name="T164" fmla="*/ 0 60000 65536"/>
                                  <a:gd name="T165" fmla="*/ 0 60000 65536"/>
                                  <a:gd name="T166" fmla="*/ 0 60000 65536"/>
                                  <a:gd name="T167" fmla="*/ 0 60000 65536"/>
                                  <a:gd name="T168" fmla="*/ 0 w 432"/>
                                  <a:gd name="T169" fmla="*/ 0 h 1986"/>
                                  <a:gd name="T170" fmla="*/ 432 w 432"/>
                                  <a:gd name="T171" fmla="*/ 1986 h 1986"/>
                                </a:gdLst>
                                <a:ahLst/>
                                <a:cxnLst>
                                  <a:cxn ang="T112">
                                    <a:pos x="T0" y="T1"/>
                                  </a:cxn>
                                  <a:cxn ang="T113">
                                    <a:pos x="T2" y="T3"/>
                                  </a:cxn>
                                  <a:cxn ang="T114">
                                    <a:pos x="T4" y="T5"/>
                                  </a:cxn>
                                  <a:cxn ang="T115">
                                    <a:pos x="T6" y="T7"/>
                                  </a:cxn>
                                  <a:cxn ang="T116">
                                    <a:pos x="T8" y="T9"/>
                                  </a:cxn>
                                  <a:cxn ang="T117">
                                    <a:pos x="T10" y="T11"/>
                                  </a:cxn>
                                  <a:cxn ang="T118">
                                    <a:pos x="T12" y="T13"/>
                                  </a:cxn>
                                  <a:cxn ang="T119">
                                    <a:pos x="T14" y="T15"/>
                                  </a:cxn>
                                  <a:cxn ang="T120">
                                    <a:pos x="T16" y="T17"/>
                                  </a:cxn>
                                  <a:cxn ang="T121">
                                    <a:pos x="T18" y="T19"/>
                                  </a:cxn>
                                  <a:cxn ang="T122">
                                    <a:pos x="T20" y="T21"/>
                                  </a:cxn>
                                  <a:cxn ang="T123">
                                    <a:pos x="T22" y="T23"/>
                                  </a:cxn>
                                  <a:cxn ang="T124">
                                    <a:pos x="T24" y="T25"/>
                                  </a:cxn>
                                  <a:cxn ang="T125">
                                    <a:pos x="T26" y="T27"/>
                                  </a:cxn>
                                  <a:cxn ang="T126">
                                    <a:pos x="T28" y="T29"/>
                                  </a:cxn>
                                  <a:cxn ang="T127">
                                    <a:pos x="T30" y="T31"/>
                                  </a:cxn>
                                  <a:cxn ang="T128">
                                    <a:pos x="T32" y="T33"/>
                                  </a:cxn>
                                  <a:cxn ang="T129">
                                    <a:pos x="T34" y="T35"/>
                                  </a:cxn>
                                  <a:cxn ang="T130">
                                    <a:pos x="T36" y="T37"/>
                                  </a:cxn>
                                  <a:cxn ang="T131">
                                    <a:pos x="T38" y="T39"/>
                                  </a:cxn>
                                  <a:cxn ang="T132">
                                    <a:pos x="T40" y="T41"/>
                                  </a:cxn>
                                  <a:cxn ang="T133">
                                    <a:pos x="T42" y="T43"/>
                                  </a:cxn>
                                  <a:cxn ang="T134">
                                    <a:pos x="T44" y="T45"/>
                                  </a:cxn>
                                  <a:cxn ang="T135">
                                    <a:pos x="T46" y="T47"/>
                                  </a:cxn>
                                  <a:cxn ang="T136">
                                    <a:pos x="T48" y="T49"/>
                                  </a:cxn>
                                  <a:cxn ang="T137">
                                    <a:pos x="T50" y="T51"/>
                                  </a:cxn>
                                  <a:cxn ang="T138">
                                    <a:pos x="T52" y="T53"/>
                                  </a:cxn>
                                  <a:cxn ang="T139">
                                    <a:pos x="T54" y="T55"/>
                                  </a:cxn>
                                  <a:cxn ang="T140">
                                    <a:pos x="T56" y="T57"/>
                                  </a:cxn>
                                  <a:cxn ang="T141">
                                    <a:pos x="T58" y="T59"/>
                                  </a:cxn>
                                  <a:cxn ang="T142">
                                    <a:pos x="T60" y="T61"/>
                                  </a:cxn>
                                  <a:cxn ang="T143">
                                    <a:pos x="T62" y="T63"/>
                                  </a:cxn>
                                  <a:cxn ang="T144">
                                    <a:pos x="T64" y="T65"/>
                                  </a:cxn>
                                  <a:cxn ang="T145">
                                    <a:pos x="T66" y="T67"/>
                                  </a:cxn>
                                  <a:cxn ang="T146">
                                    <a:pos x="T68" y="T69"/>
                                  </a:cxn>
                                  <a:cxn ang="T147">
                                    <a:pos x="T70" y="T71"/>
                                  </a:cxn>
                                  <a:cxn ang="T148">
                                    <a:pos x="T72" y="T73"/>
                                  </a:cxn>
                                  <a:cxn ang="T149">
                                    <a:pos x="T74" y="T75"/>
                                  </a:cxn>
                                  <a:cxn ang="T150">
                                    <a:pos x="T76" y="T77"/>
                                  </a:cxn>
                                  <a:cxn ang="T151">
                                    <a:pos x="T78" y="T79"/>
                                  </a:cxn>
                                  <a:cxn ang="T152">
                                    <a:pos x="T80" y="T81"/>
                                  </a:cxn>
                                  <a:cxn ang="T153">
                                    <a:pos x="T82" y="T83"/>
                                  </a:cxn>
                                  <a:cxn ang="T154">
                                    <a:pos x="T84" y="T85"/>
                                  </a:cxn>
                                  <a:cxn ang="T155">
                                    <a:pos x="T86" y="T87"/>
                                  </a:cxn>
                                  <a:cxn ang="T156">
                                    <a:pos x="T88" y="T89"/>
                                  </a:cxn>
                                  <a:cxn ang="T157">
                                    <a:pos x="T90" y="T91"/>
                                  </a:cxn>
                                  <a:cxn ang="T158">
                                    <a:pos x="T92" y="T93"/>
                                  </a:cxn>
                                  <a:cxn ang="T159">
                                    <a:pos x="T94" y="T95"/>
                                  </a:cxn>
                                  <a:cxn ang="T160">
                                    <a:pos x="T96" y="T97"/>
                                  </a:cxn>
                                  <a:cxn ang="T161">
                                    <a:pos x="T98" y="T99"/>
                                  </a:cxn>
                                  <a:cxn ang="T162">
                                    <a:pos x="T100" y="T101"/>
                                  </a:cxn>
                                  <a:cxn ang="T163">
                                    <a:pos x="T102" y="T103"/>
                                  </a:cxn>
                                  <a:cxn ang="T164">
                                    <a:pos x="T104" y="T105"/>
                                  </a:cxn>
                                  <a:cxn ang="T165">
                                    <a:pos x="T106" y="T107"/>
                                  </a:cxn>
                                  <a:cxn ang="T166">
                                    <a:pos x="T108" y="T109"/>
                                  </a:cxn>
                                  <a:cxn ang="T167">
                                    <a:pos x="T110" y="T111"/>
                                  </a:cxn>
                                </a:cxnLst>
                                <a:rect l="T168" t="T169" r="T170" b="T171"/>
                                <a:pathLst>
                                  <a:path w="432" h="1986">
                                    <a:moveTo>
                                      <a:pt x="427" y="1986"/>
                                    </a:moveTo>
                                    <a:cubicBezTo>
                                      <a:pt x="432" y="1970"/>
                                      <a:pt x="423" y="1961"/>
                                      <a:pt x="412" y="1950"/>
                                    </a:cubicBezTo>
                                    <a:cubicBezTo>
                                      <a:pt x="405" y="1899"/>
                                      <a:pt x="355" y="1896"/>
                                      <a:pt x="325" y="1866"/>
                                    </a:cubicBezTo>
                                    <a:cubicBezTo>
                                      <a:pt x="331" y="1865"/>
                                      <a:pt x="339" y="1867"/>
                                      <a:pt x="343" y="1863"/>
                                    </a:cubicBezTo>
                                    <a:cubicBezTo>
                                      <a:pt x="352" y="1854"/>
                                      <a:pt x="328" y="1838"/>
                                      <a:pt x="325" y="1836"/>
                                    </a:cubicBezTo>
                                    <a:cubicBezTo>
                                      <a:pt x="319" y="1824"/>
                                      <a:pt x="320" y="1813"/>
                                      <a:pt x="307" y="1809"/>
                                    </a:cubicBezTo>
                                    <a:cubicBezTo>
                                      <a:pt x="287" y="1789"/>
                                      <a:pt x="297" y="1773"/>
                                      <a:pt x="262" y="1761"/>
                                    </a:cubicBezTo>
                                    <a:cubicBezTo>
                                      <a:pt x="234" y="1740"/>
                                      <a:pt x="229" y="1716"/>
                                      <a:pt x="193" y="1710"/>
                                    </a:cubicBezTo>
                                    <a:cubicBezTo>
                                      <a:pt x="188" y="1691"/>
                                      <a:pt x="174" y="1663"/>
                                      <a:pt x="163" y="1647"/>
                                    </a:cubicBezTo>
                                    <a:cubicBezTo>
                                      <a:pt x="161" y="1635"/>
                                      <a:pt x="159" y="1618"/>
                                      <a:pt x="151" y="1608"/>
                                    </a:cubicBezTo>
                                    <a:cubicBezTo>
                                      <a:pt x="146" y="1601"/>
                                      <a:pt x="133" y="1590"/>
                                      <a:pt x="133" y="1590"/>
                                    </a:cubicBezTo>
                                    <a:cubicBezTo>
                                      <a:pt x="138" y="1565"/>
                                      <a:pt x="130" y="1542"/>
                                      <a:pt x="112" y="1524"/>
                                    </a:cubicBezTo>
                                    <a:cubicBezTo>
                                      <a:pt x="125" y="1520"/>
                                      <a:pt x="131" y="1523"/>
                                      <a:pt x="142" y="1530"/>
                                    </a:cubicBezTo>
                                    <a:cubicBezTo>
                                      <a:pt x="151" y="1543"/>
                                      <a:pt x="151" y="1564"/>
                                      <a:pt x="163" y="1575"/>
                                    </a:cubicBezTo>
                                    <a:cubicBezTo>
                                      <a:pt x="171" y="1582"/>
                                      <a:pt x="181" y="1587"/>
                                      <a:pt x="190" y="1593"/>
                                    </a:cubicBezTo>
                                    <a:cubicBezTo>
                                      <a:pt x="193" y="1595"/>
                                      <a:pt x="199" y="1599"/>
                                      <a:pt x="199" y="1599"/>
                                    </a:cubicBezTo>
                                    <a:cubicBezTo>
                                      <a:pt x="203" y="1616"/>
                                      <a:pt x="209" y="1609"/>
                                      <a:pt x="217" y="1623"/>
                                    </a:cubicBezTo>
                                    <a:cubicBezTo>
                                      <a:pt x="228" y="1642"/>
                                      <a:pt x="224" y="1663"/>
                                      <a:pt x="247" y="1671"/>
                                    </a:cubicBezTo>
                                    <a:cubicBezTo>
                                      <a:pt x="252" y="1687"/>
                                      <a:pt x="264" y="1705"/>
                                      <a:pt x="274" y="1719"/>
                                    </a:cubicBezTo>
                                    <a:cubicBezTo>
                                      <a:pt x="279" y="1742"/>
                                      <a:pt x="286" y="1743"/>
                                      <a:pt x="304" y="1755"/>
                                    </a:cubicBezTo>
                                    <a:cubicBezTo>
                                      <a:pt x="339" y="1751"/>
                                      <a:pt x="334" y="1752"/>
                                      <a:pt x="316" y="1734"/>
                                    </a:cubicBezTo>
                                    <a:cubicBezTo>
                                      <a:pt x="311" y="1718"/>
                                      <a:pt x="295" y="1717"/>
                                      <a:pt x="286" y="1704"/>
                                    </a:cubicBezTo>
                                    <a:cubicBezTo>
                                      <a:pt x="275" y="1689"/>
                                      <a:pt x="266" y="1672"/>
                                      <a:pt x="253" y="1659"/>
                                    </a:cubicBezTo>
                                    <a:cubicBezTo>
                                      <a:pt x="250" y="1650"/>
                                      <a:pt x="231" y="1625"/>
                                      <a:pt x="223" y="1620"/>
                                    </a:cubicBezTo>
                                    <a:cubicBezTo>
                                      <a:pt x="216" y="1609"/>
                                      <a:pt x="205" y="1585"/>
                                      <a:pt x="193" y="1581"/>
                                    </a:cubicBezTo>
                                    <a:cubicBezTo>
                                      <a:pt x="178" y="1566"/>
                                      <a:pt x="163" y="1542"/>
                                      <a:pt x="145" y="1530"/>
                                    </a:cubicBezTo>
                                    <a:cubicBezTo>
                                      <a:pt x="137" y="1507"/>
                                      <a:pt x="143" y="1517"/>
                                      <a:pt x="130" y="1500"/>
                                    </a:cubicBezTo>
                                    <a:cubicBezTo>
                                      <a:pt x="126" y="1488"/>
                                      <a:pt x="114" y="1477"/>
                                      <a:pt x="103" y="1470"/>
                                    </a:cubicBezTo>
                                    <a:cubicBezTo>
                                      <a:pt x="98" y="1454"/>
                                      <a:pt x="87" y="1441"/>
                                      <a:pt x="82" y="1425"/>
                                    </a:cubicBezTo>
                                    <a:cubicBezTo>
                                      <a:pt x="92" y="1354"/>
                                      <a:pt x="60" y="1401"/>
                                      <a:pt x="71" y="1330"/>
                                    </a:cubicBezTo>
                                    <a:cubicBezTo>
                                      <a:pt x="65" y="1299"/>
                                      <a:pt x="56" y="1263"/>
                                      <a:pt x="46" y="1239"/>
                                    </a:cubicBezTo>
                                    <a:cubicBezTo>
                                      <a:pt x="43" y="1232"/>
                                      <a:pt x="25" y="1204"/>
                                      <a:pt x="22" y="1182"/>
                                    </a:cubicBezTo>
                                    <a:cubicBezTo>
                                      <a:pt x="19" y="1160"/>
                                      <a:pt x="26" y="1124"/>
                                      <a:pt x="25" y="1104"/>
                                    </a:cubicBezTo>
                                    <a:cubicBezTo>
                                      <a:pt x="20" y="1086"/>
                                      <a:pt x="23" y="1084"/>
                                      <a:pt x="16" y="1062"/>
                                    </a:cubicBezTo>
                                    <a:cubicBezTo>
                                      <a:pt x="15" y="1059"/>
                                      <a:pt x="16" y="1014"/>
                                      <a:pt x="16" y="1014"/>
                                    </a:cubicBezTo>
                                    <a:cubicBezTo>
                                      <a:pt x="23" y="986"/>
                                      <a:pt x="38" y="978"/>
                                      <a:pt x="31" y="951"/>
                                    </a:cubicBezTo>
                                    <a:cubicBezTo>
                                      <a:pt x="21" y="913"/>
                                      <a:pt x="11" y="875"/>
                                      <a:pt x="1" y="837"/>
                                    </a:cubicBezTo>
                                    <a:cubicBezTo>
                                      <a:pt x="0" y="808"/>
                                      <a:pt x="18" y="796"/>
                                      <a:pt x="22" y="777"/>
                                    </a:cubicBezTo>
                                    <a:cubicBezTo>
                                      <a:pt x="19" y="758"/>
                                      <a:pt x="20" y="742"/>
                                      <a:pt x="25" y="723"/>
                                    </a:cubicBezTo>
                                    <a:cubicBezTo>
                                      <a:pt x="24" y="689"/>
                                      <a:pt x="22" y="655"/>
                                      <a:pt x="22" y="621"/>
                                    </a:cubicBezTo>
                                    <a:cubicBezTo>
                                      <a:pt x="22" y="594"/>
                                      <a:pt x="34" y="566"/>
                                      <a:pt x="40" y="540"/>
                                    </a:cubicBezTo>
                                    <a:cubicBezTo>
                                      <a:pt x="48" y="509"/>
                                      <a:pt x="51" y="478"/>
                                      <a:pt x="58" y="447"/>
                                    </a:cubicBezTo>
                                    <a:cubicBezTo>
                                      <a:pt x="64" y="419"/>
                                      <a:pt x="73" y="391"/>
                                      <a:pt x="82" y="363"/>
                                    </a:cubicBezTo>
                                    <a:cubicBezTo>
                                      <a:pt x="85" y="354"/>
                                      <a:pt x="91" y="345"/>
                                      <a:pt x="94" y="336"/>
                                    </a:cubicBezTo>
                                    <a:cubicBezTo>
                                      <a:pt x="95" y="333"/>
                                      <a:pt x="97" y="327"/>
                                      <a:pt x="97" y="327"/>
                                    </a:cubicBezTo>
                                    <a:cubicBezTo>
                                      <a:pt x="98" y="315"/>
                                      <a:pt x="91" y="299"/>
                                      <a:pt x="100" y="291"/>
                                    </a:cubicBezTo>
                                    <a:cubicBezTo>
                                      <a:pt x="165" y="239"/>
                                      <a:pt x="137" y="313"/>
                                      <a:pt x="148" y="279"/>
                                    </a:cubicBezTo>
                                    <a:cubicBezTo>
                                      <a:pt x="151" y="258"/>
                                      <a:pt x="155" y="238"/>
                                      <a:pt x="139" y="222"/>
                                    </a:cubicBezTo>
                                    <a:cubicBezTo>
                                      <a:pt x="138" y="219"/>
                                      <a:pt x="135" y="216"/>
                                      <a:pt x="136" y="213"/>
                                    </a:cubicBezTo>
                                    <a:cubicBezTo>
                                      <a:pt x="139" y="206"/>
                                      <a:pt x="165" y="197"/>
                                      <a:pt x="172" y="195"/>
                                    </a:cubicBezTo>
                                    <a:cubicBezTo>
                                      <a:pt x="178" y="177"/>
                                      <a:pt x="194" y="126"/>
                                      <a:pt x="211" y="120"/>
                                    </a:cubicBezTo>
                                    <a:cubicBezTo>
                                      <a:pt x="217" y="122"/>
                                      <a:pt x="226" y="135"/>
                                      <a:pt x="229" y="129"/>
                                    </a:cubicBezTo>
                                    <a:cubicBezTo>
                                      <a:pt x="236" y="115"/>
                                      <a:pt x="230" y="96"/>
                                      <a:pt x="235" y="81"/>
                                    </a:cubicBezTo>
                                    <a:cubicBezTo>
                                      <a:pt x="243" y="54"/>
                                      <a:pt x="249" y="24"/>
                                      <a:pt x="265" y="0"/>
                                    </a:cubicBezTo>
                                    <a:cubicBezTo>
                                      <a:pt x="280" y="10"/>
                                      <a:pt x="278" y="19"/>
                                      <a:pt x="280" y="39"/>
                                    </a:cubicBezTo>
                                    <a:cubicBezTo>
                                      <a:pt x="283" y="66"/>
                                      <a:pt x="292" y="97"/>
                                      <a:pt x="292" y="123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56" name="AutoShape 128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9600000" flipH="1">
                                <a:off x="2726" y="885"/>
                                <a:ext cx="45" cy="181"/>
                              </a:xfrm>
                              <a:prstGeom prst="lightningBolt">
                                <a:avLst/>
                              </a:prstGeom>
                              <a:solidFill>
                                <a:srgbClr val="ECD846"/>
                              </a:solidFill>
                              <a:ln w="9525">
                                <a:solidFill>
                                  <a:srgbClr val="CC99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350" name="Freeform 128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60" y="2504"/>
                            <a:ext cx="185" cy="280"/>
                          </a:xfrm>
                          <a:custGeom>
                            <a:avLst/>
                            <a:gdLst>
                              <a:gd name="T0" fmla="*/ 180 w 185"/>
                              <a:gd name="T1" fmla="*/ 0 h 280"/>
                              <a:gd name="T2" fmla="*/ 172 w 185"/>
                              <a:gd name="T3" fmla="*/ 24 h 280"/>
                              <a:gd name="T4" fmla="*/ 148 w 185"/>
                              <a:gd name="T5" fmla="*/ 32 h 280"/>
                              <a:gd name="T6" fmla="*/ 100 w 185"/>
                              <a:gd name="T7" fmla="*/ 120 h 280"/>
                              <a:gd name="T8" fmla="*/ 44 w 185"/>
                              <a:gd name="T9" fmla="*/ 192 h 280"/>
                              <a:gd name="T10" fmla="*/ 36 w 185"/>
                              <a:gd name="T11" fmla="*/ 216 h 280"/>
                              <a:gd name="T12" fmla="*/ 12 w 185"/>
                              <a:gd name="T13" fmla="*/ 224 h 280"/>
                              <a:gd name="T14" fmla="*/ 44 w 185"/>
                              <a:gd name="T15" fmla="*/ 280 h 280"/>
                              <a:gd name="T16" fmla="*/ 108 w 185"/>
                              <a:gd name="T17" fmla="*/ 200 h 280"/>
                              <a:gd name="T18" fmla="*/ 140 w 185"/>
                              <a:gd name="T19" fmla="*/ 176 h 280"/>
                              <a:gd name="T20" fmla="*/ 164 w 185"/>
                              <a:gd name="T21" fmla="*/ 152 h 280"/>
                              <a:gd name="T22" fmla="*/ 164 w 185"/>
                              <a:gd name="T23" fmla="*/ 56 h 280"/>
                              <a:gd name="T24" fmla="*/ 164 w 185"/>
                              <a:gd name="T25" fmla="*/ 56 h 280"/>
                              <a:gd name="T26" fmla="*/ 180 w 185"/>
                              <a:gd name="T27" fmla="*/ 0 h 280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185"/>
                              <a:gd name="T43" fmla="*/ 0 h 280"/>
                              <a:gd name="T44" fmla="*/ 185 w 185"/>
                              <a:gd name="T45" fmla="*/ 280 h 280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185" h="280">
                                <a:moveTo>
                                  <a:pt x="180" y="0"/>
                                </a:moveTo>
                                <a:cubicBezTo>
                                  <a:pt x="177" y="8"/>
                                  <a:pt x="178" y="18"/>
                                  <a:pt x="172" y="24"/>
                                </a:cubicBezTo>
                                <a:cubicBezTo>
                                  <a:pt x="166" y="30"/>
                                  <a:pt x="153" y="25"/>
                                  <a:pt x="148" y="32"/>
                                </a:cubicBezTo>
                                <a:cubicBezTo>
                                  <a:pt x="112" y="82"/>
                                  <a:pt x="150" y="87"/>
                                  <a:pt x="100" y="120"/>
                                </a:cubicBezTo>
                                <a:cubicBezTo>
                                  <a:pt x="90" y="149"/>
                                  <a:pt x="44" y="192"/>
                                  <a:pt x="44" y="192"/>
                                </a:cubicBezTo>
                                <a:cubicBezTo>
                                  <a:pt x="41" y="200"/>
                                  <a:pt x="42" y="210"/>
                                  <a:pt x="36" y="216"/>
                                </a:cubicBezTo>
                                <a:cubicBezTo>
                                  <a:pt x="30" y="222"/>
                                  <a:pt x="15" y="216"/>
                                  <a:pt x="12" y="224"/>
                                </a:cubicBezTo>
                                <a:cubicBezTo>
                                  <a:pt x="0" y="259"/>
                                  <a:pt x="24" y="267"/>
                                  <a:pt x="44" y="280"/>
                                </a:cubicBezTo>
                                <a:cubicBezTo>
                                  <a:pt x="89" y="265"/>
                                  <a:pt x="93" y="245"/>
                                  <a:pt x="108" y="200"/>
                                </a:cubicBezTo>
                                <a:cubicBezTo>
                                  <a:pt x="112" y="187"/>
                                  <a:pt x="130" y="185"/>
                                  <a:pt x="140" y="176"/>
                                </a:cubicBezTo>
                                <a:cubicBezTo>
                                  <a:pt x="149" y="169"/>
                                  <a:pt x="156" y="160"/>
                                  <a:pt x="164" y="152"/>
                                </a:cubicBezTo>
                                <a:cubicBezTo>
                                  <a:pt x="185" y="88"/>
                                  <a:pt x="185" y="120"/>
                                  <a:pt x="164" y="56"/>
                                </a:cubicBezTo>
                                <a:cubicBezTo>
                                  <a:pt x="169" y="37"/>
                                  <a:pt x="175" y="19"/>
                                  <a:pt x="180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348" name="Freeform 347"/>
                        <p:cNvSpPr/>
                        <p:nvPr/>
                      </p:nvSpPr>
                      <p:spPr>
                        <a:xfrm>
                          <a:off x="3622876" y="1608881"/>
                          <a:ext cx="476041" cy="544010"/>
                        </a:xfrm>
                        <a:custGeom>
                          <a:avLst/>
                          <a:gdLst>
                            <a:gd name="connsiteX0" fmla="*/ 335666 w 476041"/>
                            <a:gd name="connsiteY0" fmla="*/ 416689 h 544010"/>
                            <a:gd name="connsiteX1" fmla="*/ 335666 w 476041"/>
                            <a:gd name="connsiteY1" fmla="*/ 416689 h 544010"/>
                            <a:gd name="connsiteX2" fmla="*/ 416689 w 476041"/>
                            <a:gd name="connsiteY2" fmla="*/ 532435 h 544010"/>
                            <a:gd name="connsiteX3" fmla="*/ 451413 w 476041"/>
                            <a:gd name="connsiteY3" fmla="*/ 544010 h 544010"/>
                            <a:gd name="connsiteX4" fmla="*/ 451413 w 476041"/>
                            <a:gd name="connsiteY4" fmla="*/ 370390 h 544010"/>
                            <a:gd name="connsiteX5" fmla="*/ 428263 w 476041"/>
                            <a:gd name="connsiteY5" fmla="*/ 347241 h 544010"/>
                            <a:gd name="connsiteX6" fmla="*/ 393539 w 476041"/>
                            <a:gd name="connsiteY6" fmla="*/ 335666 h 544010"/>
                            <a:gd name="connsiteX7" fmla="*/ 347240 w 476041"/>
                            <a:gd name="connsiteY7" fmla="*/ 289367 h 544010"/>
                            <a:gd name="connsiteX8" fmla="*/ 289367 w 476041"/>
                            <a:gd name="connsiteY8" fmla="*/ 243068 h 544010"/>
                            <a:gd name="connsiteX9" fmla="*/ 266218 w 476041"/>
                            <a:gd name="connsiteY9" fmla="*/ 208344 h 544010"/>
                            <a:gd name="connsiteX10" fmla="*/ 208344 w 476041"/>
                            <a:gd name="connsiteY10" fmla="*/ 162046 h 544010"/>
                            <a:gd name="connsiteX11" fmla="*/ 138896 w 476041"/>
                            <a:gd name="connsiteY11" fmla="*/ 115747 h 544010"/>
                            <a:gd name="connsiteX12" fmla="*/ 115747 w 476041"/>
                            <a:gd name="connsiteY12" fmla="*/ 81023 h 544010"/>
                            <a:gd name="connsiteX13" fmla="*/ 81023 w 476041"/>
                            <a:gd name="connsiteY13" fmla="*/ 69448 h 544010"/>
                            <a:gd name="connsiteX14" fmla="*/ 69448 w 476041"/>
                            <a:gd name="connsiteY14" fmla="*/ 34724 h 544010"/>
                            <a:gd name="connsiteX15" fmla="*/ 34724 w 476041"/>
                            <a:gd name="connsiteY15" fmla="*/ 23149 h 544010"/>
                            <a:gd name="connsiteX16" fmla="*/ 0 w 476041"/>
                            <a:gd name="connsiteY16" fmla="*/ 0 h 544010"/>
                            <a:gd name="connsiteX17" fmla="*/ 11575 w 476041"/>
                            <a:gd name="connsiteY17" fmla="*/ 92597 h 544010"/>
                            <a:gd name="connsiteX18" fmla="*/ 34724 w 476041"/>
                            <a:gd name="connsiteY18" fmla="*/ 115747 h 544010"/>
                            <a:gd name="connsiteX19" fmla="*/ 57873 w 476041"/>
                            <a:gd name="connsiteY19" fmla="*/ 196770 h 544010"/>
                            <a:gd name="connsiteX20" fmla="*/ 81023 w 476041"/>
                            <a:gd name="connsiteY20" fmla="*/ 231494 h 544010"/>
                            <a:gd name="connsiteX21" fmla="*/ 115747 w 476041"/>
                            <a:gd name="connsiteY21" fmla="*/ 300942 h 544010"/>
                            <a:gd name="connsiteX22" fmla="*/ 185195 w 476041"/>
                            <a:gd name="connsiteY22" fmla="*/ 324091 h 544010"/>
                            <a:gd name="connsiteX23" fmla="*/ 254643 w 476041"/>
                            <a:gd name="connsiteY23" fmla="*/ 358815 h 544010"/>
                            <a:gd name="connsiteX24" fmla="*/ 289367 w 476041"/>
                            <a:gd name="connsiteY24" fmla="*/ 370390 h 544010"/>
                            <a:gd name="connsiteX25" fmla="*/ 324091 w 476041"/>
                            <a:gd name="connsiteY25" fmla="*/ 393539 h 544010"/>
                            <a:gd name="connsiteX26" fmla="*/ 335666 w 476041"/>
                            <a:gd name="connsiteY26" fmla="*/ 416689 h 5440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</a:cxnLst>
                          <a:rect l="l" t="t" r="r" b="b"/>
                          <a:pathLst>
                            <a:path w="476041" h="544010">
                              <a:moveTo>
                                <a:pt x="335666" y="416689"/>
                              </a:moveTo>
                              <a:lnTo>
                                <a:pt x="335666" y="416689"/>
                              </a:lnTo>
                              <a:cubicBezTo>
                                <a:pt x="370702" y="486759"/>
                                <a:pt x="360300" y="504240"/>
                                <a:pt x="416689" y="532435"/>
                              </a:cubicBezTo>
                              <a:cubicBezTo>
                                <a:pt x="427602" y="537891"/>
                                <a:pt x="439838" y="540152"/>
                                <a:pt x="451413" y="544010"/>
                              </a:cubicBezTo>
                              <a:cubicBezTo>
                                <a:pt x="474516" y="474697"/>
                                <a:pt x="476041" y="485320"/>
                                <a:pt x="451413" y="370390"/>
                              </a:cubicBezTo>
                              <a:cubicBezTo>
                                <a:pt x="449126" y="359719"/>
                                <a:pt x="437621" y="352856"/>
                                <a:pt x="428263" y="347241"/>
                              </a:cubicBezTo>
                              <a:cubicBezTo>
                                <a:pt x="417801" y="340964"/>
                                <a:pt x="405114" y="339524"/>
                                <a:pt x="393539" y="335666"/>
                              </a:cubicBezTo>
                              <a:cubicBezTo>
                                <a:pt x="378106" y="320233"/>
                                <a:pt x="365400" y="301474"/>
                                <a:pt x="347240" y="289367"/>
                              </a:cubicBezTo>
                              <a:cubicBezTo>
                                <a:pt x="321454" y="272177"/>
                                <a:pt x="308217" y="266632"/>
                                <a:pt x="289367" y="243068"/>
                              </a:cubicBezTo>
                              <a:cubicBezTo>
                                <a:pt x="280677" y="232205"/>
                                <a:pt x="274908" y="219207"/>
                                <a:pt x="266218" y="208344"/>
                              </a:cubicBezTo>
                              <a:cubicBezTo>
                                <a:pt x="241377" y="177293"/>
                                <a:pt x="241765" y="188783"/>
                                <a:pt x="208344" y="162046"/>
                              </a:cubicBezTo>
                              <a:cubicBezTo>
                                <a:pt x="149426" y="114911"/>
                                <a:pt x="232221" y="162408"/>
                                <a:pt x="138896" y="115747"/>
                              </a:cubicBezTo>
                              <a:cubicBezTo>
                                <a:pt x="131180" y="104172"/>
                                <a:pt x="126610" y="89713"/>
                                <a:pt x="115747" y="81023"/>
                              </a:cubicBezTo>
                              <a:cubicBezTo>
                                <a:pt x="106220" y="73401"/>
                                <a:pt x="89650" y="78075"/>
                                <a:pt x="81023" y="69448"/>
                              </a:cubicBezTo>
                              <a:cubicBezTo>
                                <a:pt x="72396" y="60821"/>
                                <a:pt x="78075" y="43351"/>
                                <a:pt x="69448" y="34724"/>
                              </a:cubicBezTo>
                              <a:cubicBezTo>
                                <a:pt x="60821" y="26097"/>
                                <a:pt x="45637" y="28605"/>
                                <a:pt x="34724" y="23149"/>
                              </a:cubicBezTo>
                              <a:cubicBezTo>
                                <a:pt x="22282" y="16928"/>
                                <a:pt x="11575" y="7716"/>
                                <a:pt x="0" y="0"/>
                              </a:cubicBezTo>
                              <a:cubicBezTo>
                                <a:pt x="3858" y="30866"/>
                                <a:pt x="2637" y="62803"/>
                                <a:pt x="11575" y="92597"/>
                              </a:cubicBezTo>
                              <a:cubicBezTo>
                                <a:pt x="14711" y="103050"/>
                                <a:pt x="29109" y="106389"/>
                                <a:pt x="34724" y="115747"/>
                              </a:cubicBezTo>
                              <a:cubicBezTo>
                                <a:pt x="45991" y="134525"/>
                                <a:pt x="50301" y="179102"/>
                                <a:pt x="57873" y="196770"/>
                              </a:cubicBezTo>
                              <a:cubicBezTo>
                                <a:pt x="63353" y="209556"/>
                                <a:pt x="73306" y="219919"/>
                                <a:pt x="81023" y="231494"/>
                              </a:cubicBezTo>
                              <a:cubicBezTo>
                                <a:pt x="87330" y="250416"/>
                                <a:pt x="96850" y="289132"/>
                                <a:pt x="115747" y="300942"/>
                              </a:cubicBezTo>
                              <a:cubicBezTo>
                                <a:pt x="136440" y="313875"/>
                                <a:pt x="162046" y="316375"/>
                                <a:pt x="185195" y="324091"/>
                              </a:cubicBezTo>
                              <a:cubicBezTo>
                                <a:pt x="272470" y="353183"/>
                                <a:pt x="164897" y="313942"/>
                                <a:pt x="254643" y="358815"/>
                              </a:cubicBezTo>
                              <a:cubicBezTo>
                                <a:pt x="265556" y="364271"/>
                                <a:pt x="278454" y="364934"/>
                                <a:pt x="289367" y="370390"/>
                              </a:cubicBezTo>
                              <a:cubicBezTo>
                                <a:pt x="301809" y="376611"/>
                                <a:pt x="313228" y="384849"/>
                                <a:pt x="324091" y="393539"/>
                              </a:cubicBezTo>
                              <a:cubicBezTo>
                                <a:pt x="356438" y="419417"/>
                                <a:pt x="333737" y="412831"/>
                                <a:pt x="335666" y="41668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>
                          <a:solidFill>
                            <a:srgbClr val="CC99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400">
                            <a:defRPr/>
                          </a:pPr>
                          <a:endParaRPr lang="en-US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540" name="Group 154"/>
                      <p:cNvGrpSpPr/>
                      <p:nvPr/>
                    </p:nvGrpSpPr>
                    <p:grpSpPr>
                      <a:xfrm rot="2633095">
                        <a:off x="3563888" y="1700808"/>
                        <a:ext cx="304572" cy="648072"/>
                        <a:chOff x="3622876" y="1044283"/>
                        <a:chExt cx="1960756" cy="3563452"/>
                      </a:xfrm>
                    </p:grpSpPr>
                    <p:grpSp>
                      <p:nvGrpSpPr>
                        <p:cNvPr id="541" name="Group 1280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8992529" flipH="1" flipV="1">
                          <a:off x="4245701" y="1044283"/>
                          <a:ext cx="1337931" cy="3563452"/>
                          <a:chOff x="2440" y="885"/>
                          <a:chExt cx="758" cy="2167"/>
                        </a:xfrm>
                      </p:grpSpPr>
                      <p:grpSp>
                        <p:nvGrpSpPr>
                          <p:cNvPr id="542" name="Group 128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40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341" name="Freeform 128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709" y="1037"/>
                              <a:ext cx="480" cy="1028"/>
                            </a:xfrm>
                            <a:custGeom>
                              <a:avLst/>
                              <a:gdLst>
                                <a:gd name="T0" fmla="*/ 471 w 480"/>
                                <a:gd name="T1" fmla="*/ 1017 h 1028"/>
                                <a:gd name="T2" fmla="*/ 468 w 480"/>
                                <a:gd name="T3" fmla="*/ 993 h 1028"/>
                                <a:gd name="T4" fmla="*/ 474 w 480"/>
                                <a:gd name="T5" fmla="*/ 957 h 1028"/>
                                <a:gd name="T6" fmla="*/ 468 w 480"/>
                                <a:gd name="T7" fmla="*/ 882 h 1028"/>
                                <a:gd name="T8" fmla="*/ 477 w 480"/>
                                <a:gd name="T9" fmla="*/ 816 h 1028"/>
                                <a:gd name="T10" fmla="*/ 474 w 480"/>
                                <a:gd name="T11" fmla="*/ 807 h 1028"/>
                                <a:gd name="T12" fmla="*/ 459 w 480"/>
                                <a:gd name="T13" fmla="*/ 750 h 1028"/>
                                <a:gd name="T14" fmla="*/ 459 w 480"/>
                                <a:gd name="T15" fmla="*/ 705 h 1028"/>
                                <a:gd name="T16" fmla="*/ 450 w 480"/>
                                <a:gd name="T17" fmla="*/ 708 h 1028"/>
                                <a:gd name="T18" fmla="*/ 456 w 480"/>
                                <a:gd name="T19" fmla="*/ 699 h 1028"/>
                                <a:gd name="T20" fmla="*/ 450 w 480"/>
                                <a:gd name="T21" fmla="*/ 669 h 1028"/>
                                <a:gd name="T22" fmla="*/ 444 w 480"/>
                                <a:gd name="T23" fmla="*/ 591 h 1028"/>
                                <a:gd name="T24" fmla="*/ 429 w 480"/>
                                <a:gd name="T25" fmla="*/ 510 h 1028"/>
                                <a:gd name="T26" fmla="*/ 432 w 480"/>
                                <a:gd name="T27" fmla="*/ 480 h 1028"/>
                                <a:gd name="T28" fmla="*/ 423 w 480"/>
                                <a:gd name="T29" fmla="*/ 483 h 1028"/>
                                <a:gd name="T30" fmla="*/ 408 w 480"/>
                                <a:gd name="T31" fmla="*/ 438 h 1028"/>
                                <a:gd name="T32" fmla="*/ 384 w 480"/>
                                <a:gd name="T33" fmla="*/ 408 h 1028"/>
                                <a:gd name="T34" fmla="*/ 372 w 480"/>
                                <a:gd name="T35" fmla="*/ 336 h 1028"/>
                                <a:gd name="T36" fmla="*/ 351 w 480"/>
                                <a:gd name="T37" fmla="*/ 330 h 1028"/>
                                <a:gd name="T38" fmla="*/ 345 w 480"/>
                                <a:gd name="T39" fmla="*/ 294 h 1028"/>
                                <a:gd name="T40" fmla="*/ 312 w 480"/>
                                <a:gd name="T41" fmla="*/ 222 h 1028"/>
                                <a:gd name="T42" fmla="*/ 306 w 480"/>
                                <a:gd name="T43" fmla="*/ 174 h 1028"/>
                                <a:gd name="T44" fmla="*/ 297 w 480"/>
                                <a:gd name="T45" fmla="*/ 177 h 1028"/>
                                <a:gd name="T46" fmla="*/ 291 w 480"/>
                                <a:gd name="T47" fmla="*/ 186 h 1028"/>
                                <a:gd name="T48" fmla="*/ 279 w 480"/>
                                <a:gd name="T49" fmla="*/ 156 h 1028"/>
                                <a:gd name="T50" fmla="*/ 246 w 480"/>
                                <a:gd name="T51" fmla="*/ 147 h 1028"/>
                                <a:gd name="T52" fmla="*/ 225 w 480"/>
                                <a:gd name="T53" fmla="*/ 132 h 1028"/>
                                <a:gd name="T54" fmla="*/ 201 w 480"/>
                                <a:gd name="T55" fmla="*/ 105 h 1028"/>
                                <a:gd name="T56" fmla="*/ 159 w 480"/>
                                <a:gd name="T57" fmla="*/ 96 h 1028"/>
                                <a:gd name="T58" fmla="*/ 102 w 480"/>
                                <a:gd name="T59" fmla="*/ 63 h 1028"/>
                                <a:gd name="T60" fmla="*/ 78 w 480"/>
                                <a:gd name="T61" fmla="*/ 33 h 1028"/>
                                <a:gd name="T62" fmla="*/ 51 w 480"/>
                                <a:gd name="T63" fmla="*/ 12 h 1028"/>
                                <a:gd name="T64" fmla="*/ 33 w 480"/>
                                <a:gd name="T65" fmla="*/ 0 h 1028"/>
                                <a:gd name="T66" fmla="*/ 21 w 480"/>
                                <a:gd name="T67" fmla="*/ 48 h 1028"/>
                                <a:gd name="T68" fmla="*/ 48 w 480"/>
                                <a:gd name="T69" fmla="*/ 132 h 1028"/>
                                <a:gd name="T70" fmla="*/ 117 w 480"/>
                                <a:gd name="T71" fmla="*/ 108 h 1028"/>
                                <a:gd name="T72" fmla="*/ 126 w 480"/>
                                <a:gd name="T73" fmla="*/ 120 h 1028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w 480"/>
                                <a:gd name="T112" fmla="*/ 0 h 1028"/>
                                <a:gd name="T113" fmla="*/ 480 w 480"/>
                                <a:gd name="T114" fmla="*/ 1028 h 1028"/>
                              </a:gdLst>
                              <a:ahLst/>
                              <a:cxnLst>
                                <a:cxn ang="T74">
                                  <a:pos x="T0" y="T1"/>
                                </a:cxn>
                                <a:cxn ang="T75">
                                  <a:pos x="T2" y="T3"/>
                                </a:cxn>
                                <a:cxn ang="T76">
                                  <a:pos x="T4" y="T5"/>
                                </a:cxn>
                                <a:cxn ang="T77">
                                  <a:pos x="T6" y="T7"/>
                                </a:cxn>
                                <a:cxn ang="T78">
                                  <a:pos x="T8" y="T9"/>
                                </a:cxn>
                                <a:cxn ang="T79">
                                  <a:pos x="T10" y="T11"/>
                                </a:cxn>
                                <a:cxn ang="T80">
                                  <a:pos x="T12" y="T13"/>
                                </a:cxn>
                                <a:cxn ang="T81">
                                  <a:pos x="T14" y="T15"/>
                                </a:cxn>
                                <a:cxn ang="T82">
                                  <a:pos x="T16" y="T17"/>
                                </a:cxn>
                                <a:cxn ang="T83">
                                  <a:pos x="T18" y="T19"/>
                                </a:cxn>
                                <a:cxn ang="T84">
                                  <a:pos x="T20" y="T21"/>
                                </a:cxn>
                                <a:cxn ang="T85">
                                  <a:pos x="T22" y="T23"/>
                                </a:cxn>
                                <a:cxn ang="T86">
                                  <a:pos x="T24" y="T25"/>
                                </a:cxn>
                                <a:cxn ang="T87">
                                  <a:pos x="T26" y="T27"/>
                                </a:cxn>
                                <a:cxn ang="T88">
                                  <a:pos x="T28" y="T29"/>
                                </a:cxn>
                                <a:cxn ang="T89">
                                  <a:pos x="T30" y="T31"/>
                                </a:cxn>
                                <a:cxn ang="T90">
                                  <a:pos x="T32" y="T33"/>
                                </a:cxn>
                                <a:cxn ang="T91">
                                  <a:pos x="T34" y="T35"/>
                                </a:cxn>
                                <a:cxn ang="T92">
                                  <a:pos x="T36" y="T37"/>
                                </a:cxn>
                                <a:cxn ang="T93">
                                  <a:pos x="T38" y="T39"/>
                                </a:cxn>
                                <a:cxn ang="T94">
                                  <a:pos x="T40" y="T41"/>
                                </a:cxn>
                                <a:cxn ang="T95">
                                  <a:pos x="T42" y="T43"/>
                                </a:cxn>
                                <a:cxn ang="T96">
                                  <a:pos x="T44" y="T45"/>
                                </a:cxn>
                                <a:cxn ang="T97">
                                  <a:pos x="T46" y="T47"/>
                                </a:cxn>
                                <a:cxn ang="T98">
                                  <a:pos x="T48" y="T49"/>
                                </a:cxn>
                                <a:cxn ang="T99">
                                  <a:pos x="T50" y="T51"/>
                                </a:cxn>
                                <a:cxn ang="T100">
                                  <a:pos x="T52" y="T53"/>
                                </a:cxn>
                                <a:cxn ang="T101">
                                  <a:pos x="T54" y="T55"/>
                                </a:cxn>
                                <a:cxn ang="T102">
                                  <a:pos x="T56" y="T57"/>
                                </a:cxn>
                                <a:cxn ang="T103">
                                  <a:pos x="T58" y="T59"/>
                                </a:cxn>
                                <a:cxn ang="T104">
                                  <a:pos x="T60" y="T61"/>
                                </a:cxn>
                                <a:cxn ang="T105">
                                  <a:pos x="T62" y="T63"/>
                                </a:cxn>
                                <a:cxn ang="T106">
                                  <a:pos x="T64" y="T65"/>
                                </a:cxn>
                                <a:cxn ang="T107">
                                  <a:pos x="T66" y="T67"/>
                                </a:cxn>
                                <a:cxn ang="T108">
                                  <a:pos x="T68" y="T69"/>
                                </a:cxn>
                                <a:cxn ang="T109">
                                  <a:pos x="T70" y="T71"/>
                                </a:cxn>
                                <a:cxn ang="T110">
                                  <a:pos x="T72" y="T73"/>
                                </a:cxn>
                              </a:cxnLst>
                              <a:rect l="T111" t="T112" r="T113" b="T114"/>
                              <a:pathLst>
                                <a:path w="480" h="1028">
                                  <a:moveTo>
                                    <a:pt x="471" y="1017"/>
                                  </a:moveTo>
                                  <a:cubicBezTo>
                                    <a:pt x="480" y="983"/>
                                    <a:pt x="471" y="1028"/>
                                    <a:pt x="468" y="993"/>
                                  </a:cubicBezTo>
                                  <a:cubicBezTo>
                                    <a:pt x="467" y="982"/>
                                    <a:pt x="471" y="968"/>
                                    <a:pt x="474" y="957"/>
                                  </a:cubicBezTo>
                                  <a:cubicBezTo>
                                    <a:pt x="470" y="931"/>
                                    <a:pt x="476" y="907"/>
                                    <a:pt x="468" y="882"/>
                                  </a:cubicBezTo>
                                  <a:cubicBezTo>
                                    <a:pt x="470" y="860"/>
                                    <a:pt x="474" y="838"/>
                                    <a:pt x="477" y="816"/>
                                  </a:cubicBezTo>
                                  <a:cubicBezTo>
                                    <a:pt x="476" y="813"/>
                                    <a:pt x="474" y="810"/>
                                    <a:pt x="474" y="807"/>
                                  </a:cubicBezTo>
                                  <a:cubicBezTo>
                                    <a:pt x="474" y="782"/>
                                    <a:pt x="461" y="775"/>
                                    <a:pt x="459" y="750"/>
                                  </a:cubicBezTo>
                                  <a:cubicBezTo>
                                    <a:pt x="458" y="739"/>
                                    <a:pt x="459" y="705"/>
                                    <a:pt x="459" y="705"/>
                                  </a:cubicBezTo>
                                  <a:cubicBezTo>
                                    <a:pt x="456" y="706"/>
                                    <a:pt x="451" y="711"/>
                                    <a:pt x="450" y="708"/>
                                  </a:cubicBezTo>
                                  <a:cubicBezTo>
                                    <a:pt x="448" y="705"/>
                                    <a:pt x="456" y="703"/>
                                    <a:pt x="456" y="699"/>
                                  </a:cubicBezTo>
                                  <a:cubicBezTo>
                                    <a:pt x="457" y="688"/>
                                    <a:pt x="453" y="679"/>
                                    <a:pt x="450" y="669"/>
                                  </a:cubicBezTo>
                                  <a:cubicBezTo>
                                    <a:pt x="453" y="642"/>
                                    <a:pt x="453" y="617"/>
                                    <a:pt x="444" y="591"/>
                                  </a:cubicBezTo>
                                  <a:cubicBezTo>
                                    <a:pt x="459" y="547"/>
                                    <a:pt x="462" y="546"/>
                                    <a:pt x="429" y="510"/>
                                  </a:cubicBezTo>
                                  <a:cubicBezTo>
                                    <a:pt x="428" y="519"/>
                                    <a:pt x="435" y="472"/>
                                    <a:pt x="432" y="480"/>
                                  </a:cubicBezTo>
                                  <a:cubicBezTo>
                                    <a:pt x="431" y="483"/>
                                    <a:pt x="424" y="486"/>
                                    <a:pt x="423" y="483"/>
                                  </a:cubicBezTo>
                                  <a:cubicBezTo>
                                    <a:pt x="408" y="434"/>
                                    <a:pt x="437" y="445"/>
                                    <a:pt x="408" y="438"/>
                                  </a:cubicBezTo>
                                  <a:cubicBezTo>
                                    <a:pt x="400" y="428"/>
                                    <a:pt x="391" y="419"/>
                                    <a:pt x="384" y="408"/>
                                  </a:cubicBezTo>
                                  <a:cubicBezTo>
                                    <a:pt x="382" y="394"/>
                                    <a:pt x="382" y="346"/>
                                    <a:pt x="372" y="336"/>
                                  </a:cubicBezTo>
                                  <a:cubicBezTo>
                                    <a:pt x="367" y="331"/>
                                    <a:pt x="358" y="332"/>
                                    <a:pt x="351" y="330"/>
                                  </a:cubicBezTo>
                                  <a:cubicBezTo>
                                    <a:pt x="347" y="315"/>
                                    <a:pt x="353" y="307"/>
                                    <a:pt x="345" y="294"/>
                                  </a:cubicBezTo>
                                  <a:cubicBezTo>
                                    <a:pt x="345" y="291"/>
                                    <a:pt x="341" y="212"/>
                                    <a:pt x="312" y="222"/>
                                  </a:cubicBezTo>
                                  <a:cubicBezTo>
                                    <a:pt x="305" y="202"/>
                                    <a:pt x="312" y="168"/>
                                    <a:pt x="306" y="174"/>
                                  </a:cubicBezTo>
                                  <a:cubicBezTo>
                                    <a:pt x="304" y="176"/>
                                    <a:pt x="299" y="175"/>
                                    <a:pt x="297" y="177"/>
                                  </a:cubicBezTo>
                                  <a:cubicBezTo>
                                    <a:pt x="295" y="179"/>
                                    <a:pt x="283" y="211"/>
                                    <a:pt x="291" y="186"/>
                                  </a:cubicBezTo>
                                  <a:cubicBezTo>
                                    <a:pt x="289" y="177"/>
                                    <a:pt x="287" y="162"/>
                                    <a:pt x="279" y="156"/>
                                  </a:cubicBezTo>
                                  <a:cubicBezTo>
                                    <a:pt x="270" y="149"/>
                                    <a:pt x="246" y="147"/>
                                    <a:pt x="246" y="147"/>
                                  </a:cubicBezTo>
                                  <a:cubicBezTo>
                                    <a:pt x="240" y="141"/>
                                    <a:pt x="231" y="138"/>
                                    <a:pt x="225" y="132"/>
                                  </a:cubicBezTo>
                                  <a:cubicBezTo>
                                    <a:pt x="213" y="120"/>
                                    <a:pt x="218" y="114"/>
                                    <a:pt x="201" y="105"/>
                                  </a:cubicBezTo>
                                  <a:cubicBezTo>
                                    <a:pt x="182" y="110"/>
                                    <a:pt x="176" y="102"/>
                                    <a:pt x="159" y="96"/>
                                  </a:cubicBezTo>
                                  <a:cubicBezTo>
                                    <a:pt x="143" y="80"/>
                                    <a:pt x="119" y="78"/>
                                    <a:pt x="102" y="63"/>
                                  </a:cubicBezTo>
                                  <a:cubicBezTo>
                                    <a:pt x="64" y="29"/>
                                    <a:pt x="97" y="59"/>
                                    <a:pt x="78" y="33"/>
                                  </a:cubicBezTo>
                                  <a:cubicBezTo>
                                    <a:pt x="72" y="24"/>
                                    <a:pt x="59" y="18"/>
                                    <a:pt x="51" y="12"/>
                                  </a:cubicBezTo>
                                  <a:cubicBezTo>
                                    <a:pt x="45" y="8"/>
                                    <a:pt x="33" y="0"/>
                                    <a:pt x="33" y="0"/>
                                  </a:cubicBezTo>
                                  <a:cubicBezTo>
                                    <a:pt x="0" y="11"/>
                                    <a:pt x="11" y="11"/>
                                    <a:pt x="21" y="48"/>
                                  </a:cubicBezTo>
                                  <a:cubicBezTo>
                                    <a:pt x="23" y="55"/>
                                    <a:pt x="41" y="129"/>
                                    <a:pt x="48" y="132"/>
                                  </a:cubicBezTo>
                                  <a:cubicBezTo>
                                    <a:pt x="78" y="126"/>
                                    <a:pt x="90" y="103"/>
                                    <a:pt x="117" y="108"/>
                                  </a:cubicBezTo>
                                  <a:cubicBezTo>
                                    <a:pt x="124" y="118"/>
                                    <a:pt x="120" y="114"/>
                                    <a:pt x="126" y="12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544" name="Group 128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31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343" name="Oval 128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476" y="1157"/>
                                <a:ext cx="681" cy="1542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44" name="Freeform 128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895" y="2048"/>
                                <a:ext cx="294" cy="993"/>
                              </a:xfrm>
                              <a:custGeom>
                                <a:avLst/>
                                <a:gdLst>
                                  <a:gd name="T0" fmla="*/ 0 w 294"/>
                                  <a:gd name="T1" fmla="*/ 993 h 993"/>
                                  <a:gd name="T2" fmla="*/ 15 w 294"/>
                                  <a:gd name="T3" fmla="*/ 942 h 993"/>
                                  <a:gd name="T4" fmla="*/ 30 w 294"/>
                                  <a:gd name="T5" fmla="*/ 921 h 993"/>
                                  <a:gd name="T6" fmla="*/ 51 w 294"/>
                                  <a:gd name="T7" fmla="*/ 897 h 993"/>
                                  <a:gd name="T8" fmla="*/ 66 w 294"/>
                                  <a:gd name="T9" fmla="*/ 855 h 993"/>
                                  <a:gd name="T10" fmla="*/ 78 w 294"/>
                                  <a:gd name="T11" fmla="*/ 837 h 993"/>
                                  <a:gd name="T12" fmla="*/ 84 w 294"/>
                                  <a:gd name="T13" fmla="*/ 828 h 993"/>
                                  <a:gd name="T14" fmla="*/ 108 w 294"/>
                                  <a:gd name="T15" fmla="*/ 795 h 993"/>
                                  <a:gd name="T16" fmla="*/ 129 w 294"/>
                                  <a:gd name="T17" fmla="*/ 714 h 993"/>
                                  <a:gd name="T18" fmla="*/ 147 w 294"/>
                                  <a:gd name="T19" fmla="*/ 675 h 993"/>
                                  <a:gd name="T20" fmla="*/ 162 w 294"/>
                                  <a:gd name="T21" fmla="*/ 627 h 993"/>
                                  <a:gd name="T22" fmla="*/ 204 w 294"/>
                                  <a:gd name="T23" fmla="*/ 519 h 993"/>
                                  <a:gd name="T24" fmla="*/ 141 w 294"/>
                                  <a:gd name="T25" fmla="*/ 543 h 993"/>
                                  <a:gd name="T26" fmla="*/ 99 w 294"/>
                                  <a:gd name="T27" fmla="*/ 597 h 993"/>
                                  <a:gd name="T28" fmla="*/ 81 w 294"/>
                                  <a:gd name="T29" fmla="*/ 672 h 993"/>
                                  <a:gd name="T30" fmla="*/ 69 w 294"/>
                                  <a:gd name="T31" fmla="*/ 690 h 993"/>
                                  <a:gd name="T32" fmla="*/ 78 w 294"/>
                                  <a:gd name="T33" fmla="*/ 708 h 993"/>
                                  <a:gd name="T34" fmla="*/ 45 w 294"/>
                                  <a:gd name="T35" fmla="*/ 765 h 993"/>
                                  <a:gd name="T36" fmla="*/ 42 w 294"/>
                                  <a:gd name="T37" fmla="*/ 789 h 993"/>
                                  <a:gd name="T38" fmla="*/ 39 w 294"/>
                                  <a:gd name="T39" fmla="*/ 801 h 993"/>
                                  <a:gd name="T40" fmla="*/ 15 w 294"/>
                                  <a:gd name="T41" fmla="*/ 753 h 993"/>
                                  <a:gd name="T42" fmla="*/ 51 w 294"/>
                                  <a:gd name="T43" fmla="*/ 696 h 993"/>
                                  <a:gd name="T44" fmla="*/ 69 w 294"/>
                                  <a:gd name="T45" fmla="*/ 675 h 993"/>
                                  <a:gd name="T46" fmla="*/ 114 w 294"/>
                                  <a:gd name="T47" fmla="*/ 612 h 993"/>
                                  <a:gd name="T48" fmla="*/ 129 w 294"/>
                                  <a:gd name="T49" fmla="*/ 597 h 993"/>
                                  <a:gd name="T50" fmla="*/ 141 w 294"/>
                                  <a:gd name="T51" fmla="*/ 567 h 993"/>
                                  <a:gd name="T52" fmla="*/ 153 w 294"/>
                                  <a:gd name="T53" fmla="*/ 525 h 993"/>
                                  <a:gd name="T54" fmla="*/ 168 w 294"/>
                                  <a:gd name="T55" fmla="*/ 507 h 993"/>
                                  <a:gd name="T56" fmla="*/ 174 w 294"/>
                                  <a:gd name="T57" fmla="*/ 489 h 993"/>
                                  <a:gd name="T58" fmla="*/ 180 w 294"/>
                                  <a:gd name="T59" fmla="*/ 477 h 993"/>
                                  <a:gd name="T60" fmla="*/ 210 w 294"/>
                                  <a:gd name="T61" fmla="*/ 417 h 993"/>
                                  <a:gd name="T62" fmla="*/ 225 w 294"/>
                                  <a:gd name="T63" fmla="*/ 387 h 993"/>
                                  <a:gd name="T64" fmla="*/ 231 w 294"/>
                                  <a:gd name="T65" fmla="*/ 369 h 993"/>
                                  <a:gd name="T66" fmla="*/ 234 w 294"/>
                                  <a:gd name="T67" fmla="*/ 324 h 993"/>
                                  <a:gd name="T68" fmla="*/ 246 w 294"/>
                                  <a:gd name="T69" fmla="*/ 306 h 993"/>
                                  <a:gd name="T70" fmla="*/ 252 w 294"/>
                                  <a:gd name="T71" fmla="*/ 288 h 993"/>
                                  <a:gd name="T72" fmla="*/ 261 w 294"/>
                                  <a:gd name="T73" fmla="*/ 216 h 993"/>
                                  <a:gd name="T74" fmla="*/ 279 w 294"/>
                                  <a:gd name="T75" fmla="*/ 189 h 993"/>
                                  <a:gd name="T76" fmla="*/ 261 w 294"/>
                                  <a:gd name="T77" fmla="*/ 168 h 993"/>
                                  <a:gd name="T78" fmla="*/ 282 w 294"/>
                                  <a:gd name="T79" fmla="*/ 132 h 993"/>
                                  <a:gd name="T80" fmla="*/ 294 w 294"/>
                                  <a:gd name="T81" fmla="*/ 105 h 993"/>
                                  <a:gd name="T82" fmla="*/ 279 w 294"/>
                                  <a:gd name="T83" fmla="*/ 75 h 993"/>
                                  <a:gd name="T84" fmla="*/ 288 w 294"/>
                                  <a:gd name="T85" fmla="*/ 0 h 993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60000 6553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w 294"/>
                                  <a:gd name="T130" fmla="*/ 0 h 993"/>
                                  <a:gd name="T131" fmla="*/ 294 w 294"/>
                                  <a:gd name="T132" fmla="*/ 993 h 993"/>
                                </a:gdLst>
                                <a:ahLst/>
                                <a:cxnLst>
                                  <a:cxn ang="T86">
                                    <a:pos x="T0" y="T1"/>
                                  </a:cxn>
                                  <a:cxn ang="T87">
                                    <a:pos x="T2" y="T3"/>
                                  </a:cxn>
                                  <a:cxn ang="T88">
                                    <a:pos x="T4" y="T5"/>
                                  </a:cxn>
                                  <a:cxn ang="T89">
                                    <a:pos x="T6" y="T7"/>
                                  </a:cxn>
                                  <a:cxn ang="T90">
                                    <a:pos x="T8" y="T9"/>
                                  </a:cxn>
                                  <a:cxn ang="T91">
                                    <a:pos x="T10" y="T11"/>
                                  </a:cxn>
                                  <a:cxn ang="T92">
                                    <a:pos x="T12" y="T13"/>
                                  </a:cxn>
                                  <a:cxn ang="T93">
                                    <a:pos x="T14" y="T15"/>
                                  </a:cxn>
                                  <a:cxn ang="T94">
                                    <a:pos x="T16" y="T17"/>
                                  </a:cxn>
                                  <a:cxn ang="T95">
                                    <a:pos x="T18" y="T19"/>
                                  </a:cxn>
                                  <a:cxn ang="T96">
                                    <a:pos x="T20" y="T21"/>
                                  </a:cxn>
                                  <a:cxn ang="T97">
                                    <a:pos x="T22" y="T23"/>
                                  </a:cxn>
                                  <a:cxn ang="T98">
                                    <a:pos x="T24" y="T25"/>
                                  </a:cxn>
                                  <a:cxn ang="T99">
                                    <a:pos x="T26" y="T27"/>
                                  </a:cxn>
                                  <a:cxn ang="T100">
                                    <a:pos x="T28" y="T29"/>
                                  </a:cxn>
                                  <a:cxn ang="T101">
                                    <a:pos x="T30" y="T31"/>
                                  </a:cxn>
                                  <a:cxn ang="T102">
                                    <a:pos x="T32" y="T33"/>
                                  </a:cxn>
                                  <a:cxn ang="T103">
                                    <a:pos x="T34" y="T35"/>
                                  </a:cxn>
                                  <a:cxn ang="T104">
                                    <a:pos x="T36" y="T37"/>
                                  </a:cxn>
                                  <a:cxn ang="T105">
                                    <a:pos x="T38" y="T39"/>
                                  </a:cxn>
                                  <a:cxn ang="T106">
                                    <a:pos x="T40" y="T41"/>
                                  </a:cxn>
                                  <a:cxn ang="T107">
                                    <a:pos x="T42" y="T43"/>
                                  </a:cxn>
                                  <a:cxn ang="T108">
                                    <a:pos x="T44" y="T45"/>
                                  </a:cxn>
                                  <a:cxn ang="T109">
                                    <a:pos x="T46" y="T47"/>
                                  </a:cxn>
                                  <a:cxn ang="T110">
                                    <a:pos x="T48" y="T49"/>
                                  </a:cxn>
                                  <a:cxn ang="T111">
                                    <a:pos x="T50" y="T51"/>
                                  </a:cxn>
                                  <a:cxn ang="T112">
                                    <a:pos x="T52" y="T53"/>
                                  </a:cxn>
                                  <a:cxn ang="T113">
                                    <a:pos x="T54" y="T55"/>
                                  </a:cxn>
                                  <a:cxn ang="T114">
                                    <a:pos x="T56" y="T57"/>
                                  </a:cxn>
                                  <a:cxn ang="T115">
                                    <a:pos x="T58" y="T59"/>
                                  </a:cxn>
                                  <a:cxn ang="T116">
                                    <a:pos x="T60" y="T61"/>
                                  </a:cxn>
                                  <a:cxn ang="T117">
                                    <a:pos x="T62" y="T63"/>
                                  </a:cxn>
                                  <a:cxn ang="T118">
                                    <a:pos x="T64" y="T65"/>
                                  </a:cxn>
                                  <a:cxn ang="T119">
                                    <a:pos x="T66" y="T67"/>
                                  </a:cxn>
                                  <a:cxn ang="T120">
                                    <a:pos x="T68" y="T69"/>
                                  </a:cxn>
                                  <a:cxn ang="T121">
                                    <a:pos x="T70" y="T71"/>
                                  </a:cxn>
                                  <a:cxn ang="T122">
                                    <a:pos x="T72" y="T73"/>
                                  </a:cxn>
                                  <a:cxn ang="T123">
                                    <a:pos x="T74" y="T75"/>
                                  </a:cxn>
                                  <a:cxn ang="T124">
                                    <a:pos x="T76" y="T77"/>
                                  </a:cxn>
                                  <a:cxn ang="T125">
                                    <a:pos x="T78" y="T79"/>
                                  </a:cxn>
                                  <a:cxn ang="T126">
                                    <a:pos x="T80" y="T81"/>
                                  </a:cxn>
                                  <a:cxn ang="T127">
                                    <a:pos x="T82" y="T83"/>
                                  </a:cxn>
                                  <a:cxn ang="T128">
                                    <a:pos x="T84" y="T85"/>
                                  </a:cxn>
                                </a:cxnLst>
                                <a:rect l="T129" t="T130" r="T131" b="T132"/>
                                <a:pathLst>
                                  <a:path w="294" h="993">
                                    <a:moveTo>
                                      <a:pt x="0" y="993"/>
                                    </a:moveTo>
                                    <a:cubicBezTo>
                                      <a:pt x="5" y="973"/>
                                      <a:pt x="0" y="957"/>
                                      <a:pt x="15" y="942"/>
                                    </a:cubicBezTo>
                                    <a:cubicBezTo>
                                      <a:pt x="22" y="921"/>
                                      <a:pt x="15" y="926"/>
                                      <a:pt x="30" y="921"/>
                                    </a:cubicBezTo>
                                    <a:cubicBezTo>
                                      <a:pt x="34" y="908"/>
                                      <a:pt x="43" y="907"/>
                                      <a:pt x="51" y="897"/>
                                    </a:cubicBezTo>
                                    <a:cubicBezTo>
                                      <a:pt x="61" y="885"/>
                                      <a:pt x="62" y="869"/>
                                      <a:pt x="66" y="855"/>
                                    </a:cubicBezTo>
                                    <a:cubicBezTo>
                                      <a:pt x="68" y="848"/>
                                      <a:pt x="74" y="843"/>
                                      <a:pt x="78" y="837"/>
                                    </a:cubicBezTo>
                                    <a:cubicBezTo>
                                      <a:pt x="80" y="834"/>
                                      <a:pt x="84" y="828"/>
                                      <a:pt x="84" y="828"/>
                                    </a:cubicBezTo>
                                    <a:cubicBezTo>
                                      <a:pt x="88" y="811"/>
                                      <a:pt x="90" y="801"/>
                                      <a:pt x="108" y="795"/>
                                    </a:cubicBezTo>
                                    <a:cubicBezTo>
                                      <a:pt x="117" y="769"/>
                                      <a:pt x="122" y="741"/>
                                      <a:pt x="129" y="714"/>
                                    </a:cubicBezTo>
                                    <a:cubicBezTo>
                                      <a:pt x="134" y="696"/>
                                      <a:pt x="132" y="685"/>
                                      <a:pt x="147" y="675"/>
                                    </a:cubicBezTo>
                                    <a:cubicBezTo>
                                      <a:pt x="152" y="659"/>
                                      <a:pt x="158" y="643"/>
                                      <a:pt x="162" y="627"/>
                                    </a:cubicBezTo>
                                    <a:cubicBezTo>
                                      <a:pt x="164" y="594"/>
                                      <a:pt x="162" y="526"/>
                                      <a:pt x="204" y="519"/>
                                    </a:cubicBezTo>
                                    <a:cubicBezTo>
                                      <a:pt x="176" y="513"/>
                                      <a:pt x="163" y="528"/>
                                      <a:pt x="141" y="543"/>
                                    </a:cubicBezTo>
                                    <a:cubicBezTo>
                                      <a:pt x="128" y="562"/>
                                      <a:pt x="112" y="578"/>
                                      <a:pt x="99" y="597"/>
                                    </a:cubicBezTo>
                                    <a:cubicBezTo>
                                      <a:pt x="97" y="634"/>
                                      <a:pt x="96" y="645"/>
                                      <a:pt x="81" y="672"/>
                                    </a:cubicBezTo>
                                    <a:cubicBezTo>
                                      <a:pt x="77" y="678"/>
                                      <a:pt x="71" y="683"/>
                                      <a:pt x="69" y="690"/>
                                    </a:cubicBezTo>
                                    <a:cubicBezTo>
                                      <a:pt x="67" y="696"/>
                                      <a:pt x="78" y="708"/>
                                      <a:pt x="78" y="708"/>
                                    </a:cubicBezTo>
                                    <a:cubicBezTo>
                                      <a:pt x="75" y="732"/>
                                      <a:pt x="58" y="745"/>
                                      <a:pt x="45" y="765"/>
                                    </a:cubicBezTo>
                                    <a:cubicBezTo>
                                      <a:pt x="44" y="773"/>
                                      <a:pt x="43" y="781"/>
                                      <a:pt x="42" y="789"/>
                                    </a:cubicBezTo>
                                    <a:cubicBezTo>
                                      <a:pt x="41" y="793"/>
                                      <a:pt x="41" y="805"/>
                                      <a:pt x="39" y="801"/>
                                    </a:cubicBezTo>
                                    <a:cubicBezTo>
                                      <a:pt x="34" y="789"/>
                                      <a:pt x="18" y="766"/>
                                      <a:pt x="15" y="753"/>
                                    </a:cubicBezTo>
                                    <a:cubicBezTo>
                                      <a:pt x="17" y="731"/>
                                      <a:pt x="36" y="713"/>
                                      <a:pt x="51" y="696"/>
                                    </a:cubicBezTo>
                                    <a:cubicBezTo>
                                      <a:pt x="60" y="686"/>
                                      <a:pt x="63" y="687"/>
                                      <a:pt x="69" y="675"/>
                                    </a:cubicBezTo>
                                    <a:cubicBezTo>
                                      <a:pt x="80" y="653"/>
                                      <a:pt x="93" y="626"/>
                                      <a:pt x="114" y="612"/>
                                    </a:cubicBezTo>
                                    <a:cubicBezTo>
                                      <a:pt x="118" y="606"/>
                                      <a:pt x="125" y="603"/>
                                      <a:pt x="129" y="597"/>
                                    </a:cubicBezTo>
                                    <a:cubicBezTo>
                                      <a:pt x="135" y="589"/>
                                      <a:pt x="135" y="576"/>
                                      <a:pt x="141" y="567"/>
                                    </a:cubicBezTo>
                                    <a:cubicBezTo>
                                      <a:pt x="143" y="556"/>
                                      <a:pt x="145" y="533"/>
                                      <a:pt x="153" y="525"/>
                                    </a:cubicBezTo>
                                    <a:cubicBezTo>
                                      <a:pt x="159" y="519"/>
                                      <a:pt x="165" y="515"/>
                                      <a:pt x="168" y="507"/>
                                    </a:cubicBezTo>
                                    <a:cubicBezTo>
                                      <a:pt x="171" y="501"/>
                                      <a:pt x="171" y="495"/>
                                      <a:pt x="174" y="489"/>
                                    </a:cubicBezTo>
                                    <a:cubicBezTo>
                                      <a:pt x="176" y="485"/>
                                      <a:pt x="178" y="481"/>
                                      <a:pt x="180" y="477"/>
                                    </a:cubicBezTo>
                                    <a:cubicBezTo>
                                      <a:pt x="183" y="444"/>
                                      <a:pt x="199" y="449"/>
                                      <a:pt x="210" y="417"/>
                                    </a:cubicBezTo>
                                    <a:cubicBezTo>
                                      <a:pt x="216" y="419"/>
                                      <a:pt x="221" y="389"/>
                                      <a:pt x="225" y="387"/>
                                    </a:cubicBezTo>
                                    <a:cubicBezTo>
                                      <a:pt x="230" y="384"/>
                                      <a:pt x="231" y="369"/>
                                      <a:pt x="231" y="369"/>
                                    </a:cubicBezTo>
                                    <a:cubicBezTo>
                                      <a:pt x="232" y="354"/>
                                      <a:pt x="231" y="339"/>
                                      <a:pt x="234" y="324"/>
                                    </a:cubicBezTo>
                                    <a:cubicBezTo>
                                      <a:pt x="236" y="317"/>
                                      <a:pt x="244" y="313"/>
                                      <a:pt x="246" y="306"/>
                                    </a:cubicBezTo>
                                    <a:cubicBezTo>
                                      <a:pt x="248" y="300"/>
                                      <a:pt x="252" y="288"/>
                                      <a:pt x="252" y="288"/>
                                    </a:cubicBezTo>
                                    <a:cubicBezTo>
                                      <a:pt x="245" y="268"/>
                                      <a:pt x="250" y="235"/>
                                      <a:pt x="261" y="216"/>
                                    </a:cubicBezTo>
                                    <a:cubicBezTo>
                                      <a:pt x="266" y="207"/>
                                      <a:pt x="279" y="189"/>
                                      <a:pt x="279" y="189"/>
                                    </a:cubicBezTo>
                                    <a:cubicBezTo>
                                      <a:pt x="274" y="174"/>
                                      <a:pt x="266" y="183"/>
                                      <a:pt x="261" y="168"/>
                                    </a:cubicBezTo>
                                    <a:cubicBezTo>
                                      <a:pt x="265" y="152"/>
                                      <a:pt x="268" y="142"/>
                                      <a:pt x="282" y="132"/>
                                    </a:cubicBezTo>
                                    <a:cubicBezTo>
                                      <a:pt x="289" y="111"/>
                                      <a:pt x="284" y="119"/>
                                      <a:pt x="294" y="105"/>
                                    </a:cubicBezTo>
                                    <a:cubicBezTo>
                                      <a:pt x="282" y="97"/>
                                      <a:pt x="283" y="88"/>
                                      <a:pt x="279" y="75"/>
                                    </a:cubicBezTo>
                                    <a:cubicBezTo>
                                      <a:pt x="285" y="6"/>
                                      <a:pt x="278" y="30"/>
                                      <a:pt x="288" y="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1905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45" name="Freeform 128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431" y="1066"/>
                                <a:ext cx="432" cy="1986"/>
                              </a:xfrm>
                              <a:custGeom>
                                <a:avLst/>
                                <a:gdLst>
                                  <a:gd name="T0" fmla="*/ 427 w 432"/>
                                  <a:gd name="T1" fmla="*/ 1986 h 1986"/>
                                  <a:gd name="T2" fmla="*/ 412 w 432"/>
                                  <a:gd name="T3" fmla="*/ 1950 h 1986"/>
                                  <a:gd name="T4" fmla="*/ 325 w 432"/>
                                  <a:gd name="T5" fmla="*/ 1866 h 1986"/>
                                  <a:gd name="T6" fmla="*/ 343 w 432"/>
                                  <a:gd name="T7" fmla="*/ 1863 h 1986"/>
                                  <a:gd name="T8" fmla="*/ 325 w 432"/>
                                  <a:gd name="T9" fmla="*/ 1836 h 1986"/>
                                  <a:gd name="T10" fmla="*/ 307 w 432"/>
                                  <a:gd name="T11" fmla="*/ 1809 h 1986"/>
                                  <a:gd name="T12" fmla="*/ 262 w 432"/>
                                  <a:gd name="T13" fmla="*/ 1761 h 1986"/>
                                  <a:gd name="T14" fmla="*/ 193 w 432"/>
                                  <a:gd name="T15" fmla="*/ 1710 h 1986"/>
                                  <a:gd name="T16" fmla="*/ 163 w 432"/>
                                  <a:gd name="T17" fmla="*/ 1647 h 1986"/>
                                  <a:gd name="T18" fmla="*/ 151 w 432"/>
                                  <a:gd name="T19" fmla="*/ 1608 h 1986"/>
                                  <a:gd name="T20" fmla="*/ 133 w 432"/>
                                  <a:gd name="T21" fmla="*/ 1590 h 1986"/>
                                  <a:gd name="T22" fmla="*/ 112 w 432"/>
                                  <a:gd name="T23" fmla="*/ 1524 h 1986"/>
                                  <a:gd name="T24" fmla="*/ 142 w 432"/>
                                  <a:gd name="T25" fmla="*/ 1530 h 1986"/>
                                  <a:gd name="T26" fmla="*/ 163 w 432"/>
                                  <a:gd name="T27" fmla="*/ 1575 h 1986"/>
                                  <a:gd name="T28" fmla="*/ 190 w 432"/>
                                  <a:gd name="T29" fmla="*/ 1593 h 1986"/>
                                  <a:gd name="T30" fmla="*/ 199 w 432"/>
                                  <a:gd name="T31" fmla="*/ 1599 h 1986"/>
                                  <a:gd name="T32" fmla="*/ 217 w 432"/>
                                  <a:gd name="T33" fmla="*/ 1623 h 1986"/>
                                  <a:gd name="T34" fmla="*/ 247 w 432"/>
                                  <a:gd name="T35" fmla="*/ 1671 h 1986"/>
                                  <a:gd name="T36" fmla="*/ 274 w 432"/>
                                  <a:gd name="T37" fmla="*/ 1719 h 1986"/>
                                  <a:gd name="T38" fmla="*/ 304 w 432"/>
                                  <a:gd name="T39" fmla="*/ 1755 h 1986"/>
                                  <a:gd name="T40" fmla="*/ 316 w 432"/>
                                  <a:gd name="T41" fmla="*/ 1734 h 1986"/>
                                  <a:gd name="T42" fmla="*/ 286 w 432"/>
                                  <a:gd name="T43" fmla="*/ 1704 h 1986"/>
                                  <a:gd name="T44" fmla="*/ 253 w 432"/>
                                  <a:gd name="T45" fmla="*/ 1659 h 1986"/>
                                  <a:gd name="T46" fmla="*/ 223 w 432"/>
                                  <a:gd name="T47" fmla="*/ 1620 h 1986"/>
                                  <a:gd name="T48" fmla="*/ 193 w 432"/>
                                  <a:gd name="T49" fmla="*/ 1581 h 1986"/>
                                  <a:gd name="T50" fmla="*/ 145 w 432"/>
                                  <a:gd name="T51" fmla="*/ 1530 h 1986"/>
                                  <a:gd name="T52" fmla="*/ 130 w 432"/>
                                  <a:gd name="T53" fmla="*/ 1500 h 1986"/>
                                  <a:gd name="T54" fmla="*/ 103 w 432"/>
                                  <a:gd name="T55" fmla="*/ 1470 h 1986"/>
                                  <a:gd name="T56" fmla="*/ 82 w 432"/>
                                  <a:gd name="T57" fmla="*/ 1425 h 1986"/>
                                  <a:gd name="T58" fmla="*/ 71 w 432"/>
                                  <a:gd name="T59" fmla="*/ 1330 h 1986"/>
                                  <a:gd name="T60" fmla="*/ 46 w 432"/>
                                  <a:gd name="T61" fmla="*/ 1239 h 1986"/>
                                  <a:gd name="T62" fmla="*/ 22 w 432"/>
                                  <a:gd name="T63" fmla="*/ 1182 h 1986"/>
                                  <a:gd name="T64" fmla="*/ 25 w 432"/>
                                  <a:gd name="T65" fmla="*/ 1104 h 1986"/>
                                  <a:gd name="T66" fmla="*/ 16 w 432"/>
                                  <a:gd name="T67" fmla="*/ 1062 h 1986"/>
                                  <a:gd name="T68" fmla="*/ 16 w 432"/>
                                  <a:gd name="T69" fmla="*/ 1014 h 1986"/>
                                  <a:gd name="T70" fmla="*/ 31 w 432"/>
                                  <a:gd name="T71" fmla="*/ 951 h 1986"/>
                                  <a:gd name="T72" fmla="*/ 1 w 432"/>
                                  <a:gd name="T73" fmla="*/ 837 h 1986"/>
                                  <a:gd name="T74" fmla="*/ 22 w 432"/>
                                  <a:gd name="T75" fmla="*/ 777 h 1986"/>
                                  <a:gd name="T76" fmla="*/ 25 w 432"/>
                                  <a:gd name="T77" fmla="*/ 723 h 1986"/>
                                  <a:gd name="T78" fmla="*/ 22 w 432"/>
                                  <a:gd name="T79" fmla="*/ 621 h 1986"/>
                                  <a:gd name="T80" fmla="*/ 40 w 432"/>
                                  <a:gd name="T81" fmla="*/ 540 h 1986"/>
                                  <a:gd name="T82" fmla="*/ 58 w 432"/>
                                  <a:gd name="T83" fmla="*/ 447 h 1986"/>
                                  <a:gd name="T84" fmla="*/ 82 w 432"/>
                                  <a:gd name="T85" fmla="*/ 363 h 1986"/>
                                  <a:gd name="T86" fmla="*/ 94 w 432"/>
                                  <a:gd name="T87" fmla="*/ 336 h 1986"/>
                                  <a:gd name="T88" fmla="*/ 97 w 432"/>
                                  <a:gd name="T89" fmla="*/ 327 h 1986"/>
                                  <a:gd name="T90" fmla="*/ 100 w 432"/>
                                  <a:gd name="T91" fmla="*/ 291 h 1986"/>
                                  <a:gd name="T92" fmla="*/ 148 w 432"/>
                                  <a:gd name="T93" fmla="*/ 279 h 1986"/>
                                  <a:gd name="T94" fmla="*/ 139 w 432"/>
                                  <a:gd name="T95" fmla="*/ 222 h 1986"/>
                                  <a:gd name="T96" fmla="*/ 136 w 432"/>
                                  <a:gd name="T97" fmla="*/ 213 h 1986"/>
                                  <a:gd name="T98" fmla="*/ 172 w 432"/>
                                  <a:gd name="T99" fmla="*/ 195 h 1986"/>
                                  <a:gd name="T100" fmla="*/ 211 w 432"/>
                                  <a:gd name="T101" fmla="*/ 120 h 1986"/>
                                  <a:gd name="T102" fmla="*/ 229 w 432"/>
                                  <a:gd name="T103" fmla="*/ 129 h 1986"/>
                                  <a:gd name="T104" fmla="*/ 235 w 432"/>
                                  <a:gd name="T105" fmla="*/ 81 h 1986"/>
                                  <a:gd name="T106" fmla="*/ 265 w 432"/>
                                  <a:gd name="T107" fmla="*/ 0 h 1986"/>
                                  <a:gd name="T108" fmla="*/ 280 w 432"/>
                                  <a:gd name="T109" fmla="*/ 39 h 1986"/>
                                  <a:gd name="T110" fmla="*/ 292 w 432"/>
                                  <a:gd name="T111" fmla="*/ 123 h 198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60000 65536"/>
                                  <a:gd name="T157" fmla="*/ 0 60000 65536"/>
                                  <a:gd name="T158" fmla="*/ 0 60000 65536"/>
                                  <a:gd name="T159" fmla="*/ 0 60000 65536"/>
                                  <a:gd name="T160" fmla="*/ 0 60000 65536"/>
                                  <a:gd name="T161" fmla="*/ 0 60000 65536"/>
                                  <a:gd name="T162" fmla="*/ 0 60000 65536"/>
                                  <a:gd name="T163" fmla="*/ 0 60000 65536"/>
                                  <a:gd name="T164" fmla="*/ 0 60000 65536"/>
                                  <a:gd name="T165" fmla="*/ 0 60000 65536"/>
                                  <a:gd name="T166" fmla="*/ 0 60000 65536"/>
                                  <a:gd name="T167" fmla="*/ 0 60000 65536"/>
                                  <a:gd name="T168" fmla="*/ 0 w 432"/>
                                  <a:gd name="T169" fmla="*/ 0 h 1986"/>
                                  <a:gd name="T170" fmla="*/ 432 w 432"/>
                                  <a:gd name="T171" fmla="*/ 1986 h 1986"/>
                                </a:gdLst>
                                <a:ahLst/>
                                <a:cxnLst>
                                  <a:cxn ang="T112">
                                    <a:pos x="T0" y="T1"/>
                                  </a:cxn>
                                  <a:cxn ang="T113">
                                    <a:pos x="T2" y="T3"/>
                                  </a:cxn>
                                  <a:cxn ang="T114">
                                    <a:pos x="T4" y="T5"/>
                                  </a:cxn>
                                  <a:cxn ang="T115">
                                    <a:pos x="T6" y="T7"/>
                                  </a:cxn>
                                  <a:cxn ang="T116">
                                    <a:pos x="T8" y="T9"/>
                                  </a:cxn>
                                  <a:cxn ang="T117">
                                    <a:pos x="T10" y="T11"/>
                                  </a:cxn>
                                  <a:cxn ang="T118">
                                    <a:pos x="T12" y="T13"/>
                                  </a:cxn>
                                  <a:cxn ang="T119">
                                    <a:pos x="T14" y="T15"/>
                                  </a:cxn>
                                  <a:cxn ang="T120">
                                    <a:pos x="T16" y="T17"/>
                                  </a:cxn>
                                  <a:cxn ang="T121">
                                    <a:pos x="T18" y="T19"/>
                                  </a:cxn>
                                  <a:cxn ang="T122">
                                    <a:pos x="T20" y="T21"/>
                                  </a:cxn>
                                  <a:cxn ang="T123">
                                    <a:pos x="T22" y="T23"/>
                                  </a:cxn>
                                  <a:cxn ang="T124">
                                    <a:pos x="T24" y="T25"/>
                                  </a:cxn>
                                  <a:cxn ang="T125">
                                    <a:pos x="T26" y="T27"/>
                                  </a:cxn>
                                  <a:cxn ang="T126">
                                    <a:pos x="T28" y="T29"/>
                                  </a:cxn>
                                  <a:cxn ang="T127">
                                    <a:pos x="T30" y="T31"/>
                                  </a:cxn>
                                  <a:cxn ang="T128">
                                    <a:pos x="T32" y="T33"/>
                                  </a:cxn>
                                  <a:cxn ang="T129">
                                    <a:pos x="T34" y="T35"/>
                                  </a:cxn>
                                  <a:cxn ang="T130">
                                    <a:pos x="T36" y="T37"/>
                                  </a:cxn>
                                  <a:cxn ang="T131">
                                    <a:pos x="T38" y="T39"/>
                                  </a:cxn>
                                  <a:cxn ang="T132">
                                    <a:pos x="T40" y="T41"/>
                                  </a:cxn>
                                  <a:cxn ang="T133">
                                    <a:pos x="T42" y="T43"/>
                                  </a:cxn>
                                  <a:cxn ang="T134">
                                    <a:pos x="T44" y="T45"/>
                                  </a:cxn>
                                  <a:cxn ang="T135">
                                    <a:pos x="T46" y="T47"/>
                                  </a:cxn>
                                  <a:cxn ang="T136">
                                    <a:pos x="T48" y="T49"/>
                                  </a:cxn>
                                  <a:cxn ang="T137">
                                    <a:pos x="T50" y="T51"/>
                                  </a:cxn>
                                  <a:cxn ang="T138">
                                    <a:pos x="T52" y="T53"/>
                                  </a:cxn>
                                  <a:cxn ang="T139">
                                    <a:pos x="T54" y="T55"/>
                                  </a:cxn>
                                  <a:cxn ang="T140">
                                    <a:pos x="T56" y="T57"/>
                                  </a:cxn>
                                  <a:cxn ang="T141">
                                    <a:pos x="T58" y="T59"/>
                                  </a:cxn>
                                  <a:cxn ang="T142">
                                    <a:pos x="T60" y="T61"/>
                                  </a:cxn>
                                  <a:cxn ang="T143">
                                    <a:pos x="T62" y="T63"/>
                                  </a:cxn>
                                  <a:cxn ang="T144">
                                    <a:pos x="T64" y="T65"/>
                                  </a:cxn>
                                  <a:cxn ang="T145">
                                    <a:pos x="T66" y="T67"/>
                                  </a:cxn>
                                  <a:cxn ang="T146">
                                    <a:pos x="T68" y="T69"/>
                                  </a:cxn>
                                  <a:cxn ang="T147">
                                    <a:pos x="T70" y="T71"/>
                                  </a:cxn>
                                  <a:cxn ang="T148">
                                    <a:pos x="T72" y="T73"/>
                                  </a:cxn>
                                  <a:cxn ang="T149">
                                    <a:pos x="T74" y="T75"/>
                                  </a:cxn>
                                  <a:cxn ang="T150">
                                    <a:pos x="T76" y="T77"/>
                                  </a:cxn>
                                  <a:cxn ang="T151">
                                    <a:pos x="T78" y="T79"/>
                                  </a:cxn>
                                  <a:cxn ang="T152">
                                    <a:pos x="T80" y="T81"/>
                                  </a:cxn>
                                  <a:cxn ang="T153">
                                    <a:pos x="T82" y="T83"/>
                                  </a:cxn>
                                  <a:cxn ang="T154">
                                    <a:pos x="T84" y="T85"/>
                                  </a:cxn>
                                  <a:cxn ang="T155">
                                    <a:pos x="T86" y="T87"/>
                                  </a:cxn>
                                  <a:cxn ang="T156">
                                    <a:pos x="T88" y="T89"/>
                                  </a:cxn>
                                  <a:cxn ang="T157">
                                    <a:pos x="T90" y="T91"/>
                                  </a:cxn>
                                  <a:cxn ang="T158">
                                    <a:pos x="T92" y="T93"/>
                                  </a:cxn>
                                  <a:cxn ang="T159">
                                    <a:pos x="T94" y="T95"/>
                                  </a:cxn>
                                  <a:cxn ang="T160">
                                    <a:pos x="T96" y="T97"/>
                                  </a:cxn>
                                  <a:cxn ang="T161">
                                    <a:pos x="T98" y="T99"/>
                                  </a:cxn>
                                  <a:cxn ang="T162">
                                    <a:pos x="T100" y="T101"/>
                                  </a:cxn>
                                  <a:cxn ang="T163">
                                    <a:pos x="T102" y="T103"/>
                                  </a:cxn>
                                  <a:cxn ang="T164">
                                    <a:pos x="T104" y="T105"/>
                                  </a:cxn>
                                  <a:cxn ang="T165">
                                    <a:pos x="T106" y="T107"/>
                                  </a:cxn>
                                  <a:cxn ang="T166">
                                    <a:pos x="T108" y="T109"/>
                                  </a:cxn>
                                  <a:cxn ang="T167">
                                    <a:pos x="T110" y="T111"/>
                                  </a:cxn>
                                </a:cxnLst>
                                <a:rect l="T168" t="T169" r="T170" b="T171"/>
                                <a:pathLst>
                                  <a:path w="432" h="1986">
                                    <a:moveTo>
                                      <a:pt x="427" y="1986"/>
                                    </a:moveTo>
                                    <a:cubicBezTo>
                                      <a:pt x="432" y="1970"/>
                                      <a:pt x="423" y="1961"/>
                                      <a:pt x="412" y="1950"/>
                                    </a:cubicBezTo>
                                    <a:cubicBezTo>
                                      <a:pt x="405" y="1899"/>
                                      <a:pt x="355" y="1896"/>
                                      <a:pt x="325" y="1866"/>
                                    </a:cubicBezTo>
                                    <a:cubicBezTo>
                                      <a:pt x="331" y="1865"/>
                                      <a:pt x="339" y="1867"/>
                                      <a:pt x="343" y="1863"/>
                                    </a:cubicBezTo>
                                    <a:cubicBezTo>
                                      <a:pt x="352" y="1854"/>
                                      <a:pt x="328" y="1838"/>
                                      <a:pt x="325" y="1836"/>
                                    </a:cubicBezTo>
                                    <a:cubicBezTo>
                                      <a:pt x="319" y="1824"/>
                                      <a:pt x="320" y="1813"/>
                                      <a:pt x="307" y="1809"/>
                                    </a:cubicBezTo>
                                    <a:cubicBezTo>
                                      <a:pt x="287" y="1789"/>
                                      <a:pt x="297" y="1773"/>
                                      <a:pt x="262" y="1761"/>
                                    </a:cubicBezTo>
                                    <a:cubicBezTo>
                                      <a:pt x="234" y="1740"/>
                                      <a:pt x="229" y="1716"/>
                                      <a:pt x="193" y="1710"/>
                                    </a:cubicBezTo>
                                    <a:cubicBezTo>
                                      <a:pt x="188" y="1691"/>
                                      <a:pt x="174" y="1663"/>
                                      <a:pt x="163" y="1647"/>
                                    </a:cubicBezTo>
                                    <a:cubicBezTo>
                                      <a:pt x="161" y="1635"/>
                                      <a:pt x="159" y="1618"/>
                                      <a:pt x="151" y="1608"/>
                                    </a:cubicBezTo>
                                    <a:cubicBezTo>
                                      <a:pt x="146" y="1601"/>
                                      <a:pt x="133" y="1590"/>
                                      <a:pt x="133" y="1590"/>
                                    </a:cubicBezTo>
                                    <a:cubicBezTo>
                                      <a:pt x="138" y="1565"/>
                                      <a:pt x="130" y="1542"/>
                                      <a:pt x="112" y="1524"/>
                                    </a:cubicBezTo>
                                    <a:cubicBezTo>
                                      <a:pt x="125" y="1520"/>
                                      <a:pt x="131" y="1523"/>
                                      <a:pt x="142" y="1530"/>
                                    </a:cubicBezTo>
                                    <a:cubicBezTo>
                                      <a:pt x="151" y="1543"/>
                                      <a:pt x="151" y="1564"/>
                                      <a:pt x="163" y="1575"/>
                                    </a:cubicBezTo>
                                    <a:cubicBezTo>
                                      <a:pt x="171" y="1582"/>
                                      <a:pt x="181" y="1587"/>
                                      <a:pt x="190" y="1593"/>
                                    </a:cubicBezTo>
                                    <a:cubicBezTo>
                                      <a:pt x="193" y="1595"/>
                                      <a:pt x="199" y="1599"/>
                                      <a:pt x="199" y="1599"/>
                                    </a:cubicBezTo>
                                    <a:cubicBezTo>
                                      <a:pt x="203" y="1616"/>
                                      <a:pt x="209" y="1609"/>
                                      <a:pt x="217" y="1623"/>
                                    </a:cubicBezTo>
                                    <a:cubicBezTo>
                                      <a:pt x="228" y="1642"/>
                                      <a:pt x="224" y="1663"/>
                                      <a:pt x="247" y="1671"/>
                                    </a:cubicBezTo>
                                    <a:cubicBezTo>
                                      <a:pt x="252" y="1687"/>
                                      <a:pt x="264" y="1705"/>
                                      <a:pt x="274" y="1719"/>
                                    </a:cubicBezTo>
                                    <a:cubicBezTo>
                                      <a:pt x="279" y="1742"/>
                                      <a:pt x="286" y="1743"/>
                                      <a:pt x="304" y="1755"/>
                                    </a:cubicBezTo>
                                    <a:cubicBezTo>
                                      <a:pt x="339" y="1751"/>
                                      <a:pt x="334" y="1752"/>
                                      <a:pt x="316" y="1734"/>
                                    </a:cubicBezTo>
                                    <a:cubicBezTo>
                                      <a:pt x="311" y="1718"/>
                                      <a:pt x="295" y="1717"/>
                                      <a:pt x="286" y="1704"/>
                                    </a:cubicBezTo>
                                    <a:cubicBezTo>
                                      <a:pt x="275" y="1689"/>
                                      <a:pt x="266" y="1672"/>
                                      <a:pt x="253" y="1659"/>
                                    </a:cubicBezTo>
                                    <a:cubicBezTo>
                                      <a:pt x="250" y="1650"/>
                                      <a:pt x="231" y="1625"/>
                                      <a:pt x="223" y="1620"/>
                                    </a:cubicBezTo>
                                    <a:cubicBezTo>
                                      <a:pt x="216" y="1609"/>
                                      <a:pt x="205" y="1585"/>
                                      <a:pt x="193" y="1581"/>
                                    </a:cubicBezTo>
                                    <a:cubicBezTo>
                                      <a:pt x="178" y="1566"/>
                                      <a:pt x="163" y="1542"/>
                                      <a:pt x="145" y="1530"/>
                                    </a:cubicBezTo>
                                    <a:cubicBezTo>
                                      <a:pt x="137" y="1507"/>
                                      <a:pt x="143" y="1517"/>
                                      <a:pt x="130" y="1500"/>
                                    </a:cubicBezTo>
                                    <a:cubicBezTo>
                                      <a:pt x="126" y="1488"/>
                                      <a:pt x="114" y="1477"/>
                                      <a:pt x="103" y="1470"/>
                                    </a:cubicBezTo>
                                    <a:cubicBezTo>
                                      <a:pt x="98" y="1454"/>
                                      <a:pt x="87" y="1441"/>
                                      <a:pt x="82" y="1425"/>
                                    </a:cubicBezTo>
                                    <a:cubicBezTo>
                                      <a:pt x="92" y="1354"/>
                                      <a:pt x="60" y="1401"/>
                                      <a:pt x="71" y="1330"/>
                                    </a:cubicBezTo>
                                    <a:cubicBezTo>
                                      <a:pt x="65" y="1299"/>
                                      <a:pt x="56" y="1263"/>
                                      <a:pt x="46" y="1239"/>
                                    </a:cubicBezTo>
                                    <a:cubicBezTo>
                                      <a:pt x="43" y="1232"/>
                                      <a:pt x="25" y="1204"/>
                                      <a:pt x="22" y="1182"/>
                                    </a:cubicBezTo>
                                    <a:cubicBezTo>
                                      <a:pt x="19" y="1160"/>
                                      <a:pt x="26" y="1124"/>
                                      <a:pt x="25" y="1104"/>
                                    </a:cubicBezTo>
                                    <a:cubicBezTo>
                                      <a:pt x="20" y="1086"/>
                                      <a:pt x="23" y="1084"/>
                                      <a:pt x="16" y="1062"/>
                                    </a:cubicBezTo>
                                    <a:cubicBezTo>
                                      <a:pt x="15" y="1059"/>
                                      <a:pt x="16" y="1014"/>
                                      <a:pt x="16" y="1014"/>
                                    </a:cubicBezTo>
                                    <a:cubicBezTo>
                                      <a:pt x="23" y="986"/>
                                      <a:pt x="38" y="978"/>
                                      <a:pt x="31" y="951"/>
                                    </a:cubicBezTo>
                                    <a:cubicBezTo>
                                      <a:pt x="21" y="913"/>
                                      <a:pt x="11" y="875"/>
                                      <a:pt x="1" y="837"/>
                                    </a:cubicBezTo>
                                    <a:cubicBezTo>
                                      <a:pt x="0" y="808"/>
                                      <a:pt x="18" y="796"/>
                                      <a:pt x="22" y="777"/>
                                    </a:cubicBezTo>
                                    <a:cubicBezTo>
                                      <a:pt x="19" y="758"/>
                                      <a:pt x="20" y="742"/>
                                      <a:pt x="25" y="723"/>
                                    </a:cubicBezTo>
                                    <a:cubicBezTo>
                                      <a:pt x="24" y="689"/>
                                      <a:pt x="22" y="655"/>
                                      <a:pt x="22" y="621"/>
                                    </a:cubicBezTo>
                                    <a:cubicBezTo>
                                      <a:pt x="22" y="594"/>
                                      <a:pt x="34" y="566"/>
                                      <a:pt x="40" y="540"/>
                                    </a:cubicBezTo>
                                    <a:cubicBezTo>
                                      <a:pt x="48" y="509"/>
                                      <a:pt x="51" y="478"/>
                                      <a:pt x="58" y="447"/>
                                    </a:cubicBezTo>
                                    <a:cubicBezTo>
                                      <a:pt x="64" y="419"/>
                                      <a:pt x="73" y="391"/>
                                      <a:pt x="82" y="363"/>
                                    </a:cubicBezTo>
                                    <a:cubicBezTo>
                                      <a:pt x="85" y="354"/>
                                      <a:pt x="91" y="345"/>
                                      <a:pt x="94" y="336"/>
                                    </a:cubicBezTo>
                                    <a:cubicBezTo>
                                      <a:pt x="95" y="333"/>
                                      <a:pt x="97" y="327"/>
                                      <a:pt x="97" y="327"/>
                                    </a:cubicBezTo>
                                    <a:cubicBezTo>
                                      <a:pt x="98" y="315"/>
                                      <a:pt x="91" y="299"/>
                                      <a:pt x="100" y="291"/>
                                    </a:cubicBezTo>
                                    <a:cubicBezTo>
                                      <a:pt x="165" y="239"/>
                                      <a:pt x="137" y="313"/>
                                      <a:pt x="148" y="279"/>
                                    </a:cubicBezTo>
                                    <a:cubicBezTo>
                                      <a:pt x="151" y="258"/>
                                      <a:pt x="155" y="238"/>
                                      <a:pt x="139" y="222"/>
                                    </a:cubicBezTo>
                                    <a:cubicBezTo>
                                      <a:pt x="138" y="219"/>
                                      <a:pt x="135" y="216"/>
                                      <a:pt x="136" y="213"/>
                                    </a:cubicBezTo>
                                    <a:cubicBezTo>
                                      <a:pt x="139" y="206"/>
                                      <a:pt x="165" y="197"/>
                                      <a:pt x="172" y="195"/>
                                    </a:cubicBezTo>
                                    <a:cubicBezTo>
                                      <a:pt x="178" y="177"/>
                                      <a:pt x="194" y="126"/>
                                      <a:pt x="211" y="120"/>
                                    </a:cubicBezTo>
                                    <a:cubicBezTo>
                                      <a:pt x="217" y="122"/>
                                      <a:pt x="226" y="135"/>
                                      <a:pt x="229" y="129"/>
                                    </a:cubicBezTo>
                                    <a:cubicBezTo>
                                      <a:pt x="236" y="115"/>
                                      <a:pt x="230" y="96"/>
                                      <a:pt x="235" y="81"/>
                                    </a:cubicBezTo>
                                    <a:cubicBezTo>
                                      <a:pt x="243" y="54"/>
                                      <a:pt x="249" y="24"/>
                                      <a:pt x="265" y="0"/>
                                    </a:cubicBezTo>
                                    <a:cubicBezTo>
                                      <a:pt x="280" y="10"/>
                                      <a:pt x="278" y="19"/>
                                      <a:pt x="280" y="39"/>
                                    </a:cubicBezTo>
                                    <a:cubicBezTo>
                                      <a:pt x="283" y="66"/>
                                      <a:pt x="292" y="97"/>
                                      <a:pt x="292" y="123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46" name="AutoShape 128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9600000" flipH="1">
                                <a:off x="2726" y="885"/>
                                <a:ext cx="45" cy="181"/>
                              </a:xfrm>
                              <a:prstGeom prst="lightningBolt">
                                <a:avLst/>
                              </a:prstGeom>
                              <a:solidFill>
                                <a:srgbClr val="ECD846"/>
                              </a:solidFill>
                              <a:ln w="9525">
                                <a:solidFill>
                                  <a:srgbClr val="CC99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340" name="Freeform 128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60" y="2504"/>
                            <a:ext cx="185" cy="280"/>
                          </a:xfrm>
                          <a:custGeom>
                            <a:avLst/>
                            <a:gdLst>
                              <a:gd name="T0" fmla="*/ 180 w 185"/>
                              <a:gd name="T1" fmla="*/ 0 h 280"/>
                              <a:gd name="T2" fmla="*/ 172 w 185"/>
                              <a:gd name="T3" fmla="*/ 24 h 280"/>
                              <a:gd name="T4" fmla="*/ 148 w 185"/>
                              <a:gd name="T5" fmla="*/ 32 h 280"/>
                              <a:gd name="T6" fmla="*/ 100 w 185"/>
                              <a:gd name="T7" fmla="*/ 120 h 280"/>
                              <a:gd name="T8" fmla="*/ 44 w 185"/>
                              <a:gd name="T9" fmla="*/ 192 h 280"/>
                              <a:gd name="T10" fmla="*/ 36 w 185"/>
                              <a:gd name="T11" fmla="*/ 216 h 280"/>
                              <a:gd name="T12" fmla="*/ 12 w 185"/>
                              <a:gd name="T13" fmla="*/ 224 h 280"/>
                              <a:gd name="T14" fmla="*/ 44 w 185"/>
                              <a:gd name="T15" fmla="*/ 280 h 280"/>
                              <a:gd name="T16" fmla="*/ 108 w 185"/>
                              <a:gd name="T17" fmla="*/ 200 h 280"/>
                              <a:gd name="T18" fmla="*/ 140 w 185"/>
                              <a:gd name="T19" fmla="*/ 176 h 280"/>
                              <a:gd name="T20" fmla="*/ 164 w 185"/>
                              <a:gd name="T21" fmla="*/ 152 h 280"/>
                              <a:gd name="T22" fmla="*/ 164 w 185"/>
                              <a:gd name="T23" fmla="*/ 56 h 280"/>
                              <a:gd name="T24" fmla="*/ 164 w 185"/>
                              <a:gd name="T25" fmla="*/ 56 h 280"/>
                              <a:gd name="T26" fmla="*/ 180 w 185"/>
                              <a:gd name="T27" fmla="*/ 0 h 280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185"/>
                              <a:gd name="T43" fmla="*/ 0 h 280"/>
                              <a:gd name="T44" fmla="*/ 185 w 185"/>
                              <a:gd name="T45" fmla="*/ 280 h 280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185" h="280">
                                <a:moveTo>
                                  <a:pt x="180" y="0"/>
                                </a:moveTo>
                                <a:cubicBezTo>
                                  <a:pt x="177" y="8"/>
                                  <a:pt x="178" y="18"/>
                                  <a:pt x="172" y="24"/>
                                </a:cubicBezTo>
                                <a:cubicBezTo>
                                  <a:pt x="166" y="30"/>
                                  <a:pt x="153" y="25"/>
                                  <a:pt x="148" y="32"/>
                                </a:cubicBezTo>
                                <a:cubicBezTo>
                                  <a:pt x="112" y="82"/>
                                  <a:pt x="150" y="87"/>
                                  <a:pt x="100" y="120"/>
                                </a:cubicBezTo>
                                <a:cubicBezTo>
                                  <a:pt x="90" y="149"/>
                                  <a:pt x="44" y="192"/>
                                  <a:pt x="44" y="192"/>
                                </a:cubicBezTo>
                                <a:cubicBezTo>
                                  <a:pt x="41" y="200"/>
                                  <a:pt x="42" y="210"/>
                                  <a:pt x="36" y="216"/>
                                </a:cubicBezTo>
                                <a:cubicBezTo>
                                  <a:pt x="30" y="222"/>
                                  <a:pt x="15" y="216"/>
                                  <a:pt x="12" y="224"/>
                                </a:cubicBezTo>
                                <a:cubicBezTo>
                                  <a:pt x="0" y="259"/>
                                  <a:pt x="24" y="267"/>
                                  <a:pt x="44" y="280"/>
                                </a:cubicBezTo>
                                <a:cubicBezTo>
                                  <a:pt x="89" y="265"/>
                                  <a:pt x="93" y="245"/>
                                  <a:pt x="108" y="200"/>
                                </a:cubicBezTo>
                                <a:cubicBezTo>
                                  <a:pt x="112" y="187"/>
                                  <a:pt x="130" y="185"/>
                                  <a:pt x="140" y="176"/>
                                </a:cubicBezTo>
                                <a:cubicBezTo>
                                  <a:pt x="149" y="169"/>
                                  <a:pt x="156" y="160"/>
                                  <a:pt x="164" y="152"/>
                                </a:cubicBezTo>
                                <a:cubicBezTo>
                                  <a:pt x="185" y="88"/>
                                  <a:pt x="185" y="120"/>
                                  <a:pt x="164" y="56"/>
                                </a:cubicBezTo>
                                <a:cubicBezTo>
                                  <a:pt x="169" y="37"/>
                                  <a:pt x="175" y="19"/>
                                  <a:pt x="180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338" name="Freeform 337"/>
                        <p:cNvSpPr/>
                        <p:nvPr/>
                      </p:nvSpPr>
                      <p:spPr>
                        <a:xfrm>
                          <a:off x="3622876" y="1608881"/>
                          <a:ext cx="476041" cy="544010"/>
                        </a:xfrm>
                        <a:custGeom>
                          <a:avLst/>
                          <a:gdLst>
                            <a:gd name="connsiteX0" fmla="*/ 335666 w 476041"/>
                            <a:gd name="connsiteY0" fmla="*/ 416689 h 544010"/>
                            <a:gd name="connsiteX1" fmla="*/ 335666 w 476041"/>
                            <a:gd name="connsiteY1" fmla="*/ 416689 h 544010"/>
                            <a:gd name="connsiteX2" fmla="*/ 416689 w 476041"/>
                            <a:gd name="connsiteY2" fmla="*/ 532435 h 544010"/>
                            <a:gd name="connsiteX3" fmla="*/ 451413 w 476041"/>
                            <a:gd name="connsiteY3" fmla="*/ 544010 h 544010"/>
                            <a:gd name="connsiteX4" fmla="*/ 451413 w 476041"/>
                            <a:gd name="connsiteY4" fmla="*/ 370390 h 544010"/>
                            <a:gd name="connsiteX5" fmla="*/ 428263 w 476041"/>
                            <a:gd name="connsiteY5" fmla="*/ 347241 h 544010"/>
                            <a:gd name="connsiteX6" fmla="*/ 393539 w 476041"/>
                            <a:gd name="connsiteY6" fmla="*/ 335666 h 544010"/>
                            <a:gd name="connsiteX7" fmla="*/ 347240 w 476041"/>
                            <a:gd name="connsiteY7" fmla="*/ 289367 h 544010"/>
                            <a:gd name="connsiteX8" fmla="*/ 289367 w 476041"/>
                            <a:gd name="connsiteY8" fmla="*/ 243068 h 544010"/>
                            <a:gd name="connsiteX9" fmla="*/ 266218 w 476041"/>
                            <a:gd name="connsiteY9" fmla="*/ 208344 h 544010"/>
                            <a:gd name="connsiteX10" fmla="*/ 208344 w 476041"/>
                            <a:gd name="connsiteY10" fmla="*/ 162046 h 544010"/>
                            <a:gd name="connsiteX11" fmla="*/ 138896 w 476041"/>
                            <a:gd name="connsiteY11" fmla="*/ 115747 h 544010"/>
                            <a:gd name="connsiteX12" fmla="*/ 115747 w 476041"/>
                            <a:gd name="connsiteY12" fmla="*/ 81023 h 544010"/>
                            <a:gd name="connsiteX13" fmla="*/ 81023 w 476041"/>
                            <a:gd name="connsiteY13" fmla="*/ 69448 h 544010"/>
                            <a:gd name="connsiteX14" fmla="*/ 69448 w 476041"/>
                            <a:gd name="connsiteY14" fmla="*/ 34724 h 544010"/>
                            <a:gd name="connsiteX15" fmla="*/ 34724 w 476041"/>
                            <a:gd name="connsiteY15" fmla="*/ 23149 h 544010"/>
                            <a:gd name="connsiteX16" fmla="*/ 0 w 476041"/>
                            <a:gd name="connsiteY16" fmla="*/ 0 h 544010"/>
                            <a:gd name="connsiteX17" fmla="*/ 11575 w 476041"/>
                            <a:gd name="connsiteY17" fmla="*/ 92597 h 544010"/>
                            <a:gd name="connsiteX18" fmla="*/ 34724 w 476041"/>
                            <a:gd name="connsiteY18" fmla="*/ 115747 h 544010"/>
                            <a:gd name="connsiteX19" fmla="*/ 57873 w 476041"/>
                            <a:gd name="connsiteY19" fmla="*/ 196770 h 544010"/>
                            <a:gd name="connsiteX20" fmla="*/ 81023 w 476041"/>
                            <a:gd name="connsiteY20" fmla="*/ 231494 h 544010"/>
                            <a:gd name="connsiteX21" fmla="*/ 115747 w 476041"/>
                            <a:gd name="connsiteY21" fmla="*/ 300942 h 544010"/>
                            <a:gd name="connsiteX22" fmla="*/ 185195 w 476041"/>
                            <a:gd name="connsiteY22" fmla="*/ 324091 h 544010"/>
                            <a:gd name="connsiteX23" fmla="*/ 254643 w 476041"/>
                            <a:gd name="connsiteY23" fmla="*/ 358815 h 544010"/>
                            <a:gd name="connsiteX24" fmla="*/ 289367 w 476041"/>
                            <a:gd name="connsiteY24" fmla="*/ 370390 h 544010"/>
                            <a:gd name="connsiteX25" fmla="*/ 324091 w 476041"/>
                            <a:gd name="connsiteY25" fmla="*/ 393539 h 544010"/>
                            <a:gd name="connsiteX26" fmla="*/ 335666 w 476041"/>
                            <a:gd name="connsiteY26" fmla="*/ 416689 h 5440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</a:cxnLst>
                          <a:rect l="l" t="t" r="r" b="b"/>
                          <a:pathLst>
                            <a:path w="476041" h="544010">
                              <a:moveTo>
                                <a:pt x="335666" y="416689"/>
                              </a:moveTo>
                              <a:lnTo>
                                <a:pt x="335666" y="416689"/>
                              </a:lnTo>
                              <a:cubicBezTo>
                                <a:pt x="370702" y="486759"/>
                                <a:pt x="360300" y="504240"/>
                                <a:pt x="416689" y="532435"/>
                              </a:cubicBezTo>
                              <a:cubicBezTo>
                                <a:pt x="427602" y="537891"/>
                                <a:pt x="439838" y="540152"/>
                                <a:pt x="451413" y="544010"/>
                              </a:cubicBezTo>
                              <a:cubicBezTo>
                                <a:pt x="474516" y="474697"/>
                                <a:pt x="476041" y="485320"/>
                                <a:pt x="451413" y="370390"/>
                              </a:cubicBezTo>
                              <a:cubicBezTo>
                                <a:pt x="449126" y="359719"/>
                                <a:pt x="437621" y="352856"/>
                                <a:pt x="428263" y="347241"/>
                              </a:cubicBezTo>
                              <a:cubicBezTo>
                                <a:pt x="417801" y="340964"/>
                                <a:pt x="405114" y="339524"/>
                                <a:pt x="393539" y="335666"/>
                              </a:cubicBezTo>
                              <a:cubicBezTo>
                                <a:pt x="378106" y="320233"/>
                                <a:pt x="365400" y="301474"/>
                                <a:pt x="347240" y="289367"/>
                              </a:cubicBezTo>
                              <a:cubicBezTo>
                                <a:pt x="321454" y="272177"/>
                                <a:pt x="308217" y="266632"/>
                                <a:pt x="289367" y="243068"/>
                              </a:cubicBezTo>
                              <a:cubicBezTo>
                                <a:pt x="280677" y="232205"/>
                                <a:pt x="274908" y="219207"/>
                                <a:pt x="266218" y="208344"/>
                              </a:cubicBezTo>
                              <a:cubicBezTo>
                                <a:pt x="241377" y="177293"/>
                                <a:pt x="241765" y="188783"/>
                                <a:pt x="208344" y="162046"/>
                              </a:cubicBezTo>
                              <a:cubicBezTo>
                                <a:pt x="149426" y="114911"/>
                                <a:pt x="232221" y="162408"/>
                                <a:pt x="138896" y="115747"/>
                              </a:cubicBezTo>
                              <a:cubicBezTo>
                                <a:pt x="131180" y="104172"/>
                                <a:pt x="126610" y="89713"/>
                                <a:pt x="115747" y="81023"/>
                              </a:cubicBezTo>
                              <a:cubicBezTo>
                                <a:pt x="106220" y="73401"/>
                                <a:pt x="89650" y="78075"/>
                                <a:pt x="81023" y="69448"/>
                              </a:cubicBezTo>
                              <a:cubicBezTo>
                                <a:pt x="72396" y="60821"/>
                                <a:pt x="78075" y="43351"/>
                                <a:pt x="69448" y="34724"/>
                              </a:cubicBezTo>
                              <a:cubicBezTo>
                                <a:pt x="60821" y="26097"/>
                                <a:pt x="45637" y="28605"/>
                                <a:pt x="34724" y="23149"/>
                              </a:cubicBezTo>
                              <a:cubicBezTo>
                                <a:pt x="22282" y="16928"/>
                                <a:pt x="11575" y="7716"/>
                                <a:pt x="0" y="0"/>
                              </a:cubicBezTo>
                              <a:cubicBezTo>
                                <a:pt x="3858" y="30866"/>
                                <a:pt x="2637" y="62803"/>
                                <a:pt x="11575" y="92597"/>
                              </a:cubicBezTo>
                              <a:cubicBezTo>
                                <a:pt x="14711" y="103050"/>
                                <a:pt x="29109" y="106389"/>
                                <a:pt x="34724" y="115747"/>
                              </a:cubicBezTo>
                              <a:cubicBezTo>
                                <a:pt x="45991" y="134525"/>
                                <a:pt x="50301" y="179102"/>
                                <a:pt x="57873" y="196770"/>
                              </a:cubicBezTo>
                              <a:cubicBezTo>
                                <a:pt x="63353" y="209556"/>
                                <a:pt x="73306" y="219919"/>
                                <a:pt x="81023" y="231494"/>
                              </a:cubicBezTo>
                              <a:cubicBezTo>
                                <a:pt x="87330" y="250416"/>
                                <a:pt x="96850" y="289132"/>
                                <a:pt x="115747" y="300942"/>
                              </a:cubicBezTo>
                              <a:cubicBezTo>
                                <a:pt x="136440" y="313875"/>
                                <a:pt x="162046" y="316375"/>
                                <a:pt x="185195" y="324091"/>
                              </a:cubicBezTo>
                              <a:cubicBezTo>
                                <a:pt x="272470" y="353183"/>
                                <a:pt x="164897" y="313942"/>
                                <a:pt x="254643" y="358815"/>
                              </a:cubicBezTo>
                              <a:cubicBezTo>
                                <a:pt x="265556" y="364271"/>
                                <a:pt x="278454" y="364934"/>
                                <a:pt x="289367" y="370390"/>
                              </a:cubicBezTo>
                              <a:cubicBezTo>
                                <a:pt x="301809" y="376611"/>
                                <a:pt x="313228" y="384849"/>
                                <a:pt x="324091" y="393539"/>
                              </a:cubicBezTo>
                              <a:cubicBezTo>
                                <a:pt x="356438" y="419417"/>
                                <a:pt x="333737" y="412831"/>
                                <a:pt x="335666" y="41668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>
                          <a:solidFill>
                            <a:srgbClr val="CC99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400">
                            <a:defRPr/>
                          </a:pPr>
                          <a:endParaRPr lang="en-US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47" name="Group 281"/>
                    <p:cNvGrpSpPr/>
                    <p:nvPr/>
                  </p:nvGrpSpPr>
                  <p:grpSpPr>
                    <a:xfrm rot="2620156">
                      <a:off x="4406280" y="2615208"/>
                      <a:ext cx="376580" cy="1224136"/>
                      <a:chOff x="3491880" y="1700808"/>
                      <a:chExt cx="376580" cy="1224136"/>
                    </a:xfrm>
                  </p:grpSpPr>
                  <p:grpSp>
                    <p:nvGrpSpPr>
                      <p:cNvPr id="552" name="Group 143"/>
                      <p:cNvGrpSpPr/>
                      <p:nvPr/>
                    </p:nvGrpSpPr>
                    <p:grpSpPr>
                      <a:xfrm>
                        <a:off x="3491880" y="2276872"/>
                        <a:ext cx="304572" cy="648072"/>
                        <a:chOff x="3622876" y="1044283"/>
                        <a:chExt cx="1960756" cy="3563452"/>
                      </a:xfrm>
                    </p:grpSpPr>
                    <p:grpSp>
                      <p:nvGrpSpPr>
                        <p:cNvPr id="554" name="Group 1280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8992529" flipH="1" flipV="1">
                          <a:off x="4245701" y="1044283"/>
                          <a:ext cx="1337931" cy="3563452"/>
                          <a:chOff x="2440" y="885"/>
                          <a:chExt cx="758" cy="2167"/>
                        </a:xfrm>
                      </p:grpSpPr>
                      <p:grpSp>
                        <p:nvGrpSpPr>
                          <p:cNvPr id="557" name="Group 128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40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329" name="Freeform 128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709" y="1037"/>
                              <a:ext cx="480" cy="1028"/>
                            </a:xfrm>
                            <a:custGeom>
                              <a:avLst/>
                              <a:gdLst>
                                <a:gd name="T0" fmla="*/ 471 w 480"/>
                                <a:gd name="T1" fmla="*/ 1017 h 1028"/>
                                <a:gd name="T2" fmla="*/ 468 w 480"/>
                                <a:gd name="T3" fmla="*/ 993 h 1028"/>
                                <a:gd name="T4" fmla="*/ 474 w 480"/>
                                <a:gd name="T5" fmla="*/ 957 h 1028"/>
                                <a:gd name="T6" fmla="*/ 468 w 480"/>
                                <a:gd name="T7" fmla="*/ 882 h 1028"/>
                                <a:gd name="T8" fmla="*/ 477 w 480"/>
                                <a:gd name="T9" fmla="*/ 816 h 1028"/>
                                <a:gd name="T10" fmla="*/ 474 w 480"/>
                                <a:gd name="T11" fmla="*/ 807 h 1028"/>
                                <a:gd name="T12" fmla="*/ 459 w 480"/>
                                <a:gd name="T13" fmla="*/ 750 h 1028"/>
                                <a:gd name="T14" fmla="*/ 459 w 480"/>
                                <a:gd name="T15" fmla="*/ 705 h 1028"/>
                                <a:gd name="T16" fmla="*/ 450 w 480"/>
                                <a:gd name="T17" fmla="*/ 708 h 1028"/>
                                <a:gd name="T18" fmla="*/ 456 w 480"/>
                                <a:gd name="T19" fmla="*/ 699 h 1028"/>
                                <a:gd name="T20" fmla="*/ 450 w 480"/>
                                <a:gd name="T21" fmla="*/ 669 h 1028"/>
                                <a:gd name="T22" fmla="*/ 444 w 480"/>
                                <a:gd name="T23" fmla="*/ 591 h 1028"/>
                                <a:gd name="T24" fmla="*/ 429 w 480"/>
                                <a:gd name="T25" fmla="*/ 510 h 1028"/>
                                <a:gd name="T26" fmla="*/ 432 w 480"/>
                                <a:gd name="T27" fmla="*/ 480 h 1028"/>
                                <a:gd name="T28" fmla="*/ 423 w 480"/>
                                <a:gd name="T29" fmla="*/ 483 h 1028"/>
                                <a:gd name="T30" fmla="*/ 408 w 480"/>
                                <a:gd name="T31" fmla="*/ 438 h 1028"/>
                                <a:gd name="T32" fmla="*/ 384 w 480"/>
                                <a:gd name="T33" fmla="*/ 408 h 1028"/>
                                <a:gd name="T34" fmla="*/ 372 w 480"/>
                                <a:gd name="T35" fmla="*/ 336 h 1028"/>
                                <a:gd name="T36" fmla="*/ 351 w 480"/>
                                <a:gd name="T37" fmla="*/ 330 h 1028"/>
                                <a:gd name="T38" fmla="*/ 345 w 480"/>
                                <a:gd name="T39" fmla="*/ 294 h 1028"/>
                                <a:gd name="T40" fmla="*/ 312 w 480"/>
                                <a:gd name="T41" fmla="*/ 222 h 1028"/>
                                <a:gd name="T42" fmla="*/ 306 w 480"/>
                                <a:gd name="T43" fmla="*/ 174 h 1028"/>
                                <a:gd name="T44" fmla="*/ 297 w 480"/>
                                <a:gd name="T45" fmla="*/ 177 h 1028"/>
                                <a:gd name="T46" fmla="*/ 291 w 480"/>
                                <a:gd name="T47" fmla="*/ 186 h 1028"/>
                                <a:gd name="T48" fmla="*/ 279 w 480"/>
                                <a:gd name="T49" fmla="*/ 156 h 1028"/>
                                <a:gd name="T50" fmla="*/ 246 w 480"/>
                                <a:gd name="T51" fmla="*/ 147 h 1028"/>
                                <a:gd name="T52" fmla="*/ 225 w 480"/>
                                <a:gd name="T53" fmla="*/ 132 h 1028"/>
                                <a:gd name="T54" fmla="*/ 201 w 480"/>
                                <a:gd name="T55" fmla="*/ 105 h 1028"/>
                                <a:gd name="T56" fmla="*/ 159 w 480"/>
                                <a:gd name="T57" fmla="*/ 96 h 1028"/>
                                <a:gd name="T58" fmla="*/ 102 w 480"/>
                                <a:gd name="T59" fmla="*/ 63 h 1028"/>
                                <a:gd name="T60" fmla="*/ 78 w 480"/>
                                <a:gd name="T61" fmla="*/ 33 h 1028"/>
                                <a:gd name="T62" fmla="*/ 51 w 480"/>
                                <a:gd name="T63" fmla="*/ 12 h 1028"/>
                                <a:gd name="T64" fmla="*/ 33 w 480"/>
                                <a:gd name="T65" fmla="*/ 0 h 1028"/>
                                <a:gd name="T66" fmla="*/ 21 w 480"/>
                                <a:gd name="T67" fmla="*/ 48 h 1028"/>
                                <a:gd name="T68" fmla="*/ 48 w 480"/>
                                <a:gd name="T69" fmla="*/ 132 h 1028"/>
                                <a:gd name="T70" fmla="*/ 117 w 480"/>
                                <a:gd name="T71" fmla="*/ 108 h 1028"/>
                                <a:gd name="T72" fmla="*/ 126 w 480"/>
                                <a:gd name="T73" fmla="*/ 120 h 1028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w 480"/>
                                <a:gd name="T112" fmla="*/ 0 h 1028"/>
                                <a:gd name="T113" fmla="*/ 480 w 480"/>
                                <a:gd name="T114" fmla="*/ 1028 h 1028"/>
                              </a:gdLst>
                              <a:ahLst/>
                              <a:cxnLst>
                                <a:cxn ang="T74">
                                  <a:pos x="T0" y="T1"/>
                                </a:cxn>
                                <a:cxn ang="T75">
                                  <a:pos x="T2" y="T3"/>
                                </a:cxn>
                                <a:cxn ang="T76">
                                  <a:pos x="T4" y="T5"/>
                                </a:cxn>
                                <a:cxn ang="T77">
                                  <a:pos x="T6" y="T7"/>
                                </a:cxn>
                                <a:cxn ang="T78">
                                  <a:pos x="T8" y="T9"/>
                                </a:cxn>
                                <a:cxn ang="T79">
                                  <a:pos x="T10" y="T11"/>
                                </a:cxn>
                                <a:cxn ang="T80">
                                  <a:pos x="T12" y="T13"/>
                                </a:cxn>
                                <a:cxn ang="T81">
                                  <a:pos x="T14" y="T15"/>
                                </a:cxn>
                                <a:cxn ang="T82">
                                  <a:pos x="T16" y="T17"/>
                                </a:cxn>
                                <a:cxn ang="T83">
                                  <a:pos x="T18" y="T19"/>
                                </a:cxn>
                                <a:cxn ang="T84">
                                  <a:pos x="T20" y="T21"/>
                                </a:cxn>
                                <a:cxn ang="T85">
                                  <a:pos x="T22" y="T23"/>
                                </a:cxn>
                                <a:cxn ang="T86">
                                  <a:pos x="T24" y="T25"/>
                                </a:cxn>
                                <a:cxn ang="T87">
                                  <a:pos x="T26" y="T27"/>
                                </a:cxn>
                                <a:cxn ang="T88">
                                  <a:pos x="T28" y="T29"/>
                                </a:cxn>
                                <a:cxn ang="T89">
                                  <a:pos x="T30" y="T31"/>
                                </a:cxn>
                                <a:cxn ang="T90">
                                  <a:pos x="T32" y="T33"/>
                                </a:cxn>
                                <a:cxn ang="T91">
                                  <a:pos x="T34" y="T35"/>
                                </a:cxn>
                                <a:cxn ang="T92">
                                  <a:pos x="T36" y="T37"/>
                                </a:cxn>
                                <a:cxn ang="T93">
                                  <a:pos x="T38" y="T39"/>
                                </a:cxn>
                                <a:cxn ang="T94">
                                  <a:pos x="T40" y="T41"/>
                                </a:cxn>
                                <a:cxn ang="T95">
                                  <a:pos x="T42" y="T43"/>
                                </a:cxn>
                                <a:cxn ang="T96">
                                  <a:pos x="T44" y="T45"/>
                                </a:cxn>
                                <a:cxn ang="T97">
                                  <a:pos x="T46" y="T47"/>
                                </a:cxn>
                                <a:cxn ang="T98">
                                  <a:pos x="T48" y="T49"/>
                                </a:cxn>
                                <a:cxn ang="T99">
                                  <a:pos x="T50" y="T51"/>
                                </a:cxn>
                                <a:cxn ang="T100">
                                  <a:pos x="T52" y="T53"/>
                                </a:cxn>
                                <a:cxn ang="T101">
                                  <a:pos x="T54" y="T55"/>
                                </a:cxn>
                                <a:cxn ang="T102">
                                  <a:pos x="T56" y="T57"/>
                                </a:cxn>
                                <a:cxn ang="T103">
                                  <a:pos x="T58" y="T59"/>
                                </a:cxn>
                                <a:cxn ang="T104">
                                  <a:pos x="T60" y="T61"/>
                                </a:cxn>
                                <a:cxn ang="T105">
                                  <a:pos x="T62" y="T63"/>
                                </a:cxn>
                                <a:cxn ang="T106">
                                  <a:pos x="T64" y="T65"/>
                                </a:cxn>
                                <a:cxn ang="T107">
                                  <a:pos x="T66" y="T67"/>
                                </a:cxn>
                                <a:cxn ang="T108">
                                  <a:pos x="T68" y="T69"/>
                                </a:cxn>
                                <a:cxn ang="T109">
                                  <a:pos x="T70" y="T71"/>
                                </a:cxn>
                                <a:cxn ang="T110">
                                  <a:pos x="T72" y="T73"/>
                                </a:cxn>
                              </a:cxnLst>
                              <a:rect l="T111" t="T112" r="T113" b="T114"/>
                              <a:pathLst>
                                <a:path w="480" h="1028">
                                  <a:moveTo>
                                    <a:pt x="471" y="1017"/>
                                  </a:moveTo>
                                  <a:cubicBezTo>
                                    <a:pt x="480" y="983"/>
                                    <a:pt x="471" y="1028"/>
                                    <a:pt x="468" y="993"/>
                                  </a:cubicBezTo>
                                  <a:cubicBezTo>
                                    <a:pt x="467" y="982"/>
                                    <a:pt x="471" y="968"/>
                                    <a:pt x="474" y="957"/>
                                  </a:cubicBezTo>
                                  <a:cubicBezTo>
                                    <a:pt x="470" y="931"/>
                                    <a:pt x="476" y="907"/>
                                    <a:pt x="468" y="882"/>
                                  </a:cubicBezTo>
                                  <a:cubicBezTo>
                                    <a:pt x="470" y="860"/>
                                    <a:pt x="474" y="838"/>
                                    <a:pt x="477" y="816"/>
                                  </a:cubicBezTo>
                                  <a:cubicBezTo>
                                    <a:pt x="476" y="813"/>
                                    <a:pt x="474" y="810"/>
                                    <a:pt x="474" y="807"/>
                                  </a:cubicBezTo>
                                  <a:cubicBezTo>
                                    <a:pt x="474" y="782"/>
                                    <a:pt x="461" y="775"/>
                                    <a:pt x="459" y="750"/>
                                  </a:cubicBezTo>
                                  <a:cubicBezTo>
                                    <a:pt x="458" y="739"/>
                                    <a:pt x="459" y="705"/>
                                    <a:pt x="459" y="705"/>
                                  </a:cubicBezTo>
                                  <a:cubicBezTo>
                                    <a:pt x="456" y="706"/>
                                    <a:pt x="451" y="711"/>
                                    <a:pt x="450" y="708"/>
                                  </a:cubicBezTo>
                                  <a:cubicBezTo>
                                    <a:pt x="448" y="705"/>
                                    <a:pt x="456" y="703"/>
                                    <a:pt x="456" y="699"/>
                                  </a:cubicBezTo>
                                  <a:cubicBezTo>
                                    <a:pt x="457" y="688"/>
                                    <a:pt x="453" y="679"/>
                                    <a:pt x="450" y="669"/>
                                  </a:cubicBezTo>
                                  <a:cubicBezTo>
                                    <a:pt x="453" y="642"/>
                                    <a:pt x="453" y="617"/>
                                    <a:pt x="444" y="591"/>
                                  </a:cubicBezTo>
                                  <a:cubicBezTo>
                                    <a:pt x="459" y="547"/>
                                    <a:pt x="462" y="546"/>
                                    <a:pt x="429" y="510"/>
                                  </a:cubicBezTo>
                                  <a:cubicBezTo>
                                    <a:pt x="428" y="519"/>
                                    <a:pt x="435" y="472"/>
                                    <a:pt x="432" y="480"/>
                                  </a:cubicBezTo>
                                  <a:cubicBezTo>
                                    <a:pt x="431" y="483"/>
                                    <a:pt x="424" y="486"/>
                                    <a:pt x="423" y="483"/>
                                  </a:cubicBezTo>
                                  <a:cubicBezTo>
                                    <a:pt x="408" y="434"/>
                                    <a:pt x="437" y="445"/>
                                    <a:pt x="408" y="438"/>
                                  </a:cubicBezTo>
                                  <a:cubicBezTo>
                                    <a:pt x="400" y="428"/>
                                    <a:pt x="391" y="419"/>
                                    <a:pt x="384" y="408"/>
                                  </a:cubicBezTo>
                                  <a:cubicBezTo>
                                    <a:pt x="382" y="394"/>
                                    <a:pt x="382" y="346"/>
                                    <a:pt x="372" y="336"/>
                                  </a:cubicBezTo>
                                  <a:cubicBezTo>
                                    <a:pt x="367" y="331"/>
                                    <a:pt x="358" y="332"/>
                                    <a:pt x="351" y="330"/>
                                  </a:cubicBezTo>
                                  <a:cubicBezTo>
                                    <a:pt x="347" y="315"/>
                                    <a:pt x="353" y="307"/>
                                    <a:pt x="345" y="294"/>
                                  </a:cubicBezTo>
                                  <a:cubicBezTo>
                                    <a:pt x="345" y="291"/>
                                    <a:pt x="341" y="212"/>
                                    <a:pt x="312" y="222"/>
                                  </a:cubicBezTo>
                                  <a:cubicBezTo>
                                    <a:pt x="305" y="202"/>
                                    <a:pt x="312" y="168"/>
                                    <a:pt x="306" y="174"/>
                                  </a:cubicBezTo>
                                  <a:cubicBezTo>
                                    <a:pt x="304" y="176"/>
                                    <a:pt x="299" y="175"/>
                                    <a:pt x="297" y="177"/>
                                  </a:cubicBezTo>
                                  <a:cubicBezTo>
                                    <a:pt x="295" y="179"/>
                                    <a:pt x="283" y="211"/>
                                    <a:pt x="291" y="186"/>
                                  </a:cubicBezTo>
                                  <a:cubicBezTo>
                                    <a:pt x="289" y="177"/>
                                    <a:pt x="287" y="162"/>
                                    <a:pt x="279" y="156"/>
                                  </a:cubicBezTo>
                                  <a:cubicBezTo>
                                    <a:pt x="270" y="149"/>
                                    <a:pt x="246" y="147"/>
                                    <a:pt x="246" y="147"/>
                                  </a:cubicBezTo>
                                  <a:cubicBezTo>
                                    <a:pt x="240" y="141"/>
                                    <a:pt x="231" y="138"/>
                                    <a:pt x="225" y="132"/>
                                  </a:cubicBezTo>
                                  <a:cubicBezTo>
                                    <a:pt x="213" y="120"/>
                                    <a:pt x="218" y="114"/>
                                    <a:pt x="201" y="105"/>
                                  </a:cubicBezTo>
                                  <a:cubicBezTo>
                                    <a:pt x="182" y="110"/>
                                    <a:pt x="176" y="102"/>
                                    <a:pt x="159" y="96"/>
                                  </a:cubicBezTo>
                                  <a:cubicBezTo>
                                    <a:pt x="143" y="80"/>
                                    <a:pt x="119" y="78"/>
                                    <a:pt x="102" y="63"/>
                                  </a:cubicBezTo>
                                  <a:cubicBezTo>
                                    <a:pt x="64" y="29"/>
                                    <a:pt x="97" y="59"/>
                                    <a:pt x="78" y="33"/>
                                  </a:cubicBezTo>
                                  <a:cubicBezTo>
                                    <a:pt x="72" y="24"/>
                                    <a:pt x="59" y="18"/>
                                    <a:pt x="51" y="12"/>
                                  </a:cubicBezTo>
                                  <a:cubicBezTo>
                                    <a:pt x="45" y="8"/>
                                    <a:pt x="33" y="0"/>
                                    <a:pt x="33" y="0"/>
                                  </a:cubicBezTo>
                                  <a:cubicBezTo>
                                    <a:pt x="0" y="11"/>
                                    <a:pt x="11" y="11"/>
                                    <a:pt x="21" y="48"/>
                                  </a:cubicBezTo>
                                  <a:cubicBezTo>
                                    <a:pt x="23" y="55"/>
                                    <a:pt x="41" y="129"/>
                                    <a:pt x="48" y="132"/>
                                  </a:cubicBezTo>
                                  <a:cubicBezTo>
                                    <a:pt x="78" y="126"/>
                                    <a:pt x="90" y="103"/>
                                    <a:pt x="117" y="108"/>
                                  </a:cubicBezTo>
                                  <a:cubicBezTo>
                                    <a:pt x="124" y="118"/>
                                    <a:pt x="120" y="114"/>
                                    <a:pt x="126" y="12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562" name="Group 128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31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331" name="Oval 128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476" y="1157"/>
                                <a:ext cx="681" cy="1542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32" name="Freeform 128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895" y="2048"/>
                                <a:ext cx="294" cy="993"/>
                              </a:xfrm>
                              <a:custGeom>
                                <a:avLst/>
                                <a:gdLst>
                                  <a:gd name="T0" fmla="*/ 0 w 294"/>
                                  <a:gd name="T1" fmla="*/ 993 h 993"/>
                                  <a:gd name="T2" fmla="*/ 15 w 294"/>
                                  <a:gd name="T3" fmla="*/ 942 h 993"/>
                                  <a:gd name="T4" fmla="*/ 30 w 294"/>
                                  <a:gd name="T5" fmla="*/ 921 h 993"/>
                                  <a:gd name="T6" fmla="*/ 51 w 294"/>
                                  <a:gd name="T7" fmla="*/ 897 h 993"/>
                                  <a:gd name="T8" fmla="*/ 66 w 294"/>
                                  <a:gd name="T9" fmla="*/ 855 h 993"/>
                                  <a:gd name="T10" fmla="*/ 78 w 294"/>
                                  <a:gd name="T11" fmla="*/ 837 h 993"/>
                                  <a:gd name="T12" fmla="*/ 84 w 294"/>
                                  <a:gd name="T13" fmla="*/ 828 h 993"/>
                                  <a:gd name="T14" fmla="*/ 108 w 294"/>
                                  <a:gd name="T15" fmla="*/ 795 h 993"/>
                                  <a:gd name="T16" fmla="*/ 129 w 294"/>
                                  <a:gd name="T17" fmla="*/ 714 h 993"/>
                                  <a:gd name="T18" fmla="*/ 147 w 294"/>
                                  <a:gd name="T19" fmla="*/ 675 h 993"/>
                                  <a:gd name="T20" fmla="*/ 162 w 294"/>
                                  <a:gd name="T21" fmla="*/ 627 h 993"/>
                                  <a:gd name="T22" fmla="*/ 204 w 294"/>
                                  <a:gd name="T23" fmla="*/ 519 h 993"/>
                                  <a:gd name="T24" fmla="*/ 141 w 294"/>
                                  <a:gd name="T25" fmla="*/ 543 h 993"/>
                                  <a:gd name="T26" fmla="*/ 99 w 294"/>
                                  <a:gd name="T27" fmla="*/ 597 h 993"/>
                                  <a:gd name="T28" fmla="*/ 81 w 294"/>
                                  <a:gd name="T29" fmla="*/ 672 h 993"/>
                                  <a:gd name="T30" fmla="*/ 69 w 294"/>
                                  <a:gd name="T31" fmla="*/ 690 h 993"/>
                                  <a:gd name="T32" fmla="*/ 78 w 294"/>
                                  <a:gd name="T33" fmla="*/ 708 h 993"/>
                                  <a:gd name="T34" fmla="*/ 45 w 294"/>
                                  <a:gd name="T35" fmla="*/ 765 h 993"/>
                                  <a:gd name="T36" fmla="*/ 42 w 294"/>
                                  <a:gd name="T37" fmla="*/ 789 h 993"/>
                                  <a:gd name="T38" fmla="*/ 39 w 294"/>
                                  <a:gd name="T39" fmla="*/ 801 h 993"/>
                                  <a:gd name="T40" fmla="*/ 15 w 294"/>
                                  <a:gd name="T41" fmla="*/ 753 h 993"/>
                                  <a:gd name="T42" fmla="*/ 51 w 294"/>
                                  <a:gd name="T43" fmla="*/ 696 h 993"/>
                                  <a:gd name="T44" fmla="*/ 69 w 294"/>
                                  <a:gd name="T45" fmla="*/ 675 h 993"/>
                                  <a:gd name="T46" fmla="*/ 114 w 294"/>
                                  <a:gd name="T47" fmla="*/ 612 h 993"/>
                                  <a:gd name="T48" fmla="*/ 129 w 294"/>
                                  <a:gd name="T49" fmla="*/ 597 h 993"/>
                                  <a:gd name="T50" fmla="*/ 141 w 294"/>
                                  <a:gd name="T51" fmla="*/ 567 h 993"/>
                                  <a:gd name="T52" fmla="*/ 153 w 294"/>
                                  <a:gd name="T53" fmla="*/ 525 h 993"/>
                                  <a:gd name="T54" fmla="*/ 168 w 294"/>
                                  <a:gd name="T55" fmla="*/ 507 h 993"/>
                                  <a:gd name="T56" fmla="*/ 174 w 294"/>
                                  <a:gd name="T57" fmla="*/ 489 h 993"/>
                                  <a:gd name="T58" fmla="*/ 180 w 294"/>
                                  <a:gd name="T59" fmla="*/ 477 h 993"/>
                                  <a:gd name="T60" fmla="*/ 210 w 294"/>
                                  <a:gd name="T61" fmla="*/ 417 h 993"/>
                                  <a:gd name="T62" fmla="*/ 225 w 294"/>
                                  <a:gd name="T63" fmla="*/ 387 h 993"/>
                                  <a:gd name="T64" fmla="*/ 231 w 294"/>
                                  <a:gd name="T65" fmla="*/ 369 h 993"/>
                                  <a:gd name="T66" fmla="*/ 234 w 294"/>
                                  <a:gd name="T67" fmla="*/ 324 h 993"/>
                                  <a:gd name="T68" fmla="*/ 246 w 294"/>
                                  <a:gd name="T69" fmla="*/ 306 h 993"/>
                                  <a:gd name="T70" fmla="*/ 252 w 294"/>
                                  <a:gd name="T71" fmla="*/ 288 h 993"/>
                                  <a:gd name="T72" fmla="*/ 261 w 294"/>
                                  <a:gd name="T73" fmla="*/ 216 h 993"/>
                                  <a:gd name="T74" fmla="*/ 279 w 294"/>
                                  <a:gd name="T75" fmla="*/ 189 h 993"/>
                                  <a:gd name="T76" fmla="*/ 261 w 294"/>
                                  <a:gd name="T77" fmla="*/ 168 h 993"/>
                                  <a:gd name="T78" fmla="*/ 282 w 294"/>
                                  <a:gd name="T79" fmla="*/ 132 h 993"/>
                                  <a:gd name="T80" fmla="*/ 294 w 294"/>
                                  <a:gd name="T81" fmla="*/ 105 h 993"/>
                                  <a:gd name="T82" fmla="*/ 279 w 294"/>
                                  <a:gd name="T83" fmla="*/ 75 h 993"/>
                                  <a:gd name="T84" fmla="*/ 288 w 294"/>
                                  <a:gd name="T85" fmla="*/ 0 h 993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60000 6553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w 294"/>
                                  <a:gd name="T130" fmla="*/ 0 h 993"/>
                                  <a:gd name="T131" fmla="*/ 294 w 294"/>
                                  <a:gd name="T132" fmla="*/ 993 h 993"/>
                                </a:gdLst>
                                <a:ahLst/>
                                <a:cxnLst>
                                  <a:cxn ang="T86">
                                    <a:pos x="T0" y="T1"/>
                                  </a:cxn>
                                  <a:cxn ang="T87">
                                    <a:pos x="T2" y="T3"/>
                                  </a:cxn>
                                  <a:cxn ang="T88">
                                    <a:pos x="T4" y="T5"/>
                                  </a:cxn>
                                  <a:cxn ang="T89">
                                    <a:pos x="T6" y="T7"/>
                                  </a:cxn>
                                  <a:cxn ang="T90">
                                    <a:pos x="T8" y="T9"/>
                                  </a:cxn>
                                  <a:cxn ang="T91">
                                    <a:pos x="T10" y="T11"/>
                                  </a:cxn>
                                  <a:cxn ang="T92">
                                    <a:pos x="T12" y="T13"/>
                                  </a:cxn>
                                  <a:cxn ang="T93">
                                    <a:pos x="T14" y="T15"/>
                                  </a:cxn>
                                  <a:cxn ang="T94">
                                    <a:pos x="T16" y="T17"/>
                                  </a:cxn>
                                  <a:cxn ang="T95">
                                    <a:pos x="T18" y="T19"/>
                                  </a:cxn>
                                  <a:cxn ang="T96">
                                    <a:pos x="T20" y="T21"/>
                                  </a:cxn>
                                  <a:cxn ang="T97">
                                    <a:pos x="T22" y="T23"/>
                                  </a:cxn>
                                  <a:cxn ang="T98">
                                    <a:pos x="T24" y="T25"/>
                                  </a:cxn>
                                  <a:cxn ang="T99">
                                    <a:pos x="T26" y="T27"/>
                                  </a:cxn>
                                  <a:cxn ang="T100">
                                    <a:pos x="T28" y="T29"/>
                                  </a:cxn>
                                  <a:cxn ang="T101">
                                    <a:pos x="T30" y="T31"/>
                                  </a:cxn>
                                  <a:cxn ang="T102">
                                    <a:pos x="T32" y="T33"/>
                                  </a:cxn>
                                  <a:cxn ang="T103">
                                    <a:pos x="T34" y="T35"/>
                                  </a:cxn>
                                  <a:cxn ang="T104">
                                    <a:pos x="T36" y="T37"/>
                                  </a:cxn>
                                  <a:cxn ang="T105">
                                    <a:pos x="T38" y="T39"/>
                                  </a:cxn>
                                  <a:cxn ang="T106">
                                    <a:pos x="T40" y="T41"/>
                                  </a:cxn>
                                  <a:cxn ang="T107">
                                    <a:pos x="T42" y="T43"/>
                                  </a:cxn>
                                  <a:cxn ang="T108">
                                    <a:pos x="T44" y="T45"/>
                                  </a:cxn>
                                  <a:cxn ang="T109">
                                    <a:pos x="T46" y="T47"/>
                                  </a:cxn>
                                  <a:cxn ang="T110">
                                    <a:pos x="T48" y="T49"/>
                                  </a:cxn>
                                  <a:cxn ang="T111">
                                    <a:pos x="T50" y="T51"/>
                                  </a:cxn>
                                  <a:cxn ang="T112">
                                    <a:pos x="T52" y="T53"/>
                                  </a:cxn>
                                  <a:cxn ang="T113">
                                    <a:pos x="T54" y="T55"/>
                                  </a:cxn>
                                  <a:cxn ang="T114">
                                    <a:pos x="T56" y="T57"/>
                                  </a:cxn>
                                  <a:cxn ang="T115">
                                    <a:pos x="T58" y="T59"/>
                                  </a:cxn>
                                  <a:cxn ang="T116">
                                    <a:pos x="T60" y="T61"/>
                                  </a:cxn>
                                  <a:cxn ang="T117">
                                    <a:pos x="T62" y="T63"/>
                                  </a:cxn>
                                  <a:cxn ang="T118">
                                    <a:pos x="T64" y="T65"/>
                                  </a:cxn>
                                  <a:cxn ang="T119">
                                    <a:pos x="T66" y="T67"/>
                                  </a:cxn>
                                  <a:cxn ang="T120">
                                    <a:pos x="T68" y="T69"/>
                                  </a:cxn>
                                  <a:cxn ang="T121">
                                    <a:pos x="T70" y="T71"/>
                                  </a:cxn>
                                  <a:cxn ang="T122">
                                    <a:pos x="T72" y="T73"/>
                                  </a:cxn>
                                  <a:cxn ang="T123">
                                    <a:pos x="T74" y="T75"/>
                                  </a:cxn>
                                  <a:cxn ang="T124">
                                    <a:pos x="T76" y="T77"/>
                                  </a:cxn>
                                  <a:cxn ang="T125">
                                    <a:pos x="T78" y="T79"/>
                                  </a:cxn>
                                  <a:cxn ang="T126">
                                    <a:pos x="T80" y="T81"/>
                                  </a:cxn>
                                  <a:cxn ang="T127">
                                    <a:pos x="T82" y="T83"/>
                                  </a:cxn>
                                  <a:cxn ang="T128">
                                    <a:pos x="T84" y="T85"/>
                                  </a:cxn>
                                </a:cxnLst>
                                <a:rect l="T129" t="T130" r="T131" b="T132"/>
                                <a:pathLst>
                                  <a:path w="294" h="993">
                                    <a:moveTo>
                                      <a:pt x="0" y="993"/>
                                    </a:moveTo>
                                    <a:cubicBezTo>
                                      <a:pt x="5" y="973"/>
                                      <a:pt x="0" y="957"/>
                                      <a:pt x="15" y="942"/>
                                    </a:cubicBezTo>
                                    <a:cubicBezTo>
                                      <a:pt x="22" y="921"/>
                                      <a:pt x="15" y="926"/>
                                      <a:pt x="30" y="921"/>
                                    </a:cubicBezTo>
                                    <a:cubicBezTo>
                                      <a:pt x="34" y="908"/>
                                      <a:pt x="43" y="907"/>
                                      <a:pt x="51" y="897"/>
                                    </a:cubicBezTo>
                                    <a:cubicBezTo>
                                      <a:pt x="61" y="885"/>
                                      <a:pt x="62" y="869"/>
                                      <a:pt x="66" y="855"/>
                                    </a:cubicBezTo>
                                    <a:cubicBezTo>
                                      <a:pt x="68" y="848"/>
                                      <a:pt x="74" y="843"/>
                                      <a:pt x="78" y="837"/>
                                    </a:cubicBezTo>
                                    <a:cubicBezTo>
                                      <a:pt x="80" y="834"/>
                                      <a:pt x="84" y="828"/>
                                      <a:pt x="84" y="828"/>
                                    </a:cubicBezTo>
                                    <a:cubicBezTo>
                                      <a:pt x="88" y="811"/>
                                      <a:pt x="90" y="801"/>
                                      <a:pt x="108" y="795"/>
                                    </a:cubicBezTo>
                                    <a:cubicBezTo>
                                      <a:pt x="117" y="769"/>
                                      <a:pt x="122" y="741"/>
                                      <a:pt x="129" y="714"/>
                                    </a:cubicBezTo>
                                    <a:cubicBezTo>
                                      <a:pt x="134" y="696"/>
                                      <a:pt x="132" y="685"/>
                                      <a:pt x="147" y="675"/>
                                    </a:cubicBezTo>
                                    <a:cubicBezTo>
                                      <a:pt x="152" y="659"/>
                                      <a:pt x="158" y="643"/>
                                      <a:pt x="162" y="627"/>
                                    </a:cubicBezTo>
                                    <a:cubicBezTo>
                                      <a:pt x="164" y="594"/>
                                      <a:pt x="162" y="526"/>
                                      <a:pt x="204" y="519"/>
                                    </a:cubicBezTo>
                                    <a:cubicBezTo>
                                      <a:pt x="176" y="513"/>
                                      <a:pt x="163" y="528"/>
                                      <a:pt x="141" y="543"/>
                                    </a:cubicBezTo>
                                    <a:cubicBezTo>
                                      <a:pt x="128" y="562"/>
                                      <a:pt x="112" y="578"/>
                                      <a:pt x="99" y="597"/>
                                    </a:cubicBezTo>
                                    <a:cubicBezTo>
                                      <a:pt x="97" y="634"/>
                                      <a:pt x="96" y="645"/>
                                      <a:pt x="81" y="672"/>
                                    </a:cubicBezTo>
                                    <a:cubicBezTo>
                                      <a:pt x="77" y="678"/>
                                      <a:pt x="71" y="683"/>
                                      <a:pt x="69" y="690"/>
                                    </a:cubicBezTo>
                                    <a:cubicBezTo>
                                      <a:pt x="67" y="696"/>
                                      <a:pt x="78" y="708"/>
                                      <a:pt x="78" y="708"/>
                                    </a:cubicBezTo>
                                    <a:cubicBezTo>
                                      <a:pt x="75" y="732"/>
                                      <a:pt x="58" y="745"/>
                                      <a:pt x="45" y="765"/>
                                    </a:cubicBezTo>
                                    <a:cubicBezTo>
                                      <a:pt x="44" y="773"/>
                                      <a:pt x="43" y="781"/>
                                      <a:pt x="42" y="789"/>
                                    </a:cubicBezTo>
                                    <a:cubicBezTo>
                                      <a:pt x="41" y="793"/>
                                      <a:pt x="41" y="805"/>
                                      <a:pt x="39" y="801"/>
                                    </a:cubicBezTo>
                                    <a:cubicBezTo>
                                      <a:pt x="34" y="789"/>
                                      <a:pt x="18" y="766"/>
                                      <a:pt x="15" y="753"/>
                                    </a:cubicBezTo>
                                    <a:cubicBezTo>
                                      <a:pt x="17" y="731"/>
                                      <a:pt x="36" y="713"/>
                                      <a:pt x="51" y="696"/>
                                    </a:cubicBezTo>
                                    <a:cubicBezTo>
                                      <a:pt x="60" y="686"/>
                                      <a:pt x="63" y="687"/>
                                      <a:pt x="69" y="675"/>
                                    </a:cubicBezTo>
                                    <a:cubicBezTo>
                                      <a:pt x="80" y="653"/>
                                      <a:pt x="93" y="626"/>
                                      <a:pt x="114" y="612"/>
                                    </a:cubicBezTo>
                                    <a:cubicBezTo>
                                      <a:pt x="118" y="606"/>
                                      <a:pt x="125" y="603"/>
                                      <a:pt x="129" y="597"/>
                                    </a:cubicBezTo>
                                    <a:cubicBezTo>
                                      <a:pt x="135" y="589"/>
                                      <a:pt x="135" y="576"/>
                                      <a:pt x="141" y="567"/>
                                    </a:cubicBezTo>
                                    <a:cubicBezTo>
                                      <a:pt x="143" y="556"/>
                                      <a:pt x="145" y="533"/>
                                      <a:pt x="153" y="525"/>
                                    </a:cubicBezTo>
                                    <a:cubicBezTo>
                                      <a:pt x="159" y="519"/>
                                      <a:pt x="165" y="515"/>
                                      <a:pt x="168" y="507"/>
                                    </a:cubicBezTo>
                                    <a:cubicBezTo>
                                      <a:pt x="171" y="501"/>
                                      <a:pt x="171" y="495"/>
                                      <a:pt x="174" y="489"/>
                                    </a:cubicBezTo>
                                    <a:cubicBezTo>
                                      <a:pt x="176" y="485"/>
                                      <a:pt x="178" y="481"/>
                                      <a:pt x="180" y="477"/>
                                    </a:cubicBezTo>
                                    <a:cubicBezTo>
                                      <a:pt x="183" y="444"/>
                                      <a:pt x="199" y="449"/>
                                      <a:pt x="210" y="417"/>
                                    </a:cubicBezTo>
                                    <a:cubicBezTo>
                                      <a:pt x="216" y="419"/>
                                      <a:pt x="221" y="389"/>
                                      <a:pt x="225" y="387"/>
                                    </a:cubicBezTo>
                                    <a:cubicBezTo>
                                      <a:pt x="230" y="384"/>
                                      <a:pt x="231" y="369"/>
                                      <a:pt x="231" y="369"/>
                                    </a:cubicBezTo>
                                    <a:cubicBezTo>
                                      <a:pt x="232" y="354"/>
                                      <a:pt x="231" y="339"/>
                                      <a:pt x="234" y="324"/>
                                    </a:cubicBezTo>
                                    <a:cubicBezTo>
                                      <a:pt x="236" y="317"/>
                                      <a:pt x="244" y="313"/>
                                      <a:pt x="246" y="306"/>
                                    </a:cubicBezTo>
                                    <a:cubicBezTo>
                                      <a:pt x="248" y="300"/>
                                      <a:pt x="252" y="288"/>
                                      <a:pt x="252" y="288"/>
                                    </a:cubicBezTo>
                                    <a:cubicBezTo>
                                      <a:pt x="245" y="268"/>
                                      <a:pt x="250" y="235"/>
                                      <a:pt x="261" y="216"/>
                                    </a:cubicBezTo>
                                    <a:cubicBezTo>
                                      <a:pt x="266" y="207"/>
                                      <a:pt x="279" y="189"/>
                                      <a:pt x="279" y="189"/>
                                    </a:cubicBezTo>
                                    <a:cubicBezTo>
                                      <a:pt x="274" y="174"/>
                                      <a:pt x="266" y="183"/>
                                      <a:pt x="261" y="168"/>
                                    </a:cubicBezTo>
                                    <a:cubicBezTo>
                                      <a:pt x="265" y="152"/>
                                      <a:pt x="268" y="142"/>
                                      <a:pt x="282" y="132"/>
                                    </a:cubicBezTo>
                                    <a:cubicBezTo>
                                      <a:pt x="289" y="111"/>
                                      <a:pt x="284" y="119"/>
                                      <a:pt x="294" y="105"/>
                                    </a:cubicBezTo>
                                    <a:cubicBezTo>
                                      <a:pt x="282" y="97"/>
                                      <a:pt x="283" y="88"/>
                                      <a:pt x="279" y="75"/>
                                    </a:cubicBezTo>
                                    <a:cubicBezTo>
                                      <a:pt x="285" y="6"/>
                                      <a:pt x="278" y="30"/>
                                      <a:pt x="288" y="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1905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33" name="Freeform 128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431" y="1066"/>
                                <a:ext cx="432" cy="1986"/>
                              </a:xfrm>
                              <a:custGeom>
                                <a:avLst/>
                                <a:gdLst>
                                  <a:gd name="T0" fmla="*/ 427 w 432"/>
                                  <a:gd name="T1" fmla="*/ 1986 h 1986"/>
                                  <a:gd name="T2" fmla="*/ 412 w 432"/>
                                  <a:gd name="T3" fmla="*/ 1950 h 1986"/>
                                  <a:gd name="T4" fmla="*/ 325 w 432"/>
                                  <a:gd name="T5" fmla="*/ 1866 h 1986"/>
                                  <a:gd name="T6" fmla="*/ 343 w 432"/>
                                  <a:gd name="T7" fmla="*/ 1863 h 1986"/>
                                  <a:gd name="T8" fmla="*/ 325 w 432"/>
                                  <a:gd name="T9" fmla="*/ 1836 h 1986"/>
                                  <a:gd name="T10" fmla="*/ 307 w 432"/>
                                  <a:gd name="T11" fmla="*/ 1809 h 1986"/>
                                  <a:gd name="T12" fmla="*/ 262 w 432"/>
                                  <a:gd name="T13" fmla="*/ 1761 h 1986"/>
                                  <a:gd name="T14" fmla="*/ 193 w 432"/>
                                  <a:gd name="T15" fmla="*/ 1710 h 1986"/>
                                  <a:gd name="T16" fmla="*/ 163 w 432"/>
                                  <a:gd name="T17" fmla="*/ 1647 h 1986"/>
                                  <a:gd name="T18" fmla="*/ 151 w 432"/>
                                  <a:gd name="T19" fmla="*/ 1608 h 1986"/>
                                  <a:gd name="T20" fmla="*/ 133 w 432"/>
                                  <a:gd name="T21" fmla="*/ 1590 h 1986"/>
                                  <a:gd name="T22" fmla="*/ 112 w 432"/>
                                  <a:gd name="T23" fmla="*/ 1524 h 1986"/>
                                  <a:gd name="T24" fmla="*/ 142 w 432"/>
                                  <a:gd name="T25" fmla="*/ 1530 h 1986"/>
                                  <a:gd name="T26" fmla="*/ 163 w 432"/>
                                  <a:gd name="T27" fmla="*/ 1575 h 1986"/>
                                  <a:gd name="T28" fmla="*/ 190 w 432"/>
                                  <a:gd name="T29" fmla="*/ 1593 h 1986"/>
                                  <a:gd name="T30" fmla="*/ 199 w 432"/>
                                  <a:gd name="T31" fmla="*/ 1599 h 1986"/>
                                  <a:gd name="T32" fmla="*/ 217 w 432"/>
                                  <a:gd name="T33" fmla="*/ 1623 h 1986"/>
                                  <a:gd name="T34" fmla="*/ 247 w 432"/>
                                  <a:gd name="T35" fmla="*/ 1671 h 1986"/>
                                  <a:gd name="T36" fmla="*/ 274 w 432"/>
                                  <a:gd name="T37" fmla="*/ 1719 h 1986"/>
                                  <a:gd name="T38" fmla="*/ 304 w 432"/>
                                  <a:gd name="T39" fmla="*/ 1755 h 1986"/>
                                  <a:gd name="T40" fmla="*/ 316 w 432"/>
                                  <a:gd name="T41" fmla="*/ 1734 h 1986"/>
                                  <a:gd name="T42" fmla="*/ 286 w 432"/>
                                  <a:gd name="T43" fmla="*/ 1704 h 1986"/>
                                  <a:gd name="T44" fmla="*/ 253 w 432"/>
                                  <a:gd name="T45" fmla="*/ 1659 h 1986"/>
                                  <a:gd name="T46" fmla="*/ 223 w 432"/>
                                  <a:gd name="T47" fmla="*/ 1620 h 1986"/>
                                  <a:gd name="T48" fmla="*/ 193 w 432"/>
                                  <a:gd name="T49" fmla="*/ 1581 h 1986"/>
                                  <a:gd name="T50" fmla="*/ 145 w 432"/>
                                  <a:gd name="T51" fmla="*/ 1530 h 1986"/>
                                  <a:gd name="T52" fmla="*/ 130 w 432"/>
                                  <a:gd name="T53" fmla="*/ 1500 h 1986"/>
                                  <a:gd name="T54" fmla="*/ 103 w 432"/>
                                  <a:gd name="T55" fmla="*/ 1470 h 1986"/>
                                  <a:gd name="T56" fmla="*/ 82 w 432"/>
                                  <a:gd name="T57" fmla="*/ 1425 h 1986"/>
                                  <a:gd name="T58" fmla="*/ 71 w 432"/>
                                  <a:gd name="T59" fmla="*/ 1330 h 1986"/>
                                  <a:gd name="T60" fmla="*/ 46 w 432"/>
                                  <a:gd name="T61" fmla="*/ 1239 h 1986"/>
                                  <a:gd name="T62" fmla="*/ 22 w 432"/>
                                  <a:gd name="T63" fmla="*/ 1182 h 1986"/>
                                  <a:gd name="T64" fmla="*/ 25 w 432"/>
                                  <a:gd name="T65" fmla="*/ 1104 h 1986"/>
                                  <a:gd name="T66" fmla="*/ 16 w 432"/>
                                  <a:gd name="T67" fmla="*/ 1062 h 1986"/>
                                  <a:gd name="T68" fmla="*/ 16 w 432"/>
                                  <a:gd name="T69" fmla="*/ 1014 h 1986"/>
                                  <a:gd name="T70" fmla="*/ 31 w 432"/>
                                  <a:gd name="T71" fmla="*/ 951 h 1986"/>
                                  <a:gd name="T72" fmla="*/ 1 w 432"/>
                                  <a:gd name="T73" fmla="*/ 837 h 1986"/>
                                  <a:gd name="T74" fmla="*/ 22 w 432"/>
                                  <a:gd name="T75" fmla="*/ 777 h 1986"/>
                                  <a:gd name="T76" fmla="*/ 25 w 432"/>
                                  <a:gd name="T77" fmla="*/ 723 h 1986"/>
                                  <a:gd name="T78" fmla="*/ 22 w 432"/>
                                  <a:gd name="T79" fmla="*/ 621 h 1986"/>
                                  <a:gd name="T80" fmla="*/ 40 w 432"/>
                                  <a:gd name="T81" fmla="*/ 540 h 1986"/>
                                  <a:gd name="T82" fmla="*/ 58 w 432"/>
                                  <a:gd name="T83" fmla="*/ 447 h 1986"/>
                                  <a:gd name="T84" fmla="*/ 82 w 432"/>
                                  <a:gd name="T85" fmla="*/ 363 h 1986"/>
                                  <a:gd name="T86" fmla="*/ 94 w 432"/>
                                  <a:gd name="T87" fmla="*/ 336 h 1986"/>
                                  <a:gd name="T88" fmla="*/ 97 w 432"/>
                                  <a:gd name="T89" fmla="*/ 327 h 1986"/>
                                  <a:gd name="T90" fmla="*/ 100 w 432"/>
                                  <a:gd name="T91" fmla="*/ 291 h 1986"/>
                                  <a:gd name="T92" fmla="*/ 148 w 432"/>
                                  <a:gd name="T93" fmla="*/ 279 h 1986"/>
                                  <a:gd name="T94" fmla="*/ 139 w 432"/>
                                  <a:gd name="T95" fmla="*/ 222 h 1986"/>
                                  <a:gd name="T96" fmla="*/ 136 w 432"/>
                                  <a:gd name="T97" fmla="*/ 213 h 1986"/>
                                  <a:gd name="T98" fmla="*/ 172 w 432"/>
                                  <a:gd name="T99" fmla="*/ 195 h 1986"/>
                                  <a:gd name="T100" fmla="*/ 211 w 432"/>
                                  <a:gd name="T101" fmla="*/ 120 h 1986"/>
                                  <a:gd name="T102" fmla="*/ 229 w 432"/>
                                  <a:gd name="T103" fmla="*/ 129 h 1986"/>
                                  <a:gd name="T104" fmla="*/ 235 w 432"/>
                                  <a:gd name="T105" fmla="*/ 81 h 1986"/>
                                  <a:gd name="T106" fmla="*/ 265 w 432"/>
                                  <a:gd name="T107" fmla="*/ 0 h 1986"/>
                                  <a:gd name="T108" fmla="*/ 280 w 432"/>
                                  <a:gd name="T109" fmla="*/ 39 h 1986"/>
                                  <a:gd name="T110" fmla="*/ 292 w 432"/>
                                  <a:gd name="T111" fmla="*/ 123 h 198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60000 65536"/>
                                  <a:gd name="T157" fmla="*/ 0 60000 65536"/>
                                  <a:gd name="T158" fmla="*/ 0 60000 65536"/>
                                  <a:gd name="T159" fmla="*/ 0 60000 65536"/>
                                  <a:gd name="T160" fmla="*/ 0 60000 65536"/>
                                  <a:gd name="T161" fmla="*/ 0 60000 65536"/>
                                  <a:gd name="T162" fmla="*/ 0 60000 65536"/>
                                  <a:gd name="T163" fmla="*/ 0 60000 65536"/>
                                  <a:gd name="T164" fmla="*/ 0 60000 65536"/>
                                  <a:gd name="T165" fmla="*/ 0 60000 65536"/>
                                  <a:gd name="T166" fmla="*/ 0 60000 65536"/>
                                  <a:gd name="T167" fmla="*/ 0 60000 65536"/>
                                  <a:gd name="T168" fmla="*/ 0 w 432"/>
                                  <a:gd name="T169" fmla="*/ 0 h 1986"/>
                                  <a:gd name="T170" fmla="*/ 432 w 432"/>
                                  <a:gd name="T171" fmla="*/ 1986 h 1986"/>
                                </a:gdLst>
                                <a:ahLst/>
                                <a:cxnLst>
                                  <a:cxn ang="T112">
                                    <a:pos x="T0" y="T1"/>
                                  </a:cxn>
                                  <a:cxn ang="T113">
                                    <a:pos x="T2" y="T3"/>
                                  </a:cxn>
                                  <a:cxn ang="T114">
                                    <a:pos x="T4" y="T5"/>
                                  </a:cxn>
                                  <a:cxn ang="T115">
                                    <a:pos x="T6" y="T7"/>
                                  </a:cxn>
                                  <a:cxn ang="T116">
                                    <a:pos x="T8" y="T9"/>
                                  </a:cxn>
                                  <a:cxn ang="T117">
                                    <a:pos x="T10" y="T11"/>
                                  </a:cxn>
                                  <a:cxn ang="T118">
                                    <a:pos x="T12" y="T13"/>
                                  </a:cxn>
                                  <a:cxn ang="T119">
                                    <a:pos x="T14" y="T15"/>
                                  </a:cxn>
                                  <a:cxn ang="T120">
                                    <a:pos x="T16" y="T17"/>
                                  </a:cxn>
                                  <a:cxn ang="T121">
                                    <a:pos x="T18" y="T19"/>
                                  </a:cxn>
                                  <a:cxn ang="T122">
                                    <a:pos x="T20" y="T21"/>
                                  </a:cxn>
                                  <a:cxn ang="T123">
                                    <a:pos x="T22" y="T23"/>
                                  </a:cxn>
                                  <a:cxn ang="T124">
                                    <a:pos x="T24" y="T25"/>
                                  </a:cxn>
                                  <a:cxn ang="T125">
                                    <a:pos x="T26" y="T27"/>
                                  </a:cxn>
                                  <a:cxn ang="T126">
                                    <a:pos x="T28" y="T29"/>
                                  </a:cxn>
                                  <a:cxn ang="T127">
                                    <a:pos x="T30" y="T31"/>
                                  </a:cxn>
                                  <a:cxn ang="T128">
                                    <a:pos x="T32" y="T33"/>
                                  </a:cxn>
                                  <a:cxn ang="T129">
                                    <a:pos x="T34" y="T35"/>
                                  </a:cxn>
                                  <a:cxn ang="T130">
                                    <a:pos x="T36" y="T37"/>
                                  </a:cxn>
                                  <a:cxn ang="T131">
                                    <a:pos x="T38" y="T39"/>
                                  </a:cxn>
                                  <a:cxn ang="T132">
                                    <a:pos x="T40" y="T41"/>
                                  </a:cxn>
                                  <a:cxn ang="T133">
                                    <a:pos x="T42" y="T43"/>
                                  </a:cxn>
                                  <a:cxn ang="T134">
                                    <a:pos x="T44" y="T45"/>
                                  </a:cxn>
                                  <a:cxn ang="T135">
                                    <a:pos x="T46" y="T47"/>
                                  </a:cxn>
                                  <a:cxn ang="T136">
                                    <a:pos x="T48" y="T49"/>
                                  </a:cxn>
                                  <a:cxn ang="T137">
                                    <a:pos x="T50" y="T51"/>
                                  </a:cxn>
                                  <a:cxn ang="T138">
                                    <a:pos x="T52" y="T53"/>
                                  </a:cxn>
                                  <a:cxn ang="T139">
                                    <a:pos x="T54" y="T55"/>
                                  </a:cxn>
                                  <a:cxn ang="T140">
                                    <a:pos x="T56" y="T57"/>
                                  </a:cxn>
                                  <a:cxn ang="T141">
                                    <a:pos x="T58" y="T59"/>
                                  </a:cxn>
                                  <a:cxn ang="T142">
                                    <a:pos x="T60" y="T61"/>
                                  </a:cxn>
                                  <a:cxn ang="T143">
                                    <a:pos x="T62" y="T63"/>
                                  </a:cxn>
                                  <a:cxn ang="T144">
                                    <a:pos x="T64" y="T65"/>
                                  </a:cxn>
                                  <a:cxn ang="T145">
                                    <a:pos x="T66" y="T67"/>
                                  </a:cxn>
                                  <a:cxn ang="T146">
                                    <a:pos x="T68" y="T69"/>
                                  </a:cxn>
                                  <a:cxn ang="T147">
                                    <a:pos x="T70" y="T71"/>
                                  </a:cxn>
                                  <a:cxn ang="T148">
                                    <a:pos x="T72" y="T73"/>
                                  </a:cxn>
                                  <a:cxn ang="T149">
                                    <a:pos x="T74" y="T75"/>
                                  </a:cxn>
                                  <a:cxn ang="T150">
                                    <a:pos x="T76" y="T77"/>
                                  </a:cxn>
                                  <a:cxn ang="T151">
                                    <a:pos x="T78" y="T79"/>
                                  </a:cxn>
                                  <a:cxn ang="T152">
                                    <a:pos x="T80" y="T81"/>
                                  </a:cxn>
                                  <a:cxn ang="T153">
                                    <a:pos x="T82" y="T83"/>
                                  </a:cxn>
                                  <a:cxn ang="T154">
                                    <a:pos x="T84" y="T85"/>
                                  </a:cxn>
                                  <a:cxn ang="T155">
                                    <a:pos x="T86" y="T87"/>
                                  </a:cxn>
                                  <a:cxn ang="T156">
                                    <a:pos x="T88" y="T89"/>
                                  </a:cxn>
                                  <a:cxn ang="T157">
                                    <a:pos x="T90" y="T91"/>
                                  </a:cxn>
                                  <a:cxn ang="T158">
                                    <a:pos x="T92" y="T93"/>
                                  </a:cxn>
                                  <a:cxn ang="T159">
                                    <a:pos x="T94" y="T95"/>
                                  </a:cxn>
                                  <a:cxn ang="T160">
                                    <a:pos x="T96" y="T97"/>
                                  </a:cxn>
                                  <a:cxn ang="T161">
                                    <a:pos x="T98" y="T99"/>
                                  </a:cxn>
                                  <a:cxn ang="T162">
                                    <a:pos x="T100" y="T101"/>
                                  </a:cxn>
                                  <a:cxn ang="T163">
                                    <a:pos x="T102" y="T103"/>
                                  </a:cxn>
                                  <a:cxn ang="T164">
                                    <a:pos x="T104" y="T105"/>
                                  </a:cxn>
                                  <a:cxn ang="T165">
                                    <a:pos x="T106" y="T107"/>
                                  </a:cxn>
                                  <a:cxn ang="T166">
                                    <a:pos x="T108" y="T109"/>
                                  </a:cxn>
                                  <a:cxn ang="T167">
                                    <a:pos x="T110" y="T111"/>
                                  </a:cxn>
                                </a:cxnLst>
                                <a:rect l="T168" t="T169" r="T170" b="T171"/>
                                <a:pathLst>
                                  <a:path w="432" h="1986">
                                    <a:moveTo>
                                      <a:pt x="427" y="1986"/>
                                    </a:moveTo>
                                    <a:cubicBezTo>
                                      <a:pt x="432" y="1970"/>
                                      <a:pt x="423" y="1961"/>
                                      <a:pt x="412" y="1950"/>
                                    </a:cubicBezTo>
                                    <a:cubicBezTo>
                                      <a:pt x="405" y="1899"/>
                                      <a:pt x="355" y="1896"/>
                                      <a:pt x="325" y="1866"/>
                                    </a:cubicBezTo>
                                    <a:cubicBezTo>
                                      <a:pt x="331" y="1865"/>
                                      <a:pt x="339" y="1867"/>
                                      <a:pt x="343" y="1863"/>
                                    </a:cubicBezTo>
                                    <a:cubicBezTo>
                                      <a:pt x="352" y="1854"/>
                                      <a:pt x="328" y="1838"/>
                                      <a:pt x="325" y="1836"/>
                                    </a:cubicBezTo>
                                    <a:cubicBezTo>
                                      <a:pt x="319" y="1824"/>
                                      <a:pt x="320" y="1813"/>
                                      <a:pt x="307" y="1809"/>
                                    </a:cubicBezTo>
                                    <a:cubicBezTo>
                                      <a:pt x="287" y="1789"/>
                                      <a:pt x="297" y="1773"/>
                                      <a:pt x="262" y="1761"/>
                                    </a:cubicBezTo>
                                    <a:cubicBezTo>
                                      <a:pt x="234" y="1740"/>
                                      <a:pt x="229" y="1716"/>
                                      <a:pt x="193" y="1710"/>
                                    </a:cubicBezTo>
                                    <a:cubicBezTo>
                                      <a:pt x="188" y="1691"/>
                                      <a:pt x="174" y="1663"/>
                                      <a:pt x="163" y="1647"/>
                                    </a:cubicBezTo>
                                    <a:cubicBezTo>
                                      <a:pt x="161" y="1635"/>
                                      <a:pt x="159" y="1618"/>
                                      <a:pt x="151" y="1608"/>
                                    </a:cubicBezTo>
                                    <a:cubicBezTo>
                                      <a:pt x="146" y="1601"/>
                                      <a:pt x="133" y="1590"/>
                                      <a:pt x="133" y="1590"/>
                                    </a:cubicBezTo>
                                    <a:cubicBezTo>
                                      <a:pt x="138" y="1565"/>
                                      <a:pt x="130" y="1542"/>
                                      <a:pt x="112" y="1524"/>
                                    </a:cubicBezTo>
                                    <a:cubicBezTo>
                                      <a:pt x="125" y="1520"/>
                                      <a:pt x="131" y="1523"/>
                                      <a:pt x="142" y="1530"/>
                                    </a:cubicBezTo>
                                    <a:cubicBezTo>
                                      <a:pt x="151" y="1543"/>
                                      <a:pt x="151" y="1564"/>
                                      <a:pt x="163" y="1575"/>
                                    </a:cubicBezTo>
                                    <a:cubicBezTo>
                                      <a:pt x="171" y="1582"/>
                                      <a:pt x="181" y="1587"/>
                                      <a:pt x="190" y="1593"/>
                                    </a:cubicBezTo>
                                    <a:cubicBezTo>
                                      <a:pt x="193" y="1595"/>
                                      <a:pt x="199" y="1599"/>
                                      <a:pt x="199" y="1599"/>
                                    </a:cubicBezTo>
                                    <a:cubicBezTo>
                                      <a:pt x="203" y="1616"/>
                                      <a:pt x="209" y="1609"/>
                                      <a:pt x="217" y="1623"/>
                                    </a:cubicBezTo>
                                    <a:cubicBezTo>
                                      <a:pt x="228" y="1642"/>
                                      <a:pt x="224" y="1663"/>
                                      <a:pt x="247" y="1671"/>
                                    </a:cubicBezTo>
                                    <a:cubicBezTo>
                                      <a:pt x="252" y="1687"/>
                                      <a:pt x="264" y="1705"/>
                                      <a:pt x="274" y="1719"/>
                                    </a:cubicBezTo>
                                    <a:cubicBezTo>
                                      <a:pt x="279" y="1742"/>
                                      <a:pt x="286" y="1743"/>
                                      <a:pt x="304" y="1755"/>
                                    </a:cubicBezTo>
                                    <a:cubicBezTo>
                                      <a:pt x="339" y="1751"/>
                                      <a:pt x="334" y="1752"/>
                                      <a:pt x="316" y="1734"/>
                                    </a:cubicBezTo>
                                    <a:cubicBezTo>
                                      <a:pt x="311" y="1718"/>
                                      <a:pt x="295" y="1717"/>
                                      <a:pt x="286" y="1704"/>
                                    </a:cubicBezTo>
                                    <a:cubicBezTo>
                                      <a:pt x="275" y="1689"/>
                                      <a:pt x="266" y="1672"/>
                                      <a:pt x="253" y="1659"/>
                                    </a:cubicBezTo>
                                    <a:cubicBezTo>
                                      <a:pt x="250" y="1650"/>
                                      <a:pt x="231" y="1625"/>
                                      <a:pt x="223" y="1620"/>
                                    </a:cubicBezTo>
                                    <a:cubicBezTo>
                                      <a:pt x="216" y="1609"/>
                                      <a:pt x="205" y="1585"/>
                                      <a:pt x="193" y="1581"/>
                                    </a:cubicBezTo>
                                    <a:cubicBezTo>
                                      <a:pt x="178" y="1566"/>
                                      <a:pt x="163" y="1542"/>
                                      <a:pt x="145" y="1530"/>
                                    </a:cubicBezTo>
                                    <a:cubicBezTo>
                                      <a:pt x="137" y="1507"/>
                                      <a:pt x="143" y="1517"/>
                                      <a:pt x="130" y="1500"/>
                                    </a:cubicBezTo>
                                    <a:cubicBezTo>
                                      <a:pt x="126" y="1488"/>
                                      <a:pt x="114" y="1477"/>
                                      <a:pt x="103" y="1470"/>
                                    </a:cubicBezTo>
                                    <a:cubicBezTo>
                                      <a:pt x="98" y="1454"/>
                                      <a:pt x="87" y="1441"/>
                                      <a:pt x="82" y="1425"/>
                                    </a:cubicBezTo>
                                    <a:cubicBezTo>
                                      <a:pt x="92" y="1354"/>
                                      <a:pt x="60" y="1401"/>
                                      <a:pt x="71" y="1330"/>
                                    </a:cubicBezTo>
                                    <a:cubicBezTo>
                                      <a:pt x="65" y="1299"/>
                                      <a:pt x="56" y="1263"/>
                                      <a:pt x="46" y="1239"/>
                                    </a:cubicBezTo>
                                    <a:cubicBezTo>
                                      <a:pt x="43" y="1232"/>
                                      <a:pt x="25" y="1204"/>
                                      <a:pt x="22" y="1182"/>
                                    </a:cubicBezTo>
                                    <a:cubicBezTo>
                                      <a:pt x="19" y="1160"/>
                                      <a:pt x="26" y="1124"/>
                                      <a:pt x="25" y="1104"/>
                                    </a:cubicBezTo>
                                    <a:cubicBezTo>
                                      <a:pt x="20" y="1086"/>
                                      <a:pt x="23" y="1084"/>
                                      <a:pt x="16" y="1062"/>
                                    </a:cubicBezTo>
                                    <a:cubicBezTo>
                                      <a:pt x="15" y="1059"/>
                                      <a:pt x="16" y="1014"/>
                                      <a:pt x="16" y="1014"/>
                                    </a:cubicBezTo>
                                    <a:cubicBezTo>
                                      <a:pt x="23" y="986"/>
                                      <a:pt x="38" y="978"/>
                                      <a:pt x="31" y="951"/>
                                    </a:cubicBezTo>
                                    <a:cubicBezTo>
                                      <a:pt x="21" y="913"/>
                                      <a:pt x="11" y="875"/>
                                      <a:pt x="1" y="837"/>
                                    </a:cubicBezTo>
                                    <a:cubicBezTo>
                                      <a:pt x="0" y="808"/>
                                      <a:pt x="18" y="796"/>
                                      <a:pt x="22" y="777"/>
                                    </a:cubicBezTo>
                                    <a:cubicBezTo>
                                      <a:pt x="19" y="758"/>
                                      <a:pt x="20" y="742"/>
                                      <a:pt x="25" y="723"/>
                                    </a:cubicBezTo>
                                    <a:cubicBezTo>
                                      <a:pt x="24" y="689"/>
                                      <a:pt x="22" y="655"/>
                                      <a:pt x="22" y="621"/>
                                    </a:cubicBezTo>
                                    <a:cubicBezTo>
                                      <a:pt x="22" y="594"/>
                                      <a:pt x="34" y="566"/>
                                      <a:pt x="40" y="540"/>
                                    </a:cubicBezTo>
                                    <a:cubicBezTo>
                                      <a:pt x="48" y="509"/>
                                      <a:pt x="51" y="478"/>
                                      <a:pt x="58" y="447"/>
                                    </a:cubicBezTo>
                                    <a:cubicBezTo>
                                      <a:pt x="64" y="419"/>
                                      <a:pt x="73" y="391"/>
                                      <a:pt x="82" y="363"/>
                                    </a:cubicBezTo>
                                    <a:cubicBezTo>
                                      <a:pt x="85" y="354"/>
                                      <a:pt x="91" y="345"/>
                                      <a:pt x="94" y="336"/>
                                    </a:cubicBezTo>
                                    <a:cubicBezTo>
                                      <a:pt x="95" y="333"/>
                                      <a:pt x="97" y="327"/>
                                      <a:pt x="97" y="327"/>
                                    </a:cubicBezTo>
                                    <a:cubicBezTo>
                                      <a:pt x="98" y="315"/>
                                      <a:pt x="91" y="299"/>
                                      <a:pt x="100" y="291"/>
                                    </a:cubicBezTo>
                                    <a:cubicBezTo>
                                      <a:pt x="165" y="239"/>
                                      <a:pt x="137" y="313"/>
                                      <a:pt x="148" y="279"/>
                                    </a:cubicBezTo>
                                    <a:cubicBezTo>
                                      <a:pt x="151" y="258"/>
                                      <a:pt x="155" y="238"/>
                                      <a:pt x="139" y="222"/>
                                    </a:cubicBezTo>
                                    <a:cubicBezTo>
                                      <a:pt x="138" y="219"/>
                                      <a:pt x="135" y="216"/>
                                      <a:pt x="136" y="213"/>
                                    </a:cubicBezTo>
                                    <a:cubicBezTo>
                                      <a:pt x="139" y="206"/>
                                      <a:pt x="165" y="197"/>
                                      <a:pt x="172" y="195"/>
                                    </a:cubicBezTo>
                                    <a:cubicBezTo>
                                      <a:pt x="178" y="177"/>
                                      <a:pt x="194" y="126"/>
                                      <a:pt x="211" y="120"/>
                                    </a:cubicBezTo>
                                    <a:cubicBezTo>
                                      <a:pt x="217" y="122"/>
                                      <a:pt x="226" y="135"/>
                                      <a:pt x="229" y="129"/>
                                    </a:cubicBezTo>
                                    <a:cubicBezTo>
                                      <a:pt x="236" y="115"/>
                                      <a:pt x="230" y="96"/>
                                      <a:pt x="235" y="81"/>
                                    </a:cubicBezTo>
                                    <a:cubicBezTo>
                                      <a:pt x="243" y="54"/>
                                      <a:pt x="249" y="24"/>
                                      <a:pt x="265" y="0"/>
                                    </a:cubicBezTo>
                                    <a:cubicBezTo>
                                      <a:pt x="280" y="10"/>
                                      <a:pt x="278" y="19"/>
                                      <a:pt x="280" y="39"/>
                                    </a:cubicBezTo>
                                    <a:cubicBezTo>
                                      <a:pt x="283" y="66"/>
                                      <a:pt x="292" y="97"/>
                                      <a:pt x="292" y="123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34" name="AutoShape 128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9600000" flipH="1">
                                <a:off x="2726" y="885"/>
                                <a:ext cx="45" cy="181"/>
                              </a:xfrm>
                              <a:prstGeom prst="lightningBolt">
                                <a:avLst/>
                              </a:prstGeom>
                              <a:solidFill>
                                <a:srgbClr val="ECD846"/>
                              </a:solidFill>
                              <a:ln w="9525">
                                <a:solidFill>
                                  <a:srgbClr val="CC99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328" name="Freeform 128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60" y="2504"/>
                            <a:ext cx="185" cy="280"/>
                          </a:xfrm>
                          <a:custGeom>
                            <a:avLst/>
                            <a:gdLst>
                              <a:gd name="T0" fmla="*/ 180 w 185"/>
                              <a:gd name="T1" fmla="*/ 0 h 280"/>
                              <a:gd name="T2" fmla="*/ 172 w 185"/>
                              <a:gd name="T3" fmla="*/ 24 h 280"/>
                              <a:gd name="T4" fmla="*/ 148 w 185"/>
                              <a:gd name="T5" fmla="*/ 32 h 280"/>
                              <a:gd name="T6" fmla="*/ 100 w 185"/>
                              <a:gd name="T7" fmla="*/ 120 h 280"/>
                              <a:gd name="T8" fmla="*/ 44 w 185"/>
                              <a:gd name="T9" fmla="*/ 192 h 280"/>
                              <a:gd name="T10" fmla="*/ 36 w 185"/>
                              <a:gd name="T11" fmla="*/ 216 h 280"/>
                              <a:gd name="T12" fmla="*/ 12 w 185"/>
                              <a:gd name="T13" fmla="*/ 224 h 280"/>
                              <a:gd name="T14" fmla="*/ 44 w 185"/>
                              <a:gd name="T15" fmla="*/ 280 h 280"/>
                              <a:gd name="T16" fmla="*/ 108 w 185"/>
                              <a:gd name="T17" fmla="*/ 200 h 280"/>
                              <a:gd name="T18" fmla="*/ 140 w 185"/>
                              <a:gd name="T19" fmla="*/ 176 h 280"/>
                              <a:gd name="T20" fmla="*/ 164 w 185"/>
                              <a:gd name="T21" fmla="*/ 152 h 280"/>
                              <a:gd name="T22" fmla="*/ 164 w 185"/>
                              <a:gd name="T23" fmla="*/ 56 h 280"/>
                              <a:gd name="T24" fmla="*/ 164 w 185"/>
                              <a:gd name="T25" fmla="*/ 56 h 280"/>
                              <a:gd name="T26" fmla="*/ 180 w 185"/>
                              <a:gd name="T27" fmla="*/ 0 h 280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185"/>
                              <a:gd name="T43" fmla="*/ 0 h 280"/>
                              <a:gd name="T44" fmla="*/ 185 w 185"/>
                              <a:gd name="T45" fmla="*/ 280 h 280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185" h="280">
                                <a:moveTo>
                                  <a:pt x="180" y="0"/>
                                </a:moveTo>
                                <a:cubicBezTo>
                                  <a:pt x="177" y="8"/>
                                  <a:pt x="178" y="18"/>
                                  <a:pt x="172" y="24"/>
                                </a:cubicBezTo>
                                <a:cubicBezTo>
                                  <a:pt x="166" y="30"/>
                                  <a:pt x="153" y="25"/>
                                  <a:pt x="148" y="32"/>
                                </a:cubicBezTo>
                                <a:cubicBezTo>
                                  <a:pt x="112" y="82"/>
                                  <a:pt x="150" y="87"/>
                                  <a:pt x="100" y="120"/>
                                </a:cubicBezTo>
                                <a:cubicBezTo>
                                  <a:pt x="90" y="149"/>
                                  <a:pt x="44" y="192"/>
                                  <a:pt x="44" y="192"/>
                                </a:cubicBezTo>
                                <a:cubicBezTo>
                                  <a:pt x="41" y="200"/>
                                  <a:pt x="42" y="210"/>
                                  <a:pt x="36" y="216"/>
                                </a:cubicBezTo>
                                <a:cubicBezTo>
                                  <a:pt x="30" y="222"/>
                                  <a:pt x="15" y="216"/>
                                  <a:pt x="12" y="224"/>
                                </a:cubicBezTo>
                                <a:cubicBezTo>
                                  <a:pt x="0" y="259"/>
                                  <a:pt x="24" y="267"/>
                                  <a:pt x="44" y="280"/>
                                </a:cubicBezTo>
                                <a:cubicBezTo>
                                  <a:pt x="89" y="265"/>
                                  <a:pt x="93" y="245"/>
                                  <a:pt x="108" y="200"/>
                                </a:cubicBezTo>
                                <a:cubicBezTo>
                                  <a:pt x="112" y="187"/>
                                  <a:pt x="130" y="185"/>
                                  <a:pt x="140" y="176"/>
                                </a:cubicBezTo>
                                <a:cubicBezTo>
                                  <a:pt x="149" y="169"/>
                                  <a:pt x="156" y="160"/>
                                  <a:pt x="164" y="152"/>
                                </a:cubicBezTo>
                                <a:cubicBezTo>
                                  <a:pt x="185" y="88"/>
                                  <a:pt x="185" y="120"/>
                                  <a:pt x="164" y="56"/>
                                </a:cubicBezTo>
                                <a:cubicBezTo>
                                  <a:pt x="169" y="37"/>
                                  <a:pt x="175" y="19"/>
                                  <a:pt x="180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326" name="Freeform 325"/>
                        <p:cNvSpPr/>
                        <p:nvPr/>
                      </p:nvSpPr>
                      <p:spPr>
                        <a:xfrm>
                          <a:off x="3622876" y="1608881"/>
                          <a:ext cx="476041" cy="544010"/>
                        </a:xfrm>
                        <a:custGeom>
                          <a:avLst/>
                          <a:gdLst>
                            <a:gd name="connsiteX0" fmla="*/ 335666 w 476041"/>
                            <a:gd name="connsiteY0" fmla="*/ 416689 h 544010"/>
                            <a:gd name="connsiteX1" fmla="*/ 335666 w 476041"/>
                            <a:gd name="connsiteY1" fmla="*/ 416689 h 544010"/>
                            <a:gd name="connsiteX2" fmla="*/ 416689 w 476041"/>
                            <a:gd name="connsiteY2" fmla="*/ 532435 h 544010"/>
                            <a:gd name="connsiteX3" fmla="*/ 451413 w 476041"/>
                            <a:gd name="connsiteY3" fmla="*/ 544010 h 544010"/>
                            <a:gd name="connsiteX4" fmla="*/ 451413 w 476041"/>
                            <a:gd name="connsiteY4" fmla="*/ 370390 h 544010"/>
                            <a:gd name="connsiteX5" fmla="*/ 428263 w 476041"/>
                            <a:gd name="connsiteY5" fmla="*/ 347241 h 544010"/>
                            <a:gd name="connsiteX6" fmla="*/ 393539 w 476041"/>
                            <a:gd name="connsiteY6" fmla="*/ 335666 h 544010"/>
                            <a:gd name="connsiteX7" fmla="*/ 347240 w 476041"/>
                            <a:gd name="connsiteY7" fmla="*/ 289367 h 544010"/>
                            <a:gd name="connsiteX8" fmla="*/ 289367 w 476041"/>
                            <a:gd name="connsiteY8" fmla="*/ 243068 h 544010"/>
                            <a:gd name="connsiteX9" fmla="*/ 266218 w 476041"/>
                            <a:gd name="connsiteY9" fmla="*/ 208344 h 544010"/>
                            <a:gd name="connsiteX10" fmla="*/ 208344 w 476041"/>
                            <a:gd name="connsiteY10" fmla="*/ 162046 h 544010"/>
                            <a:gd name="connsiteX11" fmla="*/ 138896 w 476041"/>
                            <a:gd name="connsiteY11" fmla="*/ 115747 h 544010"/>
                            <a:gd name="connsiteX12" fmla="*/ 115747 w 476041"/>
                            <a:gd name="connsiteY12" fmla="*/ 81023 h 544010"/>
                            <a:gd name="connsiteX13" fmla="*/ 81023 w 476041"/>
                            <a:gd name="connsiteY13" fmla="*/ 69448 h 544010"/>
                            <a:gd name="connsiteX14" fmla="*/ 69448 w 476041"/>
                            <a:gd name="connsiteY14" fmla="*/ 34724 h 544010"/>
                            <a:gd name="connsiteX15" fmla="*/ 34724 w 476041"/>
                            <a:gd name="connsiteY15" fmla="*/ 23149 h 544010"/>
                            <a:gd name="connsiteX16" fmla="*/ 0 w 476041"/>
                            <a:gd name="connsiteY16" fmla="*/ 0 h 544010"/>
                            <a:gd name="connsiteX17" fmla="*/ 11575 w 476041"/>
                            <a:gd name="connsiteY17" fmla="*/ 92597 h 544010"/>
                            <a:gd name="connsiteX18" fmla="*/ 34724 w 476041"/>
                            <a:gd name="connsiteY18" fmla="*/ 115747 h 544010"/>
                            <a:gd name="connsiteX19" fmla="*/ 57873 w 476041"/>
                            <a:gd name="connsiteY19" fmla="*/ 196770 h 544010"/>
                            <a:gd name="connsiteX20" fmla="*/ 81023 w 476041"/>
                            <a:gd name="connsiteY20" fmla="*/ 231494 h 544010"/>
                            <a:gd name="connsiteX21" fmla="*/ 115747 w 476041"/>
                            <a:gd name="connsiteY21" fmla="*/ 300942 h 544010"/>
                            <a:gd name="connsiteX22" fmla="*/ 185195 w 476041"/>
                            <a:gd name="connsiteY22" fmla="*/ 324091 h 544010"/>
                            <a:gd name="connsiteX23" fmla="*/ 254643 w 476041"/>
                            <a:gd name="connsiteY23" fmla="*/ 358815 h 544010"/>
                            <a:gd name="connsiteX24" fmla="*/ 289367 w 476041"/>
                            <a:gd name="connsiteY24" fmla="*/ 370390 h 544010"/>
                            <a:gd name="connsiteX25" fmla="*/ 324091 w 476041"/>
                            <a:gd name="connsiteY25" fmla="*/ 393539 h 544010"/>
                            <a:gd name="connsiteX26" fmla="*/ 335666 w 476041"/>
                            <a:gd name="connsiteY26" fmla="*/ 416689 h 5440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</a:cxnLst>
                          <a:rect l="l" t="t" r="r" b="b"/>
                          <a:pathLst>
                            <a:path w="476041" h="544010">
                              <a:moveTo>
                                <a:pt x="335666" y="416689"/>
                              </a:moveTo>
                              <a:lnTo>
                                <a:pt x="335666" y="416689"/>
                              </a:lnTo>
                              <a:cubicBezTo>
                                <a:pt x="370702" y="486759"/>
                                <a:pt x="360300" y="504240"/>
                                <a:pt x="416689" y="532435"/>
                              </a:cubicBezTo>
                              <a:cubicBezTo>
                                <a:pt x="427602" y="537891"/>
                                <a:pt x="439838" y="540152"/>
                                <a:pt x="451413" y="544010"/>
                              </a:cubicBezTo>
                              <a:cubicBezTo>
                                <a:pt x="474516" y="474697"/>
                                <a:pt x="476041" y="485320"/>
                                <a:pt x="451413" y="370390"/>
                              </a:cubicBezTo>
                              <a:cubicBezTo>
                                <a:pt x="449126" y="359719"/>
                                <a:pt x="437621" y="352856"/>
                                <a:pt x="428263" y="347241"/>
                              </a:cubicBezTo>
                              <a:cubicBezTo>
                                <a:pt x="417801" y="340964"/>
                                <a:pt x="405114" y="339524"/>
                                <a:pt x="393539" y="335666"/>
                              </a:cubicBezTo>
                              <a:cubicBezTo>
                                <a:pt x="378106" y="320233"/>
                                <a:pt x="365400" y="301474"/>
                                <a:pt x="347240" y="289367"/>
                              </a:cubicBezTo>
                              <a:cubicBezTo>
                                <a:pt x="321454" y="272177"/>
                                <a:pt x="308217" y="266632"/>
                                <a:pt x="289367" y="243068"/>
                              </a:cubicBezTo>
                              <a:cubicBezTo>
                                <a:pt x="280677" y="232205"/>
                                <a:pt x="274908" y="219207"/>
                                <a:pt x="266218" y="208344"/>
                              </a:cubicBezTo>
                              <a:cubicBezTo>
                                <a:pt x="241377" y="177293"/>
                                <a:pt x="241765" y="188783"/>
                                <a:pt x="208344" y="162046"/>
                              </a:cubicBezTo>
                              <a:cubicBezTo>
                                <a:pt x="149426" y="114911"/>
                                <a:pt x="232221" y="162408"/>
                                <a:pt x="138896" y="115747"/>
                              </a:cubicBezTo>
                              <a:cubicBezTo>
                                <a:pt x="131180" y="104172"/>
                                <a:pt x="126610" y="89713"/>
                                <a:pt x="115747" y="81023"/>
                              </a:cubicBezTo>
                              <a:cubicBezTo>
                                <a:pt x="106220" y="73401"/>
                                <a:pt x="89650" y="78075"/>
                                <a:pt x="81023" y="69448"/>
                              </a:cubicBezTo>
                              <a:cubicBezTo>
                                <a:pt x="72396" y="60821"/>
                                <a:pt x="78075" y="43351"/>
                                <a:pt x="69448" y="34724"/>
                              </a:cubicBezTo>
                              <a:cubicBezTo>
                                <a:pt x="60821" y="26097"/>
                                <a:pt x="45637" y="28605"/>
                                <a:pt x="34724" y="23149"/>
                              </a:cubicBezTo>
                              <a:cubicBezTo>
                                <a:pt x="22282" y="16928"/>
                                <a:pt x="11575" y="7716"/>
                                <a:pt x="0" y="0"/>
                              </a:cubicBezTo>
                              <a:cubicBezTo>
                                <a:pt x="3858" y="30866"/>
                                <a:pt x="2637" y="62803"/>
                                <a:pt x="11575" y="92597"/>
                              </a:cubicBezTo>
                              <a:cubicBezTo>
                                <a:pt x="14711" y="103050"/>
                                <a:pt x="29109" y="106389"/>
                                <a:pt x="34724" y="115747"/>
                              </a:cubicBezTo>
                              <a:cubicBezTo>
                                <a:pt x="45991" y="134525"/>
                                <a:pt x="50301" y="179102"/>
                                <a:pt x="57873" y="196770"/>
                              </a:cubicBezTo>
                              <a:cubicBezTo>
                                <a:pt x="63353" y="209556"/>
                                <a:pt x="73306" y="219919"/>
                                <a:pt x="81023" y="231494"/>
                              </a:cubicBezTo>
                              <a:cubicBezTo>
                                <a:pt x="87330" y="250416"/>
                                <a:pt x="96850" y="289132"/>
                                <a:pt x="115747" y="300942"/>
                              </a:cubicBezTo>
                              <a:cubicBezTo>
                                <a:pt x="136440" y="313875"/>
                                <a:pt x="162046" y="316375"/>
                                <a:pt x="185195" y="324091"/>
                              </a:cubicBezTo>
                              <a:cubicBezTo>
                                <a:pt x="272470" y="353183"/>
                                <a:pt x="164897" y="313942"/>
                                <a:pt x="254643" y="358815"/>
                              </a:cubicBezTo>
                              <a:cubicBezTo>
                                <a:pt x="265556" y="364271"/>
                                <a:pt x="278454" y="364934"/>
                                <a:pt x="289367" y="370390"/>
                              </a:cubicBezTo>
                              <a:cubicBezTo>
                                <a:pt x="301809" y="376611"/>
                                <a:pt x="313228" y="384849"/>
                                <a:pt x="324091" y="393539"/>
                              </a:cubicBezTo>
                              <a:cubicBezTo>
                                <a:pt x="356438" y="419417"/>
                                <a:pt x="333737" y="412831"/>
                                <a:pt x="335666" y="41668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>
                          <a:solidFill>
                            <a:srgbClr val="CC99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400">
                            <a:defRPr/>
                          </a:pPr>
                          <a:endParaRPr lang="en-US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563" name="Group 154"/>
                      <p:cNvGrpSpPr/>
                      <p:nvPr/>
                    </p:nvGrpSpPr>
                    <p:grpSpPr>
                      <a:xfrm rot="2633095">
                        <a:off x="3563888" y="1700808"/>
                        <a:ext cx="304572" cy="648072"/>
                        <a:chOff x="3622876" y="1044283"/>
                        <a:chExt cx="1960756" cy="3563452"/>
                      </a:xfrm>
                    </p:grpSpPr>
                    <p:grpSp>
                      <p:nvGrpSpPr>
                        <p:cNvPr id="564" name="Group 1280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8992529" flipH="1" flipV="1">
                          <a:off x="4245701" y="1044283"/>
                          <a:ext cx="1337931" cy="3563452"/>
                          <a:chOff x="2440" y="885"/>
                          <a:chExt cx="758" cy="2167"/>
                        </a:xfrm>
                      </p:grpSpPr>
                      <p:grpSp>
                        <p:nvGrpSpPr>
                          <p:cNvPr id="566" name="Group 128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40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319" name="Freeform 128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709" y="1037"/>
                              <a:ext cx="480" cy="1028"/>
                            </a:xfrm>
                            <a:custGeom>
                              <a:avLst/>
                              <a:gdLst>
                                <a:gd name="T0" fmla="*/ 471 w 480"/>
                                <a:gd name="T1" fmla="*/ 1017 h 1028"/>
                                <a:gd name="T2" fmla="*/ 468 w 480"/>
                                <a:gd name="T3" fmla="*/ 993 h 1028"/>
                                <a:gd name="T4" fmla="*/ 474 w 480"/>
                                <a:gd name="T5" fmla="*/ 957 h 1028"/>
                                <a:gd name="T6" fmla="*/ 468 w 480"/>
                                <a:gd name="T7" fmla="*/ 882 h 1028"/>
                                <a:gd name="T8" fmla="*/ 477 w 480"/>
                                <a:gd name="T9" fmla="*/ 816 h 1028"/>
                                <a:gd name="T10" fmla="*/ 474 w 480"/>
                                <a:gd name="T11" fmla="*/ 807 h 1028"/>
                                <a:gd name="T12" fmla="*/ 459 w 480"/>
                                <a:gd name="T13" fmla="*/ 750 h 1028"/>
                                <a:gd name="T14" fmla="*/ 459 w 480"/>
                                <a:gd name="T15" fmla="*/ 705 h 1028"/>
                                <a:gd name="T16" fmla="*/ 450 w 480"/>
                                <a:gd name="T17" fmla="*/ 708 h 1028"/>
                                <a:gd name="T18" fmla="*/ 456 w 480"/>
                                <a:gd name="T19" fmla="*/ 699 h 1028"/>
                                <a:gd name="T20" fmla="*/ 450 w 480"/>
                                <a:gd name="T21" fmla="*/ 669 h 1028"/>
                                <a:gd name="T22" fmla="*/ 444 w 480"/>
                                <a:gd name="T23" fmla="*/ 591 h 1028"/>
                                <a:gd name="T24" fmla="*/ 429 w 480"/>
                                <a:gd name="T25" fmla="*/ 510 h 1028"/>
                                <a:gd name="T26" fmla="*/ 432 w 480"/>
                                <a:gd name="T27" fmla="*/ 480 h 1028"/>
                                <a:gd name="T28" fmla="*/ 423 w 480"/>
                                <a:gd name="T29" fmla="*/ 483 h 1028"/>
                                <a:gd name="T30" fmla="*/ 408 w 480"/>
                                <a:gd name="T31" fmla="*/ 438 h 1028"/>
                                <a:gd name="T32" fmla="*/ 384 w 480"/>
                                <a:gd name="T33" fmla="*/ 408 h 1028"/>
                                <a:gd name="T34" fmla="*/ 372 w 480"/>
                                <a:gd name="T35" fmla="*/ 336 h 1028"/>
                                <a:gd name="T36" fmla="*/ 351 w 480"/>
                                <a:gd name="T37" fmla="*/ 330 h 1028"/>
                                <a:gd name="T38" fmla="*/ 345 w 480"/>
                                <a:gd name="T39" fmla="*/ 294 h 1028"/>
                                <a:gd name="T40" fmla="*/ 312 w 480"/>
                                <a:gd name="T41" fmla="*/ 222 h 1028"/>
                                <a:gd name="T42" fmla="*/ 306 w 480"/>
                                <a:gd name="T43" fmla="*/ 174 h 1028"/>
                                <a:gd name="T44" fmla="*/ 297 w 480"/>
                                <a:gd name="T45" fmla="*/ 177 h 1028"/>
                                <a:gd name="T46" fmla="*/ 291 w 480"/>
                                <a:gd name="T47" fmla="*/ 186 h 1028"/>
                                <a:gd name="T48" fmla="*/ 279 w 480"/>
                                <a:gd name="T49" fmla="*/ 156 h 1028"/>
                                <a:gd name="T50" fmla="*/ 246 w 480"/>
                                <a:gd name="T51" fmla="*/ 147 h 1028"/>
                                <a:gd name="T52" fmla="*/ 225 w 480"/>
                                <a:gd name="T53" fmla="*/ 132 h 1028"/>
                                <a:gd name="T54" fmla="*/ 201 w 480"/>
                                <a:gd name="T55" fmla="*/ 105 h 1028"/>
                                <a:gd name="T56" fmla="*/ 159 w 480"/>
                                <a:gd name="T57" fmla="*/ 96 h 1028"/>
                                <a:gd name="T58" fmla="*/ 102 w 480"/>
                                <a:gd name="T59" fmla="*/ 63 h 1028"/>
                                <a:gd name="T60" fmla="*/ 78 w 480"/>
                                <a:gd name="T61" fmla="*/ 33 h 1028"/>
                                <a:gd name="T62" fmla="*/ 51 w 480"/>
                                <a:gd name="T63" fmla="*/ 12 h 1028"/>
                                <a:gd name="T64" fmla="*/ 33 w 480"/>
                                <a:gd name="T65" fmla="*/ 0 h 1028"/>
                                <a:gd name="T66" fmla="*/ 21 w 480"/>
                                <a:gd name="T67" fmla="*/ 48 h 1028"/>
                                <a:gd name="T68" fmla="*/ 48 w 480"/>
                                <a:gd name="T69" fmla="*/ 132 h 1028"/>
                                <a:gd name="T70" fmla="*/ 117 w 480"/>
                                <a:gd name="T71" fmla="*/ 108 h 1028"/>
                                <a:gd name="T72" fmla="*/ 126 w 480"/>
                                <a:gd name="T73" fmla="*/ 120 h 1028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w 480"/>
                                <a:gd name="T112" fmla="*/ 0 h 1028"/>
                                <a:gd name="T113" fmla="*/ 480 w 480"/>
                                <a:gd name="T114" fmla="*/ 1028 h 1028"/>
                              </a:gdLst>
                              <a:ahLst/>
                              <a:cxnLst>
                                <a:cxn ang="T74">
                                  <a:pos x="T0" y="T1"/>
                                </a:cxn>
                                <a:cxn ang="T75">
                                  <a:pos x="T2" y="T3"/>
                                </a:cxn>
                                <a:cxn ang="T76">
                                  <a:pos x="T4" y="T5"/>
                                </a:cxn>
                                <a:cxn ang="T77">
                                  <a:pos x="T6" y="T7"/>
                                </a:cxn>
                                <a:cxn ang="T78">
                                  <a:pos x="T8" y="T9"/>
                                </a:cxn>
                                <a:cxn ang="T79">
                                  <a:pos x="T10" y="T11"/>
                                </a:cxn>
                                <a:cxn ang="T80">
                                  <a:pos x="T12" y="T13"/>
                                </a:cxn>
                                <a:cxn ang="T81">
                                  <a:pos x="T14" y="T15"/>
                                </a:cxn>
                                <a:cxn ang="T82">
                                  <a:pos x="T16" y="T17"/>
                                </a:cxn>
                                <a:cxn ang="T83">
                                  <a:pos x="T18" y="T19"/>
                                </a:cxn>
                                <a:cxn ang="T84">
                                  <a:pos x="T20" y="T21"/>
                                </a:cxn>
                                <a:cxn ang="T85">
                                  <a:pos x="T22" y="T23"/>
                                </a:cxn>
                                <a:cxn ang="T86">
                                  <a:pos x="T24" y="T25"/>
                                </a:cxn>
                                <a:cxn ang="T87">
                                  <a:pos x="T26" y="T27"/>
                                </a:cxn>
                                <a:cxn ang="T88">
                                  <a:pos x="T28" y="T29"/>
                                </a:cxn>
                                <a:cxn ang="T89">
                                  <a:pos x="T30" y="T31"/>
                                </a:cxn>
                                <a:cxn ang="T90">
                                  <a:pos x="T32" y="T33"/>
                                </a:cxn>
                                <a:cxn ang="T91">
                                  <a:pos x="T34" y="T35"/>
                                </a:cxn>
                                <a:cxn ang="T92">
                                  <a:pos x="T36" y="T37"/>
                                </a:cxn>
                                <a:cxn ang="T93">
                                  <a:pos x="T38" y="T39"/>
                                </a:cxn>
                                <a:cxn ang="T94">
                                  <a:pos x="T40" y="T41"/>
                                </a:cxn>
                                <a:cxn ang="T95">
                                  <a:pos x="T42" y="T43"/>
                                </a:cxn>
                                <a:cxn ang="T96">
                                  <a:pos x="T44" y="T45"/>
                                </a:cxn>
                                <a:cxn ang="T97">
                                  <a:pos x="T46" y="T47"/>
                                </a:cxn>
                                <a:cxn ang="T98">
                                  <a:pos x="T48" y="T49"/>
                                </a:cxn>
                                <a:cxn ang="T99">
                                  <a:pos x="T50" y="T51"/>
                                </a:cxn>
                                <a:cxn ang="T100">
                                  <a:pos x="T52" y="T53"/>
                                </a:cxn>
                                <a:cxn ang="T101">
                                  <a:pos x="T54" y="T55"/>
                                </a:cxn>
                                <a:cxn ang="T102">
                                  <a:pos x="T56" y="T57"/>
                                </a:cxn>
                                <a:cxn ang="T103">
                                  <a:pos x="T58" y="T59"/>
                                </a:cxn>
                                <a:cxn ang="T104">
                                  <a:pos x="T60" y="T61"/>
                                </a:cxn>
                                <a:cxn ang="T105">
                                  <a:pos x="T62" y="T63"/>
                                </a:cxn>
                                <a:cxn ang="T106">
                                  <a:pos x="T64" y="T65"/>
                                </a:cxn>
                                <a:cxn ang="T107">
                                  <a:pos x="T66" y="T67"/>
                                </a:cxn>
                                <a:cxn ang="T108">
                                  <a:pos x="T68" y="T69"/>
                                </a:cxn>
                                <a:cxn ang="T109">
                                  <a:pos x="T70" y="T71"/>
                                </a:cxn>
                                <a:cxn ang="T110">
                                  <a:pos x="T72" y="T73"/>
                                </a:cxn>
                              </a:cxnLst>
                              <a:rect l="T111" t="T112" r="T113" b="T114"/>
                              <a:pathLst>
                                <a:path w="480" h="1028">
                                  <a:moveTo>
                                    <a:pt x="471" y="1017"/>
                                  </a:moveTo>
                                  <a:cubicBezTo>
                                    <a:pt x="480" y="983"/>
                                    <a:pt x="471" y="1028"/>
                                    <a:pt x="468" y="993"/>
                                  </a:cubicBezTo>
                                  <a:cubicBezTo>
                                    <a:pt x="467" y="982"/>
                                    <a:pt x="471" y="968"/>
                                    <a:pt x="474" y="957"/>
                                  </a:cubicBezTo>
                                  <a:cubicBezTo>
                                    <a:pt x="470" y="931"/>
                                    <a:pt x="476" y="907"/>
                                    <a:pt x="468" y="882"/>
                                  </a:cubicBezTo>
                                  <a:cubicBezTo>
                                    <a:pt x="470" y="860"/>
                                    <a:pt x="474" y="838"/>
                                    <a:pt x="477" y="816"/>
                                  </a:cubicBezTo>
                                  <a:cubicBezTo>
                                    <a:pt x="476" y="813"/>
                                    <a:pt x="474" y="810"/>
                                    <a:pt x="474" y="807"/>
                                  </a:cubicBezTo>
                                  <a:cubicBezTo>
                                    <a:pt x="474" y="782"/>
                                    <a:pt x="461" y="775"/>
                                    <a:pt x="459" y="750"/>
                                  </a:cubicBezTo>
                                  <a:cubicBezTo>
                                    <a:pt x="458" y="739"/>
                                    <a:pt x="459" y="705"/>
                                    <a:pt x="459" y="705"/>
                                  </a:cubicBezTo>
                                  <a:cubicBezTo>
                                    <a:pt x="456" y="706"/>
                                    <a:pt x="451" y="711"/>
                                    <a:pt x="450" y="708"/>
                                  </a:cubicBezTo>
                                  <a:cubicBezTo>
                                    <a:pt x="448" y="705"/>
                                    <a:pt x="456" y="703"/>
                                    <a:pt x="456" y="699"/>
                                  </a:cubicBezTo>
                                  <a:cubicBezTo>
                                    <a:pt x="457" y="688"/>
                                    <a:pt x="453" y="679"/>
                                    <a:pt x="450" y="669"/>
                                  </a:cubicBezTo>
                                  <a:cubicBezTo>
                                    <a:pt x="453" y="642"/>
                                    <a:pt x="453" y="617"/>
                                    <a:pt x="444" y="591"/>
                                  </a:cubicBezTo>
                                  <a:cubicBezTo>
                                    <a:pt x="459" y="547"/>
                                    <a:pt x="462" y="546"/>
                                    <a:pt x="429" y="510"/>
                                  </a:cubicBezTo>
                                  <a:cubicBezTo>
                                    <a:pt x="428" y="519"/>
                                    <a:pt x="435" y="472"/>
                                    <a:pt x="432" y="480"/>
                                  </a:cubicBezTo>
                                  <a:cubicBezTo>
                                    <a:pt x="431" y="483"/>
                                    <a:pt x="424" y="486"/>
                                    <a:pt x="423" y="483"/>
                                  </a:cubicBezTo>
                                  <a:cubicBezTo>
                                    <a:pt x="408" y="434"/>
                                    <a:pt x="437" y="445"/>
                                    <a:pt x="408" y="438"/>
                                  </a:cubicBezTo>
                                  <a:cubicBezTo>
                                    <a:pt x="400" y="428"/>
                                    <a:pt x="391" y="419"/>
                                    <a:pt x="384" y="408"/>
                                  </a:cubicBezTo>
                                  <a:cubicBezTo>
                                    <a:pt x="382" y="394"/>
                                    <a:pt x="382" y="346"/>
                                    <a:pt x="372" y="336"/>
                                  </a:cubicBezTo>
                                  <a:cubicBezTo>
                                    <a:pt x="367" y="331"/>
                                    <a:pt x="358" y="332"/>
                                    <a:pt x="351" y="330"/>
                                  </a:cubicBezTo>
                                  <a:cubicBezTo>
                                    <a:pt x="347" y="315"/>
                                    <a:pt x="353" y="307"/>
                                    <a:pt x="345" y="294"/>
                                  </a:cubicBezTo>
                                  <a:cubicBezTo>
                                    <a:pt x="345" y="291"/>
                                    <a:pt x="341" y="212"/>
                                    <a:pt x="312" y="222"/>
                                  </a:cubicBezTo>
                                  <a:cubicBezTo>
                                    <a:pt x="305" y="202"/>
                                    <a:pt x="312" y="168"/>
                                    <a:pt x="306" y="174"/>
                                  </a:cubicBezTo>
                                  <a:cubicBezTo>
                                    <a:pt x="304" y="176"/>
                                    <a:pt x="299" y="175"/>
                                    <a:pt x="297" y="177"/>
                                  </a:cubicBezTo>
                                  <a:cubicBezTo>
                                    <a:pt x="295" y="179"/>
                                    <a:pt x="283" y="211"/>
                                    <a:pt x="291" y="186"/>
                                  </a:cubicBezTo>
                                  <a:cubicBezTo>
                                    <a:pt x="289" y="177"/>
                                    <a:pt x="287" y="162"/>
                                    <a:pt x="279" y="156"/>
                                  </a:cubicBezTo>
                                  <a:cubicBezTo>
                                    <a:pt x="270" y="149"/>
                                    <a:pt x="246" y="147"/>
                                    <a:pt x="246" y="147"/>
                                  </a:cubicBezTo>
                                  <a:cubicBezTo>
                                    <a:pt x="240" y="141"/>
                                    <a:pt x="231" y="138"/>
                                    <a:pt x="225" y="132"/>
                                  </a:cubicBezTo>
                                  <a:cubicBezTo>
                                    <a:pt x="213" y="120"/>
                                    <a:pt x="218" y="114"/>
                                    <a:pt x="201" y="105"/>
                                  </a:cubicBezTo>
                                  <a:cubicBezTo>
                                    <a:pt x="182" y="110"/>
                                    <a:pt x="176" y="102"/>
                                    <a:pt x="159" y="96"/>
                                  </a:cubicBezTo>
                                  <a:cubicBezTo>
                                    <a:pt x="143" y="80"/>
                                    <a:pt x="119" y="78"/>
                                    <a:pt x="102" y="63"/>
                                  </a:cubicBezTo>
                                  <a:cubicBezTo>
                                    <a:pt x="64" y="29"/>
                                    <a:pt x="97" y="59"/>
                                    <a:pt x="78" y="33"/>
                                  </a:cubicBezTo>
                                  <a:cubicBezTo>
                                    <a:pt x="72" y="24"/>
                                    <a:pt x="59" y="18"/>
                                    <a:pt x="51" y="12"/>
                                  </a:cubicBezTo>
                                  <a:cubicBezTo>
                                    <a:pt x="45" y="8"/>
                                    <a:pt x="33" y="0"/>
                                    <a:pt x="33" y="0"/>
                                  </a:cubicBezTo>
                                  <a:cubicBezTo>
                                    <a:pt x="0" y="11"/>
                                    <a:pt x="11" y="11"/>
                                    <a:pt x="21" y="48"/>
                                  </a:cubicBezTo>
                                  <a:cubicBezTo>
                                    <a:pt x="23" y="55"/>
                                    <a:pt x="41" y="129"/>
                                    <a:pt x="48" y="132"/>
                                  </a:cubicBezTo>
                                  <a:cubicBezTo>
                                    <a:pt x="78" y="126"/>
                                    <a:pt x="90" y="103"/>
                                    <a:pt x="117" y="108"/>
                                  </a:cubicBezTo>
                                  <a:cubicBezTo>
                                    <a:pt x="124" y="118"/>
                                    <a:pt x="120" y="114"/>
                                    <a:pt x="126" y="12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569" name="Group 128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31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321" name="Oval 128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476" y="1157"/>
                                <a:ext cx="681" cy="1542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22" name="Freeform 128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895" y="2048"/>
                                <a:ext cx="294" cy="993"/>
                              </a:xfrm>
                              <a:custGeom>
                                <a:avLst/>
                                <a:gdLst>
                                  <a:gd name="T0" fmla="*/ 0 w 294"/>
                                  <a:gd name="T1" fmla="*/ 993 h 993"/>
                                  <a:gd name="T2" fmla="*/ 15 w 294"/>
                                  <a:gd name="T3" fmla="*/ 942 h 993"/>
                                  <a:gd name="T4" fmla="*/ 30 w 294"/>
                                  <a:gd name="T5" fmla="*/ 921 h 993"/>
                                  <a:gd name="T6" fmla="*/ 51 w 294"/>
                                  <a:gd name="T7" fmla="*/ 897 h 993"/>
                                  <a:gd name="T8" fmla="*/ 66 w 294"/>
                                  <a:gd name="T9" fmla="*/ 855 h 993"/>
                                  <a:gd name="T10" fmla="*/ 78 w 294"/>
                                  <a:gd name="T11" fmla="*/ 837 h 993"/>
                                  <a:gd name="T12" fmla="*/ 84 w 294"/>
                                  <a:gd name="T13" fmla="*/ 828 h 993"/>
                                  <a:gd name="T14" fmla="*/ 108 w 294"/>
                                  <a:gd name="T15" fmla="*/ 795 h 993"/>
                                  <a:gd name="T16" fmla="*/ 129 w 294"/>
                                  <a:gd name="T17" fmla="*/ 714 h 993"/>
                                  <a:gd name="T18" fmla="*/ 147 w 294"/>
                                  <a:gd name="T19" fmla="*/ 675 h 993"/>
                                  <a:gd name="T20" fmla="*/ 162 w 294"/>
                                  <a:gd name="T21" fmla="*/ 627 h 993"/>
                                  <a:gd name="T22" fmla="*/ 204 w 294"/>
                                  <a:gd name="T23" fmla="*/ 519 h 993"/>
                                  <a:gd name="T24" fmla="*/ 141 w 294"/>
                                  <a:gd name="T25" fmla="*/ 543 h 993"/>
                                  <a:gd name="T26" fmla="*/ 99 w 294"/>
                                  <a:gd name="T27" fmla="*/ 597 h 993"/>
                                  <a:gd name="T28" fmla="*/ 81 w 294"/>
                                  <a:gd name="T29" fmla="*/ 672 h 993"/>
                                  <a:gd name="T30" fmla="*/ 69 w 294"/>
                                  <a:gd name="T31" fmla="*/ 690 h 993"/>
                                  <a:gd name="T32" fmla="*/ 78 w 294"/>
                                  <a:gd name="T33" fmla="*/ 708 h 993"/>
                                  <a:gd name="T34" fmla="*/ 45 w 294"/>
                                  <a:gd name="T35" fmla="*/ 765 h 993"/>
                                  <a:gd name="T36" fmla="*/ 42 w 294"/>
                                  <a:gd name="T37" fmla="*/ 789 h 993"/>
                                  <a:gd name="T38" fmla="*/ 39 w 294"/>
                                  <a:gd name="T39" fmla="*/ 801 h 993"/>
                                  <a:gd name="T40" fmla="*/ 15 w 294"/>
                                  <a:gd name="T41" fmla="*/ 753 h 993"/>
                                  <a:gd name="T42" fmla="*/ 51 w 294"/>
                                  <a:gd name="T43" fmla="*/ 696 h 993"/>
                                  <a:gd name="T44" fmla="*/ 69 w 294"/>
                                  <a:gd name="T45" fmla="*/ 675 h 993"/>
                                  <a:gd name="T46" fmla="*/ 114 w 294"/>
                                  <a:gd name="T47" fmla="*/ 612 h 993"/>
                                  <a:gd name="T48" fmla="*/ 129 w 294"/>
                                  <a:gd name="T49" fmla="*/ 597 h 993"/>
                                  <a:gd name="T50" fmla="*/ 141 w 294"/>
                                  <a:gd name="T51" fmla="*/ 567 h 993"/>
                                  <a:gd name="T52" fmla="*/ 153 w 294"/>
                                  <a:gd name="T53" fmla="*/ 525 h 993"/>
                                  <a:gd name="T54" fmla="*/ 168 w 294"/>
                                  <a:gd name="T55" fmla="*/ 507 h 993"/>
                                  <a:gd name="T56" fmla="*/ 174 w 294"/>
                                  <a:gd name="T57" fmla="*/ 489 h 993"/>
                                  <a:gd name="T58" fmla="*/ 180 w 294"/>
                                  <a:gd name="T59" fmla="*/ 477 h 993"/>
                                  <a:gd name="T60" fmla="*/ 210 w 294"/>
                                  <a:gd name="T61" fmla="*/ 417 h 993"/>
                                  <a:gd name="T62" fmla="*/ 225 w 294"/>
                                  <a:gd name="T63" fmla="*/ 387 h 993"/>
                                  <a:gd name="T64" fmla="*/ 231 w 294"/>
                                  <a:gd name="T65" fmla="*/ 369 h 993"/>
                                  <a:gd name="T66" fmla="*/ 234 w 294"/>
                                  <a:gd name="T67" fmla="*/ 324 h 993"/>
                                  <a:gd name="T68" fmla="*/ 246 w 294"/>
                                  <a:gd name="T69" fmla="*/ 306 h 993"/>
                                  <a:gd name="T70" fmla="*/ 252 w 294"/>
                                  <a:gd name="T71" fmla="*/ 288 h 993"/>
                                  <a:gd name="T72" fmla="*/ 261 w 294"/>
                                  <a:gd name="T73" fmla="*/ 216 h 993"/>
                                  <a:gd name="T74" fmla="*/ 279 w 294"/>
                                  <a:gd name="T75" fmla="*/ 189 h 993"/>
                                  <a:gd name="T76" fmla="*/ 261 w 294"/>
                                  <a:gd name="T77" fmla="*/ 168 h 993"/>
                                  <a:gd name="T78" fmla="*/ 282 w 294"/>
                                  <a:gd name="T79" fmla="*/ 132 h 993"/>
                                  <a:gd name="T80" fmla="*/ 294 w 294"/>
                                  <a:gd name="T81" fmla="*/ 105 h 993"/>
                                  <a:gd name="T82" fmla="*/ 279 w 294"/>
                                  <a:gd name="T83" fmla="*/ 75 h 993"/>
                                  <a:gd name="T84" fmla="*/ 288 w 294"/>
                                  <a:gd name="T85" fmla="*/ 0 h 993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60000 6553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w 294"/>
                                  <a:gd name="T130" fmla="*/ 0 h 993"/>
                                  <a:gd name="T131" fmla="*/ 294 w 294"/>
                                  <a:gd name="T132" fmla="*/ 993 h 993"/>
                                </a:gdLst>
                                <a:ahLst/>
                                <a:cxnLst>
                                  <a:cxn ang="T86">
                                    <a:pos x="T0" y="T1"/>
                                  </a:cxn>
                                  <a:cxn ang="T87">
                                    <a:pos x="T2" y="T3"/>
                                  </a:cxn>
                                  <a:cxn ang="T88">
                                    <a:pos x="T4" y="T5"/>
                                  </a:cxn>
                                  <a:cxn ang="T89">
                                    <a:pos x="T6" y="T7"/>
                                  </a:cxn>
                                  <a:cxn ang="T90">
                                    <a:pos x="T8" y="T9"/>
                                  </a:cxn>
                                  <a:cxn ang="T91">
                                    <a:pos x="T10" y="T11"/>
                                  </a:cxn>
                                  <a:cxn ang="T92">
                                    <a:pos x="T12" y="T13"/>
                                  </a:cxn>
                                  <a:cxn ang="T93">
                                    <a:pos x="T14" y="T15"/>
                                  </a:cxn>
                                  <a:cxn ang="T94">
                                    <a:pos x="T16" y="T17"/>
                                  </a:cxn>
                                  <a:cxn ang="T95">
                                    <a:pos x="T18" y="T19"/>
                                  </a:cxn>
                                  <a:cxn ang="T96">
                                    <a:pos x="T20" y="T21"/>
                                  </a:cxn>
                                  <a:cxn ang="T97">
                                    <a:pos x="T22" y="T23"/>
                                  </a:cxn>
                                  <a:cxn ang="T98">
                                    <a:pos x="T24" y="T25"/>
                                  </a:cxn>
                                  <a:cxn ang="T99">
                                    <a:pos x="T26" y="T27"/>
                                  </a:cxn>
                                  <a:cxn ang="T100">
                                    <a:pos x="T28" y="T29"/>
                                  </a:cxn>
                                  <a:cxn ang="T101">
                                    <a:pos x="T30" y="T31"/>
                                  </a:cxn>
                                  <a:cxn ang="T102">
                                    <a:pos x="T32" y="T33"/>
                                  </a:cxn>
                                  <a:cxn ang="T103">
                                    <a:pos x="T34" y="T35"/>
                                  </a:cxn>
                                  <a:cxn ang="T104">
                                    <a:pos x="T36" y="T37"/>
                                  </a:cxn>
                                  <a:cxn ang="T105">
                                    <a:pos x="T38" y="T39"/>
                                  </a:cxn>
                                  <a:cxn ang="T106">
                                    <a:pos x="T40" y="T41"/>
                                  </a:cxn>
                                  <a:cxn ang="T107">
                                    <a:pos x="T42" y="T43"/>
                                  </a:cxn>
                                  <a:cxn ang="T108">
                                    <a:pos x="T44" y="T45"/>
                                  </a:cxn>
                                  <a:cxn ang="T109">
                                    <a:pos x="T46" y="T47"/>
                                  </a:cxn>
                                  <a:cxn ang="T110">
                                    <a:pos x="T48" y="T49"/>
                                  </a:cxn>
                                  <a:cxn ang="T111">
                                    <a:pos x="T50" y="T51"/>
                                  </a:cxn>
                                  <a:cxn ang="T112">
                                    <a:pos x="T52" y="T53"/>
                                  </a:cxn>
                                  <a:cxn ang="T113">
                                    <a:pos x="T54" y="T55"/>
                                  </a:cxn>
                                  <a:cxn ang="T114">
                                    <a:pos x="T56" y="T57"/>
                                  </a:cxn>
                                  <a:cxn ang="T115">
                                    <a:pos x="T58" y="T59"/>
                                  </a:cxn>
                                  <a:cxn ang="T116">
                                    <a:pos x="T60" y="T61"/>
                                  </a:cxn>
                                  <a:cxn ang="T117">
                                    <a:pos x="T62" y="T63"/>
                                  </a:cxn>
                                  <a:cxn ang="T118">
                                    <a:pos x="T64" y="T65"/>
                                  </a:cxn>
                                  <a:cxn ang="T119">
                                    <a:pos x="T66" y="T67"/>
                                  </a:cxn>
                                  <a:cxn ang="T120">
                                    <a:pos x="T68" y="T69"/>
                                  </a:cxn>
                                  <a:cxn ang="T121">
                                    <a:pos x="T70" y="T71"/>
                                  </a:cxn>
                                  <a:cxn ang="T122">
                                    <a:pos x="T72" y="T73"/>
                                  </a:cxn>
                                  <a:cxn ang="T123">
                                    <a:pos x="T74" y="T75"/>
                                  </a:cxn>
                                  <a:cxn ang="T124">
                                    <a:pos x="T76" y="T77"/>
                                  </a:cxn>
                                  <a:cxn ang="T125">
                                    <a:pos x="T78" y="T79"/>
                                  </a:cxn>
                                  <a:cxn ang="T126">
                                    <a:pos x="T80" y="T81"/>
                                  </a:cxn>
                                  <a:cxn ang="T127">
                                    <a:pos x="T82" y="T83"/>
                                  </a:cxn>
                                  <a:cxn ang="T128">
                                    <a:pos x="T84" y="T85"/>
                                  </a:cxn>
                                </a:cxnLst>
                                <a:rect l="T129" t="T130" r="T131" b="T132"/>
                                <a:pathLst>
                                  <a:path w="294" h="993">
                                    <a:moveTo>
                                      <a:pt x="0" y="993"/>
                                    </a:moveTo>
                                    <a:cubicBezTo>
                                      <a:pt x="5" y="973"/>
                                      <a:pt x="0" y="957"/>
                                      <a:pt x="15" y="942"/>
                                    </a:cubicBezTo>
                                    <a:cubicBezTo>
                                      <a:pt x="22" y="921"/>
                                      <a:pt x="15" y="926"/>
                                      <a:pt x="30" y="921"/>
                                    </a:cubicBezTo>
                                    <a:cubicBezTo>
                                      <a:pt x="34" y="908"/>
                                      <a:pt x="43" y="907"/>
                                      <a:pt x="51" y="897"/>
                                    </a:cubicBezTo>
                                    <a:cubicBezTo>
                                      <a:pt x="61" y="885"/>
                                      <a:pt x="62" y="869"/>
                                      <a:pt x="66" y="855"/>
                                    </a:cubicBezTo>
                                    <a:cubicBezTo>
                                      <a:pt x="68" y="848"/>
                                      <a:pt x="74" y="843"/>
                                      <a:pt x="78" y="837"/>
                                    </a:cubicBezTo>
                                    <a:cubicBezTo>
                                      <a:pt x="80" y="834"/>
                                      <a:pt x="84" y="828"/>
                                      <a:pt x="84" y="828"/>
                                    </a:cubicBezTo>
                                    <a:cubicBezTo>
                                      <a:pt x="88" y="811"/>
                                      <a:pt x="90" y="801"/>
                                      <a:pt x="108" y="795"/>
                                    </a:cubicBezTo>
                                    <a:cubicBezTo>
                                      <a:pt x="117" y="769"/>
                                      <a:pt x="122" y="741"/>
                                      <a:pt x="129" y="714"/>
                                    </a:cubicBezTo>
                                    <a:cubicBezTo>
                                      <a:pt x="134" y="696"/>
                                      <a:pt x="132" y="685"/>
                                      <a:pt x="147" y="675"/>
                                    </a:cubicBezTo>
                                    <a:cubicBezTo>
                                      <a:pt x="152" y="659"/>
                                      <a:pt x="158" y="643"/>
                                      <a:pt x="162" y="627"/>
                                    </a:cubicBezTo>
                                    <a:cubicBezTo>
                                      <a:pt x="164" y="594"/>
                                      <a:pt x="162" y="526"/>
                                      <a:pt x="204" y="519"/>
                                    </a:cubicBezTo>
                                    <a:cubicBezTo>
                                      <a:pt x="176" y="513"/>
                                      <a:pt x="163" y="528"/>
                                      <a:pt x="141" y="543"/>
                                    </a:cubicBezTo>
                                    <a:cubicBezTo>
                                      <a:pt x="128" y="562"/>
                                      <a:pt x="112" y="578"/>
                                      <a:pt x="99" y="597"/>
                                    </a:cubicBezTo>
                                    <a:cubicBezTo>
                                      <a:pt x="97" y="634"/>
                                      <a:pt x="96" y="645"/>
                                      <a:pt x="81" y="672"/>
                                    </a:cubicBezTo>
                                    <a:cubicBezTo>
                                      <a:pt x="77" y="678"/>
                                      <a:pt x="71" y="683"/>
                                      <a:pt x="69" y="690"/>
                                    </a:cubicBezTo>
                                    <a:cubicBezTo>
                                      <a:pt x="67" y="696"/>
                                      <a:pt x="78" y="708"/>
                                      <a:pt x="78" y="708"/>
                                    </a:cubicBezTo>
                                    <a:cubicBezTo>
                                      <a:pt x="75" y="732"/>
                                      <a:pt x="58" y="745"/>
                                      <a:pt x="45" y="765"/>
                                    </a:cubicBezTo>
                                    <a:cubicBezTo>
                                      <a:pt x="44" y="773"/>
                                      <a:pt x="43" y="781"/>
                                      <a:pt x="42" y="789"/>
                                    </a:cubicBezTo>
                                    <a:cubicBezTo>
                                      <a:pt x="41" y="793"/>
                                      <a:pt x="41" y="805"/>
                                      <a:pt x="39" y="801"/>
                                    </a:cubicBezTo>
                                    <a:cubicBezTo>
                                      <a:pt x="34" y="789"/>
                                      <a:pt x="18" y="766"/>
                                      <a:pt x="15" y="753"/>
                                    </a:cubicBezTo>
                                    <a:cubicBezTo>
                                      <a:pt x="17" y="731"/>
                                      <a:pt x="36" y="713"/>
                                      <a:pt x="51" y="696"/>
                                    </a:cubicBezTo>
                                    <a:cubicBezTo>
                                      <a:pt x="60" y="686"/>
                                      <a:pt x="63" y="687"/>
                                      <a:pt x="69" y="675"/>
                                    </a:cubicBezTo>
                                    <a:cubicBezTo>
                                      <a:pt x="80" y="653"/>
                                      <a:pt x="93" y="626"/>
                                      <a:pt x="114" y="612"/>
                                    </a:cubicBezTo>
                                    <a:cubicBezTo>
                                      <a:pt x="118" y="606"/>
                                      <a:pt x="125" y="603"/>
                                      <a:pt x="129" y="597"/>
                                    </a:cubicBezTo>
                                    <a:cubicBezTo>
                                      <a:pt x="135" y="589"/>
                                      <a:pt x="135" y="576"/>
                                      <a:pt x="141" y="567"/>
                                    </a:cubicBezTo>
                                    <a:cubicBezTo>
                                      <a:pt x="143" y="556"/>
                                      <a:pt x="145" y="533"/>
                                      <a:pt x="153" y="525"/>
                                    </a:cubicBezTo>
                                    <a:cubicBezTo>
                                      <a:pt x="159" y="519"/>
                                      <a:pt x="165" y="515"/>
                                      <a:pt x="168" y="507"/>
                                    </a:cubicBezTo>
                                    <a:cubicBezTo>
                                      <a:pt x="171" y="501"/>
                                      <a:pt x="171" y="495"/>
                                      <a:pt x="174" y="489"/>
                                    </a:cubicBezTo>
                                    <a:cubicBezTo>
                                      <a:pt x="176" y="485"/>
                                      <a:pt x="178" y="481"/>
                                      <a:pt x="180" y="477"/>
                                    </a:cubicBezTo>
                                    <a:cubicBezTo>
                                      <a:pt x="183" y="444"/>
                                      <a:pt x="199" y="449"/>
                                      <a:pt x="210" y="417"/>
                                    </a:cubicBezTo>
                                    <a:cubicBezTo>
                                      <a:pt x="216" y="419"/>
                                      <a:pt x="221" y="389"/>
                                      <a:pt x="225" y="387"/>
                                    </a:cubicBezTo>
                                    <a:cubicBezTo>
                                      <a:pt x="230" y="384"/>
                                      <a:pt x="231" y="369"/>
                                      <a:pt x="231" y="369"/>
                                    </a:cubicBezTo>
                                    <a:cubicBezTo>
                                      <a:pt x="232" y="354"/>
                                      <a:pt x="231" y="339"/>
                                      <a:pt x="234" y="324"/>
                                    </a:cubicBezTo>
                                    <a:cubicBezTo>
                                      <a:pt x="236" y="317"/>
                                      <a:pt x="244" y="313"/>
                                      <a:pt x="246" y="306"/>
                                    </a:cubicBezTo>
                                    <a:cubicBezTo>
                                      <a:pt x="248" y="300"/>
                                      <a:pt x="252" y="288"/>
                                      <a:pt x="252" y="288"/>
                                    </a:cubicBezTo>
                                    <a:cubicBezTo>
                                      <a:pt x="245" y="268"/>
                                      <a:pt x="250" y="235"/>
                                      <a:pt x="261" y="216"/>
                                    </a:cubicBezTo>
                                    <a:cubicBezTo>
                                      <a:pt x="266" y="207"/>
                                      <a:pt x="279" y="189"/>
                                      <a:pt x="279" y="189"/>
                                    </a:cubicBezTo>
                                    <a:cubicBezTo>
                                      <a:pt x="274" y="174"/>
                                      <a:pt x="266" y="183"/>
                                      <a:pt x="261" y="168"/>
                                    </a:cubicBezTo>
                                    <a:cubicBezTo>
                                      <a:pt x="265" y="152"/>
                                      <a:pt x="268" y="142"/>
                                      <a:pt x="282" y="132"/>
                                    </a:cubicBezTo>
                                    <a:cubicBezTo>
                                      <a:pt x="289" y="111"/>
                                      <a:pt x="284" y="119"/>
                                      <a:pt x="294" y="105"/>
                                    </a:cubicBezTo>
                                    <a:cubicBezTo>
                                      <a:pt x="282" y="97"/>
                                      <a:pt x="283" y="88"/>
                                      <a:pt x="279" y="75"/>
                                    </a:cubicBezTo>
                                    <a:cubicBezTo>
                                      <a:pt x="285" y="6"/>
                                      <a:pt x="278" y="30"/>
                                      <a:pt x="288" y="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1905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23" name="Freeform 128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431" y="1066"/>
                                <a:ext cx="432" cy="1986"/>
                              </a:xfrm>
                              <a:custGeom>
                                <a:avLst/>
                                <a:gdLst>
                                  <a:gd name="T0" fmla="*/ 427 w 432"/>
                                  <a:gd name="T1" fmla="*/ 1986 h 1986"/>
                                  <a:gd name="T2" fmla="*/ 412 w 432"/>
                                  <a:gd name="T3" fmla="*/ 1950 h 1986"/>
                                  <a:gd name="T4" fmla="*/ 325 w 432"/>
                                  <a:gd name="T5" fmla="*/ 1866 h 1986"/>
                                  <a:gd name="T6" fmla="*/ 343 w 432"/>
                                  <a:gd name="T7" fmla="*/ 1863 h 1986"/>
                                  <a:gd name="T8" fmla="*/ 325 w 432"/>
                                  <a:gd name="T9" fmla="*/ 1836 h 1986"/>
                                  <a:gd name="T10" fmla="*/ 307 w 432"/>
                                  <a:gd name="T11" fmla="*/ 1809 h 1986"/>
                                  <a:gd name="T12" fmla="*/ 262 w 432"/>
                                  <a:gd name="T13" fmla="*/ 1761 h 1986"/>
                                  <a:gd name="T14" fmla="*/ 193 w 432"/>
                                  <a:gd name="T15" fmla="*/ 1710 h 1986"/>
                                  <a:gd name="T16" fmla="*/ 163 w 432"/>
                                  <a:gd name="T17" fmla="*/ 1647 h 1986"/>
                                  <a:gd name="T18" fmla="*/ 151 w 432"/>
                                  <a:gd name="T19" fmla="*/ 1608 h 1986"/>
                                  <a:gd name="T20" fmla="*/ 133 w 432"/>
                                  <a:gd name="T21" fmla="*/ 1590 h 1986"/>
                                  <a:gd name="T22" fmla="*/ 112 w 432"/>
                                  <a:gd name="T23" fmla="*/ 1524 h 1986"/>
                                  <a:gd name="T24" fmla="*/ 142 w 432"/>
                                  <a:gd name="T25" fmla="*/ 1530 h 1986"/>
                                  <a:gd name="T26" fmla="*/ 163 w 432"/>
                                  <a:gd name="T27" fmla="*/ 1575 h 1986"/>
                                  <a:gd name="T28" fmla="*/ 190 w 432"/>
                                  <a:gd name="T29" fmla="*/ 1593 h 1986"/>
                                  <a:gd name="T30" fmla="*/ 199 w 432"/>
                                  <a:gd name="T31" fmla="*/ 1599 h 1986"/>
                                  <a:gd name="T32" fmla="*/ 217 w 432"/>
                                  <a:gd name="T33" fmla="*/ 1623 h 1986"/>
                                  <a:gd name="T34" fmla="*/ 247 w 432"/>
                                  <a:gd name="T35" fmla="*/ 1671 h 1986"/>
                                  <a:gd name="T36" fmla="*/ 274 w 432"/>
                                  <a:gd name="T37" fmla="*/ 1719 h 1986"/>
                                  <a:gd name="T38" fmla="*/ 304 w 432"/>
                                  <a:gd name="T39" fmla="*/ 1755 h 1986"/>
                                  <a:gd name="T40" fmla="*/ 316 w 432"/>
                                  <a:gd name="T41" fmla="*/ 1734 h 1986"/>
                                  <a:gd name="T42" fmla="*/ 286 w 432"/>
                                  <a:gd name="T43" fmla="*/ 1704 h 1986"/>
                                  <a:gd name="T44" fmla="*/ 253 w 432"/>
                                  <a:gd name="T45" fmla="*/ 1659 h 1986"/>
                                  <a:gd name="T46" fmla="*/ 223 w 432"/>
                                  <a:gd name="T47" fmla="*/ 1620 h 1986"/>
                                  <a:gd name="T48" fmla="*/ 193 w 432"/>
                                  <a:gd name="T49" fmla="*/ 1581 h 1986"/>
                                  <a:gd name="T50" fmla="*/ 145 w 432"/>
                                  <a:gd name="T51" fmla="*/ 1530 h 1986"/>
                                  <a:gd name="T52" fmla="*/ 130 w 432"/>
                                  <a:gd name="T53" fmla="*/ 1500 h 1986"/>
                                  <a:gd name="T54" fmla="*/ 103 w 432"/>
                                  <a:gd name="T55" fmla="*/ 1470 h 1986"/>
                                  <a:gd name="T56" fmla="*/ 82 w 432"/>
                                  <a:gd name="T57" fmla="*/ 1425 h 1986"/>
                                  <a:gd name="T58" fmla="*/ 71 w 432"/>
                                  <a:gd name="T59" fmla="*/ 1330 h 1986"/>
                                  <a:gd name="T60" fmla="*/ 46 w 432"/>
                                  <a:gd name="T61" fmla="*/ 1239 h 1986"/>
                                  <a:gd name="T62" fmla="*/ 22 w 432"/>
                                  <a:gd name="T63" fmla="*/ 1182 h 1986"/>
                                  <a:gd name="T64" fmla="*/ 25 w 432"/>
                                  <a:gd name="T65" fmla="*/ 1104 h 1986"/>
                                  <a:gd name="T66" fmla="*/ 16 w 432"/>
                                  <a:gd name="T67" fmla="*/ 1062 h 1986"/>
                                  <a:gd name="T68" fmla="*/ 16 w 432"/>
                                  <a:gd name="T69" fmla="*/ 1014 h 1986"/>
                                  <a:gd name="T70" fmla="*/ 31 w 432"/>
                                  <a:gd name="T71" fmla="*/ 951 h 1986"/>
                                  <a:gd name="T72" fmla="*/ 1 w 432"/>
                                  <a:gd name="T73" fmla="*/ 837 h 1986"/>
                                  <a:gd name="T74" fmla="*/ 22 w 432"/>
                                  <a:gd name="T75" fmla="*/ 777 h 1986"/>
                                  <a:gd name="T76" fmla="*/ 25 w 432"/>
                                  <a:gd name="T77" fmla="*/ 723 h 1986"/>
                                  <a:gd name="T78" fmla="*/ 22 w 432"/>
                                  <a:gd name="T79" fmla="*/ 621 h 1986"/>
                                  <a:gd name="T80" fmla="*/ 40 w 432"/>
                                  <a:gd name="T81" fmla="*/ 540 h 1986"/>
                                  <a:gd name="T82" fmla="*/ 58 w 432"/>
                                  <a:gd name="T83" fmla="*/ 447 h 1986"/>
                                  <a:gd name="T84" fmla="*/ 82 w 432"/>
                                  <a:gd name="T85" fmla="*/ 363 h 1986"/>
                                  <a:gd name="T86" fmla="*/ 94 w 432"/>
                                  <a:gd name="T87" fmla="*/ 336 h 1986"/>
                                  <a:gd name="T88" fmla="*/ 97 w 432"/>
                                  <a:gd name="T89" fmla="*/ 327 h 1986"/>
                                  <a:gd name="T90" fmla="*/ 100 w 432"/>
                                  <a:gd name="T91" fmla="*/ 291 h 1986"/>
                                  <a:gd name="T92" fmla="*/ 148 w 432"/>
                                  <a:gd name="T93" fmla="*/ 279 h 1986"/>
                                  <a:gd name="T94" fmla="*/ 139 w 432"/>
                                  <a:gd name="T95" fmla="*/ 222 h 1986"/>
                                  <a:gd name="T96" fmla="*/ 136 w 432"/>
                                  <a:gd name="T97" fmla="*/ 213 h 1986"/>
                                  <a:gd name="T98" fmla="*/ 172 w 432"/>
                                  <a:gd name="T99" fmla="*/ 195 h 1986"/>
                                  <a:gd name="T100" fmla="*/ 211 w 432"/>
                                  <a:gd name="T101" fmla="*/ 120 h 1986"/>
                                  <a:gd name="T102" fmla="*/ 229 w 432"/>
                                  <a:gd name="T103" fmla="*/ 129 h 1986"/>
                                  <a:gd name="T104" fmla="*/ 235 w 432"/>
                                  <a:gd name="T105" fmla="*/ 81 h 1986"/>
                                  <a:gd name="T106" fmla="*/ 265 w 432"/>
                                  <a:gd name="T107" fmla="*/ 0 h 1986"/>
                                  <a:gd name="T108" fmla="*/ 280 w 432"/>
                                  <a:gd name="T109" fmla="*/ 39 h 1986"/>
                                  <a:gd name="T110" fmla="*/ 292 w 432"/>
                                  <a:gd name="T111" fmla="*/ 123 h 198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60000 65536"/>
                                  <a:gd name="T157" fmla="*/ 0 60000 65536"/>
                                  <a:gd name="T158" fmla="*/ 0 60000 65536"/>
                                  <a:gd name="T159" fmla="*/ 0 60000 65536"/>
                                  <a:gd name="T160" fmla="*/ 0 60000 65536"/>
                                  <a:gd name="T161" fmla="*/ 0 60000 65536"/>
                                  <a:gd name="T162" fmla="*/ 0 60000 65536"/>
                                  <a:gd name="T163" fmla="*/ 0 60000 65536"/>
                                  <a:gd name="T164" fmla="*/ 0 60000 65536"/>
                                  <a:gd name="T165" fmla="*/ 0 60000 65536"/>
                                  <a:gd name="T166" fmla="*/ 0 60000 65536"/>
                                  <a:gd name="T167" fmla="*/ 0 60000 65536"/>
                                  <a:gd name="T168" fmla="*/ 0 w 432"/>
                                  <a:gd name="T169" fmla="*/ 0 h 1986"/>
                                  <a:gd name="T170" fmla="*/ 432 w 432"/>
                                  <a:gd name="T171" fmla="*/ 1986 h 1986"/>
                                </a:gdLst>
                                <a:ahLst/>
                                <a:cxnLst>
                                  <a:cxn ang="T112">
                                    <a:pos x="T0" y="T1"/>
                                  </a:cxn>
                                  <a:cxn ang="T113">
                                    <a:pos x="T2" y="T3"/>
                                  </a:cxn>
                                  <a:cxn ang="T114">
                                    <a:pos x="T4" y="T5"/>
                                  </a:cxn>
                                  <a:cxn ang="T115">
                                    <a:pos x="T6" y="T7"/>
                                  </a:cxn>
                                  <a:cxn ang="T116">
                                    <a:pos x="T8" y="T9"/>
                                  </a:cxn>
                                  <a:cxn ang="T117">
                                    <a:pos x="T10" y="T11"/>
                                  </a:cxn>
                                  <a:cxn ang="T118">
                                    <a:pos x="T12" y="T13"/>
                                  </a:cxn>
                                  <a:cxn ang="T119">
                                    <a:pos x="T14" y="T15"/>
                                  </a:cxn>
                                  <a:cxn ang="T120">
                                    <a:pos x="T16" y="T17"/>
                                  </a:cxn>
                                  <a:cxn ang="T121">
                                    <a:pos x="T18" y="T19"/>
                                  </a:cxn>
                                  <a:cxn ang="T122">
                                    <a:pos x="T20" y="T21"/>
                                  </a:cxn>
                                  <a:cxn ang="T123">
                                    <a:pos x="T22" y="T23"/>
                                  </a:cxn>
                                  <a:cxn ang="T124">
                                    <a:pos x="T24" y="T25"/>
                                  </a:cxn>
                                  <a:cxn ang="T125">
                                    <a:pos x="T26" y="T27"/>
                                  </a:cxn>
                                  <a:cxn ang="T126">
                                    <a:pos x="T28" y="T29"/>
                                  </a:cxn>
                                  <a:cxn ang="T127">
                                    <a:pos x="T30" y="T31"/>
                                  </a:cxn>
                                  <a:cxn ang="T128">
                                    <a:pos x="T32" y="T33"/>
                                  </a:cxn>
                                  <a:cxn ang="T129">
                                    <a:pos x="T34" y="T35"/>
                                  </a:cxn>
                                  <a:cxn ang="T130">
                                    <a:pos x="T36" y="T37"/>
                                  </a:cxn>
                                  <a:cxn ang="T131">
                                    <a:pos x="T38" y="T39"/>
                                  </a:cxn>
                                  <a:cxn ang="T132">
                                    <a:pos x="T40" y="T41"/>
                                  </a:cxn>
                                  <a:cxn ang="T133">
                                    <a:pos x="T42" y="T43"/>
                                  </a:cxn>
                                  <a:cxn ang="T134">
                                    <a:pos x="T44" y="T45"/>
                                  </a:cxn>
                                  <a:cxn ang="T135">
                                    <a:pos x="T46" y="T47"/>
                                  </a:cxn>
                                  <a:cxn ang="T136">
                                    <a:pos x="T48" y="T49"/>
                                  </a:cxn>
                                  <a:cxn ang="T137">
                                    <a:pos x="T50" y="T51"/>
                                  </a:cxn>
                                  <a:cxn ang="T138">
                                    <a:pos x="T52" y="T53"/>
                                  </a:cxn>
                                  <a:cxn ang="T139">
                                    <a:pos x="T54" y="T55"/>
                                  </a:cxn>
                                  <a:cxn ang="T140">
                                    <a:pos x="T56" y="T57"/>
                                  </a:cxn>
                                  <a:cxn ang="T141">
                                    <a:pos x="T58" y="T59"/>
                                  </a:cxn>
                                  <a:cxn ang="T142">
                                    <a:pos x="T60" y="T61"/>
                                  </a:cxn>
                                  <a:cxn ang="T143">
                                    <a:pos x="T62" y="T63"/>
                                  </a:cxn>
                                  <a:cxn ang="T144">
                                    <a:pos x="T64" y="T65"/>
                                  </a:cxn>
                                  <a:cxn ang="T145">
                                    <a:pos x="T66" y="T67"/>
                                  </a:cxn>
                                  <a:cxn ang="T146">
                                    <a:pos x="T68" y="T69"/>
                                  </a:cxn>
                                  <a:cxn ang="T147">
                                    <a:pos x="T70" y="T71"/>
                                  </a:cxn>
                                  <a:cxn ang="T148">
                                    <a:pos x="T72" y="T73"/>
                                  </a:cxn>
                                  <a:cxn ang="T149">
                                    <a:pos x="T74" y="T75"/>
                                  </a:cxn>
                                  <a:cxn ang="T150">
                                    <a:pos x="T76" y="T77"/>
                                  </a:cxn>
                                  <a:cxn ang="T151">
                                    <a:pos x="T78" y="T79"/>
                                  </a:cxn>
                                  <a:cxn ang="T152">
                                    <a:pos x="T80" y="T81"/>
                                  </a:cxn>
                                  <a:cxn ang="T153">
                                    <a:pos x="T82" y="T83"/>
                                  </a:cxn>
                                  <a:cxn ang="T154">
                                    <a:pos x="T84" y="T85"/>
                                  </a:cxn>
                                  <a:cxn ang="T155">
                                    <a:pos x="T86" y="T87"/>
                                  </a:cxn>
                                  <a:cxn ang="T156">
                                    <a:pos x="T88" y="T89"/>
                                  </a:cxn>
                                  <a:cxn ang="T157">
                                    <a:pos x="T90" y="T91"/>
                                  </a:cxn>
                                  <a:cxn ang="T158">
                                    <a:pos x="T92" y="T93"/>
                                  </a:cxn>
                                  <a:cxn ang="T159">
                                    <a:pos x="T94" y="T95"/>
                                  </a:cxn>
                                  <a:cxn ang="T160">
                                    <a:pos x="T96" y="T97"/>
                                  </a:cxn>
                                  <a:cxn ang="T161">
                                    <a:pos x="T98" y="T99"/>
                                  </a:cxn>
                                  <a:cxn ang="T162">
                                    <a:pos x="T100" y="T101"/>
                                  </a:cxn>
                                  <a:cxn ang="T163">
                                    <a:pos x="T102" y="T103"/>
                                  </a:cxn>
                                  <a:cxn ang="T164">
                                    <a:pos x="T104" y="T105"/>
                                  </a:cxn>
                                  <a:cxn ang="T165">
                                    <a:pos x="T106" y="T107"/>
                                  </a:cxn>
                                  <a:cxn ang="T166">
                                    <a:pos x="T108" y="T109"/>
                                  </a:cxn>
                                  <a:cxn ang="T167">
                                    <a:pos x="T110" y="T111"/>
                                  </a:cxn>
                                </a:cxnLst>
                                <a:rect l="T168" t="T169" r="T170" b="T171"/>
                                <a:pathLst>
                                  <a:path w="432" h="1986">
                                    <a:moveTo>
                                      <a:pt x="427" y="1986"/>
                                    </a:moveTo>
                                    <a:cubicBezTo>
                                      <a:pt x="432" y="1970"/>
                                      <a:pt x="423" y="1961"/>
                                      <a:pt x="412" y="1950"/>
                                    </a:cubicBezTo>
                                    <a:cubicBezTo>
                                      <a:pt x="405" y="1899"/>
                                      <a:pt x="355" y="1896"/>
                                      <a:pt x="325" y="1866"/>
                                    </a:cubicBezTo>
                                    <a:cubicBezTo>
                                      <a:pt x="331" y="1865"/>
                                      <a:pt x="339" y="1867"/>
                                      <a:pt x="343" y="1863"/>
                                    </a:cubicBezTo>
                                    <a:cubicBezTo>
                                      <a:pt x="352" y="1854"/>
                                      <a:pt x="328" y="1838"/>
                                      <a:pt x="325" y="1836"/>
                                    </a:cubicBezTo>
                                    <a:cubicBezTo>
                                      <a:pt x="319" y="1824"/>
                                      <a:pt x="320" y="1813"/>
                                      <a:pt x="307" y="1809"/>
                                    </a:cubicBezTo>
                                    <a:cubicBezTo>
                                      <a:pt x="287" y="1789"/>
                                      <a:pt x="297" y="1773"/>
                                      <a:pt x="262" y="1761"/>
                                    </a:cubicBezTo>
                                    <a:cubicBezTo>
                                      <a:pt x="234" y="1740"/>
                                      <a:pt x="229" y="1716"/>
                                      <a:pt x="193" y="1710"/>
                                    </a:cubicBezTo>
                                    <a:cubicBezTo>
                                      <a:pt x="188" y="1691"/>
                                      <a:pt x="174" y="1663"/>
                                      <a:pt x="163" y="1647"/>
                                    </a:cubicBezTo>
                                    <a:cubicBezTo>
                                      <a:pt x="161" y="1635"/>
                                      <a:pt x="159" y="1618"/>
                                      <a:pt x="151" y="1608"/>
                                    </a:cubicBezTo>
                                    <a:cubicBezTo>
                                      <a:pt x="146" y="1601"/>
                                      <a:pt x="133" y="1590"/>
                                      <a:pt x="133" y="1590"/>
                                    </a:cubicBezTo>
                                    <a:cubicBezTo>
                                      <a:pt x="138" y="1565"/>
                                      <a:pt x="130" y="1542"/>
                                      <a:pt x="112" y="1524"/>
                                    </a:cubicBezTo>
                                    <a:cubicBezTo>
                                      <a:pt x="125" y="1520"/>
                                      <a:pt x="131" y="1523"/>
                                      <a:pt x="142" y="1530"/>
                                    </a:cubicBezTo>
                                    <a:cubicBezTo>
                                      <a:pt x="151" y="1543"/>
                                      <a:pt x="151" y="1564"/>
                                      <a:pt x="163" y="1575"/>
                                    </a:cubicBezTo>
                                    <a:cubicBezTo>
                                      <a:pt x="171" y="1582"/>
                                      <a:pt x="181" y="1587"/>
                                      <a:pt x="190" y="1593"/>
                                    </a:cubicBezTo>
                                    <a:cubicBezTo>
                                      <a:pt x="193" y="1595"/>
                                      <a:pt x="199" y="1599"/>
                                      <a:pt x="199" y="1599"/>
                                    </a:cubicBezTo>
                                    <a:cubicBezTo>
                                      <a:pt x="203" y="1616"/>
                                      <a:pt x="209" y="1609"/>
                                      <a:pt x="217" y="1623"/>
                                    </a:cubicBezTo>
                                    <a:cubicBezTo>
                                      <a:pt x="228" y="1642"/>
                                      <a:pt x="224" y="1663"/>
                                      <a:pt x="247" y="1671"/>
                                    </a:cubicBezTo>
                                    <a:cubicBezTo>
                                      <a:pt x="252" y="1687"/>
                                      <a:pt x="264" y="1705"/>
                                      <a:pt x="274" y="1719"/>
                                    </a:cubicBezTo>
                                    <a:cubicBezTo>
                                      <a:pt x="279" y="1742"/>
                                      <a:pt x="286" y="1743"/>
                                      <a:pt x="304" y="1755"/>
                                    </a:cubicBezTo>
                                    <a:cubicBezTo>
                                      <a:pt x="339" y="1751"/>
                                      <a:pt x="334" y="1752"/>
                                      <a:pt x="316" y="1734"/>
                                    </a:cubicBezTo>
                                    <a:cubicBezTo>
                                      <a:pt x="311" y="1718"/>
                                      <a:pt x="295" y="1717"/>
                                      <a:pt x="286" y="1704"/>
                                    </a:cubicBezTo>
                                    <a:cubicBezTo>
                                      <a:pt x="275" y="1689"/>
                                      <a:pt x="266" y="1672"/>
                                      <a:pt x="253" y="1659"/>
                                    </a:cubicBezTo>
                                    <a:cubicBezTo>
                                      <a:pt x="250" y="1650"/>
                                      <a:pt x="231" y="1625"/>
                                      <a:pt x="223" y="1620"/>
                                    </a:cubicBezTo>
                                    <a:cubicBezTo>
                                      <a:pt x="216" y="1609"/>
                                      <a:pt x="205" y="1585"/>
                                      <a:pt x="193" y="1581"/>
                                    </a:cubicBezTo>
                                    <a:cubicBezTo>
                                      <a:pt x="178" y="1566"/>
                                      <a:pt x="163" y="1542"/>
                                      <a:pt x="145" y="1530"/>
                                    </a:cubicBezTo>
                                    <a:cubicBezTo>
                                      <a:pt x="137" y="1507"/>
                                      <a:pt x="143" y="1517"/>
                                      <a:pt x="130" y="1500"/>
                                    </a:cubicBezTo>
                                    <a:cubicBezTo>
                                      <a:pt x="126" y="1488"/>
                                      <a:pt x="114" y="1477"/>
                                      <a:pt x="103" y="1470"/>
                                    </a:cubicBezTo>
                                    <a:cubicBezTo>
                                      <a:pt x="98" y="1454"/>
                                      <a:pt x="87" y="1441"/>
                                      <a:pt x="82" y="1425"/>
                                    </a:cubicBezTo>
                                    <a:cubicBezTo>
                                      <a:pt x="92" y="1354"/>
                                      <a:pt x="60" y="1401"/>
                                      <a:pt x="71" y="1330"/>
                                    </a:cubicBezTo>
                                    <a:cubicBezTo>
                                      <a:pt x="65" y="1299"/>
                                      <a:pt x="56" y="1263"/>
                                      <a:pt x="46" y="1239"/>
                                    </a:cubicBezTo>
                                    <a:cubicBezTo>
                                      <a:pt x="43" y="1232"/>
                                      <a:pt x="25" y="1204"/>
                                      <a:pt x="22" y="1182"/>
                                    </a:cubicBezTo>
                                    <a:cubicBezTo>
                                      <a:pt x="19" y="1160"/>
                                      <a:pt x="26" y="1124"/>
                                      <a:pt x="25" y="1104"/>
                                    </a:cubicBezTo>
                                    <a:cubicBezTo>
                                      <a:pt x="20" y="1086"/>
                                      <a:pt x="23" y="1084"/>
                                      <a:pt x="16" y="1062"/>
                                    </a:cubicBezTo>
                                    <a:cubicBezTo>
                                      <a:pt x="15" y="1059"/>
                                      <a:pt x="16" y="1014"/>
                                      <a:pt x="16" y="1014"/>
                                    </a:cubicBezTo>
                                    <a:cubicBezTo>
                                      <a:pt x="23" y="986"/>
                                      <a:pt x="38" y="978"/>
                                      <a:pt x="31" y="951"/>
                                    </a:cubicBezTo>
                                    <a:cubicBezTo>
                                      <a:pt x="21" y="913"/>
                                      <a:pt x="11" y="875"/>
                                      <a:pt x="1" y="837"/>
                                    </a:cubicBezTo>
                                    <a:cubicBezTo>
                                      <a:pt x="0" y="808"/>
                                      <a:pt x="18" y="796"/>
                                      <a:pt x="22" y="777"/>
                                    </a:cubicBezTo>
                                    <a:cubicBezTo>
                                      <a:pt x="19" y="758"/>
                                      <a:pt x="20" y="742"/>
                                      <a:pt x="25" y="723"/>
                                    </a:cubicBezTo>
                                    <a:cubicBezTo>
                                      <a:pt x="24" y="689"/>
                                      <a:pt x="22" y="655"/>
                                      <a:pt x="22" y="621"/>
                                    </a:cubicBezTo>
                                    <a:cubicBezTo>
                                      <a:pt x="22" y="594"/>
                                      <a:pt x="34" y="566"/>
                                      <a:pt x="40" y="540"/>
                                    </a:cubicBezTo>
                                    <a:cubicBezTo>
                                      <a:pt x="48" y="509"/>
                                      <a:pt x="51" y="478"/>
                                      <a:pt x="58" y="447"/>
                                    </a:cubicBezTo>
                                    <a:cubicBezTo>
                                      <a:pt x="64" y="419"/>
                                      <a:pt x="73" y="391"/>
                                      <a:pt x="82" y="363"/>
                                    </a:cubicBezTo>
                                    <a:cubicBezTo>
                                      <a:pt x="85" y="354"/>
                                      <a:pt x="91" y="345"/>
                                      <a:pt x="94" y="336"/>
                                    </a:cubicBezTo>
                                    <a:cubicBezTo>
                                      <a:pt x="95" y="333"/>
                                      <a:pt x="97" y="327"/>
                                      <a:pt x="97" y="327"/>
                                    </a:cubicBezTo>
                                    <a:cubicBezTo>
                                      <a:pt x="98" y="315"/>
                                      <a:pt x="91" y="299"/>
                                      <a:pt x="100" y="291"/>
                                    </a:cubicBezTo>
                                    <a:cubicBezTo>
                                      <a:pt x="165" y="239"/>
                                      <a:pt x="137" y="313"/>
                                      <a:pt x="148" y="279"/>
                                    </a:cubicBezTo>
                                    <a:cubicBezTo>
                                      <a:pt x="151" y="258"/>
                                      <a:pt x="155" y="238"/>
                                      <a:pt x="139" y="222"/>
                                    </a:cubicBezTo>
                                    <a:cubicBezTo>
                                      <a:pt x="138" y="219"/>
                                      <a:pt x="135" y="216"/>
                                      <a:pt x="136" y="213"/>
                                    </a:cubicBezTo>
                                    <a:cubicBezTo>
                                      <a:pt x="139" y="206"/>
                                      <a:pt x="165" y="197"/>
                                      <a:pt x="172" y="195"/>
                                    </a:cubicBezTo>
                                    <a:cubicBezTo>
                                      <a:pt x="178" y="177"/>
                                      <a:pt x="194" y="126"/>
                                      <a:pt x="211" y="120"/>
                                    </a:cubicBezTo>
                                    <a:cubicBezTo>
                                      <a:pt x="217" y="122"/>
                                      <a:pt x="226" y="135"/>
                                      <a:pt x="229" y="129"/>
                                    </a:cubicBezTo>
                                    <a:cubicBezTo>
                                      <a:pt x="236" y="115"/>
                                      <a:pt x="230" y="96"/>
                                      <a:pt x="235" y="81"/>
                                    </a:cubicBezTo>
                                    <a:cubicBezTo>
                                      <a:pt x="243" y="54"/>
                                      <a:pt x="249" y="24"/>
                                      <a:pt x="265" y="0"/>
                                    </a:cubicBezTo>
                                    <a:cubicBezTo>
                                      <a:pt x="280" y="10"/>
                                      <a:pt x="278" y="19"/>
                                      <a:pt x="280" y="39"/>
                                    </a:cubicBezTo>
                                    <a:cubicBezTo>
                                      <a:pt x="283" y="66"/>
                                      <a:pt x="292" y="97"/>
                                      <a:pt x="292" y="123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24" name="AutoShape 128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9600000" flipH="1">
                                <a:off x="2726" y="885"/>
                                <a:ext cx="45" cy="181"/>
                              </a:xfrm>
                              <a:prstGeom prst="lightningBolt">
                                <a:avLst/>
                              </a:prstGeom>
                              <a:solidFill>
                                <a:srgbClr val="ECD846"/>
                              </a:solidFill>
                              <a:ln w="9525">
                                <a:solidFill>
                                  <a:srgbClr val="CC99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318" name="Freeform 128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60" y="2504"/>
                            <a:ext cx="185" cy="280"/>
                          </a:xfrm>
                          <a:custGeom>
                            <a:avLst/>
                            <a:gdLst>
                              <a:gd name="T0" fmla="*/ 180 w 185"/>
                              <a:gd name="T1" fmla="*/ 0 h 280"/>
                              <a:gd name="T2" fmla="*/ 172 w 185"/>
                              <a:gd name="T3" fmla="*/ 24 h 280"/>
                              <a:gd name="T4" fmla="*/ 148 w 185"/>
                              <a:gd name="T5" fmla="*/ 32 h 280"/>
                              <a:gd name="T6" fmla="*/ 100 w 185"/>
                              <a:gd name="T7" fmla="*/ 120 h 280"/>
                              <a:gd name="T8" fmla="*/ 44 w 185"/>
                              <a:gd name="T9" fmla="*/ 192 h 280"/>
                              <a:gd name="T10" fmla="*/ 36 w 185"/>
                              <a:gd name="T11" fmla="*/ 216 h 280"/>
                              <a:gd name="T12" fmla="*/ 12 w 185"/>
                              <a:gd name="T13" fmla="*/ 224 h 280"/>
                              <a:gd name="T14" fmla="*/ 44 w 185"/>
                              <a:gd name="T15" fmla="*/ 280 h 280"/>
                              <a:gd name="T16" fmla="*/ 108 w 185"/>
                              <a:gd name="T17" fmla="*/ 200 h 280"/>
                              <a:gd name="T18" fmla="*/ 140 w 185"/>
                              <a:gd name="T19" fmla="*/ 176 h 280"/>
                              <a:gd name="T20" fmla="*/ 164 w 185"/>
                              <a:gd name="T21" fmla="*/ 152 h 280"/>
                              <a:gd name="T22" fmla="*/ 164 w 185"/>
                              <a:gd name="T23" fmla="*/ 56 h 280"/>
                              <a:gd name="T24" fmla="*/ 164 w 185"/>
                              <a:gd name="T25" fmla="*/ 56 h 280"/>
                              <a:gd name="T26" fmla="*/ 180 w 185"/>
                              <a:gd name="T27" fmla="*/ 0 h 280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185"/>
                              <a:gd name="T43" fmla="*/ 0 h 280"/>
                              <a:gd name="T44" fmla="*/ 185 w 185"/>
                              <a:gd name="T45" fmla="*/ 280 h 280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185" h="280">
                                <a:moveTo>
                                  <a:pt x="180" y="0"/>
                                </a:moveTo>
                                <a:cubicBezTo>
                                  <a:pt x="177" y="8"/>
                                  <a:pt x="178" y="18"/>
                                  <a:pt x="172" y="24"/>
                                </a:cubicBezTo>
                                <a:cubicBezTo>
                                  <a:pt x="166" y="30"/>
                                  <a:pt x="153" y="25"/>
                                  <a:pt x="148" y="32"/>
                                </a:cubicBezTo>
                                <a:cubicBezTo>
                                  <a:pt x="112" y="82"/>
                                  <a:pt x="150" y="87"/>
                                  <a:pt x="100" y="120"/>
                                </a:cubicBezTo>
                                <a:cubicBezTo>
                                  <a:pt x="90" y="149"/>
                                  <a:pt x="44" y="192"/>
                                  <a:pt x="44" y="192"/>
                                </a:cubicBezTo>
                                <a:cubicBezTo>
                                  <a:pt x="41" y="200"/>
                                  <a:pt x="42" y="210"/>
                                  <a:pt x="36" y="216"/>
                                </a:cubicBezTo>
                                <a:cubicBezTo>
                                  <a:pt x="30" y="222"/>
                                  <a:pt x="15" y="216"/>
                                  <a:pt x="12" y="224"/>
                                </a:cubicBezTo>
                                <a:cubicBezTo>
                                  <a:pt x="0" y="259"/>
                                  <a:pt x="24" y="267"/>
                                  <a:pt x="44" y="280"/>
                                </a:cubicBezTo>
                                <a:cubicBezTo>
                                  <a:pt x="89" y="265"/>
                                  <a:pt x="93" y="245"/>
                                  <a:pt x="108" y="200"/>
                                </a:cubicBezTo>
                                <a:cubicBezTo>
                                  <a:pt x="112" y="187"/>
                                  <a:pt x="130" y="185"/>
                                  <a:pt x="140" y="176"/>
                                </a:cubicBezTo>
                                <a:cubicBezTo>
                                  <a:pt x="149" y="169"/>
                                  <a:pt x="156" y="160"/>
                                  <a:pt x="164" y="152"/>
                                </a:cubicBezTo>
                                <a:cubicBezTo>
                                  <a:pt x="185" y="88"/>
                                  <a:pt x="185" y="120"/>
                                  <a:pt x="164" y="56"/>
                                </a:cubicBezTo>
                                <a:cubicBezTo>
                                  <a:pt x="169" y="37"/>
                                  <a:pt x="175" y="19"/>
                                  <a:pt x="180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316" name="Freeform 315"/>
                        <p:cNvSpPr/>
                        <p:nvPr/>
                      </p:nvSpPr>
                      <p:spPr>
                        <a:xfrm>
                          <a:off x="3622876" y="1608881"/>
                          <a:ext cx="476041" cy="544010"/>
                        </a:xfrm>
                        <a:custGeom>
                          <a:avLst/>
                          <a:gdLst>
                            <a:gd name="connsiteX0" fmla="*/ 335666 w 476041"/>
                            <a:gd name="connsiteY0" fmla="*/ 416689 h 544010"/>
                            <a:gd name="connsiteX1" fmla="*/ 335666 w 476041"/>
                            <a:gd name="connsiteY1" fmla="*/ 416689 h 544010"/>
                            <a:gd name="connsiteX2" fmla="*/ 416689 w 476041"/>
                            <a:gd name="connsiteY2" fmla="*/ 532435 h 544010"/>
                            <a:gd name="connsiteX3" fmla="*/ 451413 w 476041"/>
                            <a:gd name="connsiteY3" fmla="*/ 544010 h 544010"/>
                            <a:gd name="connsiteX4" fmla="*/ 451413 w 476041"/>
                            <a:gd name="connsiteY4" fmla="*/ 370390 h 544010"/>
                            <a:gd name="connsiteX5" fmla="*/ 428263 w 476041"/>
                            <a:gd name="connsiteY5" fmla="*/ 347241 h 544010"/>
                            <a:gd name="connsiteX6" fmla="*/ 393539 w 476041"/>
                            <a:gd name="connsiteY6" fmla="*/ 335666 h 544010"/>
                            <a:gd name="connsiteX7" fmla="*/ 347240 w 476041"/>
                            <a:gd name="connsiteY7" fmla="*/ 289367 h 544010"/>
                            <a:gd name="connsiteX8" fmla="*/ 289367 w 476041"/>
                            <a:gd name="connsiteY8" fmla="*/ 243068 h 544010"/>
                            <a:gd name="connsiteX9" fmla="*/ 266218 w 476041"/>
                            <a:gd name="connsiteY9" fmla="*/ 208344 h 544010"/>
                            <a:gd name="connsiteX10" fmla="*/ 208344 w 476041"/>
                            <a:gd name="connsiteY10" fmla="*/ 162046 h 544010"/>
                            <a:gd name="connsiteX11" fmla="*/ 138896 w 476041"/>
                            <a:gd name="connsiteY11" fmla="*/ 115747 h 544010"/>
                            <a:gd name="connsiteX12" fmla="*/ 115747 w 476041"/>
                            <a:gd name="connsiteY12" fmla="*/ 81023 h 544010"/>
                            <a:gd name="connsiteX13" fmla="*/ 81023 w 476041"/>
                            <a:gd name="connsiteY13" fmla="*/ 69448 h 544010"/>
                            <a:gd name="connsiteX14" fmla="*/ 69448 w 476041"/>
                            <a:gd name="connsiteY14" fmla="*/ 34724 h 544010"/>
                            <a:gd name="connsiteX15" fmla="*/ 34724 w 476041"/>
                            <a:gd name="connsiteY15" fmla="*/ 23149 h 544010"/>
                            <a:gd name="connsiteX16" fmla="*/ 0 w 476041"/>
                            <a:gd name="connsiteY16" fmla="*/ 0 h 544010"/>
                            <a:gd name="connsiteX17" fmla="*/ 11575 w 476041"/>
                            <a:gd name="connsiteY17" fmla="*/ 92597 h 544010"/>
                            <a:gd name="connsiteX18" fmla="*/ 34724 w 476041"/>
                            <a:gd name="connsiteY18" fmla="*/ 115747 h 544010"/>
                            <a:gd name="connsiteX19" fmla="*/ 57873 w 476041"/>
                            <a:gd name="connsiteY19" fmla="*/ 196770 h 544010"/>
                            <a:gd name="connsiteX20" fmla="*/ 81023 w 476041"/>
                            <a:gd name="connsiteY20" fmla="*/ 231494 h 544010"/>
                            <a:gd name="connsiteX21" fmla="*/ 115747 w 476041"/>
                            <a:gd name="connsiteY21" fmla="*/ 300942 h 544010"/>
                            <a:gd name="connsiteX22" fmla="*/ 185195 w 476041"/>
                            <a:gd name="connsiteY22" fmla="*/ 324091 h 544010"/>
                            <a:gd name="connsiteX23" fmla="*/ 254643 w 476041"/>
                            <a:gd name="connsiteY23" fmla="*/ 358815 h 544010"/>
                            <a:gd name="connsiteX24" fmla="*/ 289367 w 476041"/>
                            <a:gd name="connsiteY24" fmla="*/ 370390 h 544010"/>
                            <a:gd name="connsiteX25" fmla="*/ 324091 w 476041"/>
                            <a:gd name="connsiteY25" fmla="*/ 393539 h 544010"/>
                            <a:gd name="connsiteX26" fmla="*/ 335666 w 476041"/>
                            <a:gd name="connsiteY26" fmla="*/ 416689 h 5440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</a:cxnLst>
                          <a:rect l="l" t="t" r="r" b="b"/>
                          <a:pathLst>
                            <a:path w="476041" h="544010">
                              <a:moveTo>
                                <a:pt x="335666" y="416689"/>
                              </a:moveTo>
                              <a:lnTo>
                                <a:pt x="335666" y="416689"/>
                              </a:lnTo>
                              <a:cubicBezTo>
                                <a:pt x="370702" y="486759"/>
                                <a:pt x="360300" y="504240"/>
                                <a:pt x="416689" y="532435"/>
                              </a:cubicBezTo>
                              <a:cubicBezTo>
                                <a:pt x="427602" y="537891"/>
                                <a:pt x="439838" y="540152"/>
                                <a:pt x="451413" y="544010"/>
                              </a:cubicBezTo>
                              <a:cubicBezTo>
                                <a:pt x="474516" y="474697"/>
                                <a:pt x="476041" y="485320"/>
                                <a:pt x="451413" y="370390"/>
                              </a:cubicBezTo>
                              <a:cubicBezTo>
                                <a:pt x="449126" y="359719"/>
                                <a:pt x="437621" y="352856"/>
                                <a:pt x="428263" y="347241"/>
                              </a:cubicBezTo>
                              <a:cubicBezTo>
                                <a:pt x="417801" y="340964"/>
                                <a:pt x="405114" y="339524"/>
                                <a:pt x="393539" y="335666"/>
                              </a:cubicBezTo>
                              <a:cubicBezTo>
                                <a:pt x="378106" y="320233"/>
                                <a:pt x="365400" y="301474"/>
                                <a:pt x="347240" y="289367"/>
                              </a:cubicBezTo>
                              <a:cubicBezTo>
                                <a:pt x="321454" y="272177"/>
                                <a:pt x="308217" y="266632"/>
                                <a:pt x="289367" y="243068"/>
                              </a:cubicBezTo>
                              <a:cubicBezTo>
                                <a:pt x="280677" y="232205"/>
                                <a:pt x="274908" y="219207"/>
                                <a:pt x="266218" y="208344"/>
                              </a:cubicBezTo>
                              <a:cubicBezTo>
                                <a:pt x="241377" y="177293"/>
                                <a:pt x="241765" y="188783"/>
                                <a:pt x="208344" y="162046"/>
                              </a:cubicBezTo>
                              <a:cubicBezTo>
                                <a:pt x="149426" y="114911"/>
                                <a:pt x="232221" y="162408"/>
                                <a:pt x="138896" y="115747"/>
                              </a:cubicBezTo>
                              <a:cubicBezTo>
                                <a:pt x="131180" y="104172"/>
                                <a:pt x="126610" y="89713"/>
                                <a:pt x="115747" y="81023"/>
                              </a:cubicBezTo>
                              <a:cubicBezTo>
                                <a:pt x="106220" y="73401"/>
                                <a:pt x="89650" y="78075"/>
                                <a:pt x="81023" y="69448"/>
                              </a:cubicBezTo>
                              <a:cubicBezTo>
                                <a:pt x="72396" y="60821"/>
                                <a:pt x="78075" y="43351"/>
                                <a:pt x="69448" y="34724"/>
                              </a:cubicBezTo>
                              <a:cubicBezTo>
                                <a:pt x="60821" y="26097"/>
                                <a:pt x="45637" y="28605"/>
                                <a:pt x="34724" y="23149"/>
                              </a:cubicBezTo>
                              <a:cubicBezTo>
                                <a:pt x="22282" y="16928"/>
                                <a:pt x="11575" y="7716"/>
                                <a:pt x="0" y="0"/>
                              </a:cubicBezTo>
                              <a:cubicBezTo>
                                <a:pt x="3858" y="30866"/>
                                <a:pt x="2637" y="62803"/>
                                <a:pt x="11575" y="92597"/>
                              </a:cubicBezTo>
                              <a:cubicBezTo>
                                <a:pt x="14711" y="103050"/>
                                <a:pt x="29109" y="106389"/>
                                <a:pt x="34724" y="115747"/>
                              </a:cubicBezTo>
                              <a:cubicBezTo>
                                <a:pt x="45991" y="134525"/>
                                <a:pt x="50301" y="179102"/>
                                <a:pt x="57873" y="196770"/>
                              </a:cubicBezTo>
                              <a:cubicBezTo>
                                <a:pt x="63353" y="209556"/>
                                <a:pt x="73306" y="219919"/>
                                <a:pt x="81023" y="231494"/>
                              </a:cubicBezTo>
                              <a:cubicBezTo>
                                <a:pt x="87330" y="250416"/>
                                <a:pt x="96850" y="289132"/>
                                <a:pt x="115747" y="300942"/>
                              </a:cubicBezTo>
                              <a:cubicBezTo>
                                <a:pt x="136440" y="313875"/>
                                <a:pt x="162046" y="316375"/>
                                <a:pt x="185195" y="324091"/>
                              </a:cubicBezTo>
                              <a:cubicBezTo>
                                <a:pt x="272470" y="353183"/>
                                <a:pt x="164897" y="313942"/>
                                <a:pt x="254643" y="358815"/>
                              </a:cubicBezTo>
                              <a:cubicBezTo>
                                <a:pt x="265556" y="364271"/>
                                <a:pt x="278454" y="364934"/>
                                <a:pt x="289367" y="370390"/>
                              </a:cubicBezTo>
                              <a:cubicBezTo>
                                <a:pt x="301809" y="376611"/>
                                <a:pt x="313228" y="384849"/>
                                <a:pt x="324091" y="393539"/>
                              </a:cubicBezTo>
                              <a:cubicBezTo>
                                <a:pt x="356438" y="419417"/>
                                <a:pt x="333737" y="412831"/>
                                <a:pt x="335666" y="41668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>
                          <a:solidFill>
                            <a:srgbClr val="CC99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400">
                            <a:defRPr/>
                          </a:pPr>
                          <a:endParaRPr lang="en-US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574" name="Group 722"/>
                  <p:cNvGrpSpPr/>
                  <p:nvPr/>
                </p:nvGrpSpPr>
                <p:grpSpPr>
                  <a:xfrm rot="3690896">
                    <a:off x="3982502" y="2310408"/>
                    <a:ext cx="1681336" cy="2138536"/>
                    <a:chOff x="3372902" y="1700808"/>
                    <a:chExt cx="1681336" cy="2138536"/>
                  </a:xfrm>
                </p:grpSpPr>
                <p:grpSp>
                  <p:nvGrpSpPr>
                    <p:cNvPr id="576" name="Group 165"/>
                    <p:cNvGrpSpPr/>
                    <p:nvPr/>
                  </p:nvGrpSpPr>
                  <p:grpSpPr>
                    <a:xfrm rot="20706912">
                      <a:off x="3491880" y="1700808"/>
                      <a:ext cx="376580" cy="1224136"/>
                      <a:chOff x="3491880" y="1700808"/>
                      <a:chExt cx="376580" cy="1224136"/>
                    </a:xfrm>
                  </p:grpSpPr>
                  <p:grpSp>
                    <p:nvGrpSpPr>
                      <p:cNvPr id="579" name="Group 143"/>
                      <p:cNvGrpSpPr/>
                      <p:nvPr/>
                    </p:nvGrpSpPr>
                    <p:grpSpPr>
                      <a:xfrm>
                        <a:off x="3491880" y="2276872"/>
                        <a:ext cx="304572" cy="648072"/>
                        <a:chOff x="3622876" y="1044283"/>
                        <a:chExt cx="1960756" cy="3563452"/>
                      </a:xfrm>
                    </p:grpSpPr>
                    <p:grpSp>
                      <p:nvGrpSpPr>
                        <p:cNvPr id="584" name="Group 1280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8992529" flipH="1" flipV="1">
                          <a:off x="4245701" y="1044283"/>
                          <a:ext cx="1337931" cy="3563452"/>
                          <a:chOff x="2440" y="885"/>
                          <a:chExt cx="758" cy="2167"/>
                        </a:xfrm>
                      </p:grpSpPr>
                      <p:grpSp>
                        <p:nvGrpSpPr>
                          <p:cNvPr id="585" name="Group 128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40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856" name="Freeform 128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709" y="1037"/>
                              <a:ext cx="480" cy="1028"/>
                            </a:xfrm>
                            <a:custGeom>
                              <a:avLst/>
                              <a:gdLst>
                                <a:gd name="T0" fmla="*/ 471 w 480"/>
                                <a:gd name="T1" fmla="*/ 1017 h 1028"/>
                                <a:gd name="T2" fmla="*/ 468 w 480"/>
                                <a:gd name="T3" fmla="*/ 993 h 1028"/>
                                <a:gd name="T4" fmla="*/ 474 w 480"/>
                                <a:gd name="T5" fmla="*/ 957 h 1028"/>
                                <a:gd name="T6" fmla="*/ 468 w 480"/>
                                <a:gd name="T7" fmla="*/ 882 h 1028"/>
                                <a:gd name="T8" fmla="*/ 477 w 480"/>
                                <a:gd name="T9" fmla="*/ 816 h 1028"/>
                                <a:gd name="T10" fmla="*/ 474 w 480"/>
                                <a:gd name="T11" fmla="*/ 807 h 1028"/>
                                <a:gd name="T12" fmla="*/ 459 w 480"/>
                                <a:gd name="T13" fmla="*/ 750 h 1028"/>
                                <a:gd name="T14" fmla="*/ 459 w 480"/>
                                <a:gd name="T15" fmla="*/ 705 h 1028"/>
                                <a:gd name="T16" fmla="*/ 450 w 480"/>
                                <a:gd name="T17" fmla="*/ 708 h 1028"/>
                                <a:gd name="T18" fmla="*/ 456 w 480"/>
                                <a:gd name="T19" fmla="*/ 699 h 1028"/>
                                <a:gd name="T20" fmla="*/ 450 w 480"/>
                                <a:gd name="T21" fmla="*/ 669 h 1028"/>
                                <a:gd name="T22" fmla="*/ 444 w 480"/>
                                <a:gd name="T23" fmla="*/ 591 h 1028"/>
                                <a:gd name="T24" fmla="*/ 429 w 480"/>
                                <a:gd name="T25" fmla="*/ 510 h 1028"/>
                                <a:gd name="T26" fmla="*/ 432 w 480"/>
                                <a:gd name="T27" fmla="*/ 480 h 1028"/>
                                <a:gd name="T28" fmla="*/ 423 w 480"/>
                                <a:gd name="T29" fmla="*/ 483 h 1028"/>
                                <a:gd name="T30" fmla="*/ 408 w 480"/>
                                <a:gd name="T31" fmla="*/ 438 h 1028"/>
                                <a:gd name="T32" fmla="*/ 384 w 480"/>
                                <a:gd name="T33" fmla="*/ 408 h 1028"/>
                                <a:gd name="T34" fmla="*/ 372 w 480"/>
                                <a:gd name="T35" fmla="*/ 336 h 1028"/>
                                <a:gd name="T36" fmla="*/ 351 w 480"/>
                                <a:gd name="T37" fmla="*/ 330 h 1028"/>
                                <a:gd name="T38" fmla="*/ 345 w 480"/>
                                <a:gd name="T39" fmla="*/ 294 h 1028"/>
                                <a:gd name="T40" fmla="*/ 312 w 480"/>
                                <a:gd name="T41" fmla="*/ 222 h 1028"/>
                                <a:gd name="T42" fmla="*/ 306 w 480"/>
                                <a:gd name="T43" fmla="*/ 174 h 1028"/>
                                <a:gd name="T44" fmla="*/ 297 w 480"/>
                                <a:gd name="T45" fmla="*/ 177 h 1028"/>
                                <a:gd name="T46" fmla="*/ 291 w 480"/>
                                <a:gd name="T47" fmla="*/ 186 h 1028"/>
                                <a:gd name="T48" fmla="*/ 279 w 480"/>
                                <a:gd name="T49" fmla="*/ 156 h 1028"/>
                                <a:gd name="T50" fmla="*/ 246 w 480"/>
                                <a:gd name="T51" fmla="*/ 147 h 1028"/>
                                <a:gd name="T52" fmla="*/ 225 w 480"/>
                                <a:gd name="T53" fmla="*/ 132 h 1028"/>
                                <a:gd name="T54" fmla="*/ 201 w 480"/>
                                <a:gd name="T55" fmla="*/ 105 h 1028"/>
                                <a:gd name="T56" fmla="*/ 159 w 480"/>
                                <a:gd name="T57" fmla="*/ 96 h 1028"/>
                                <a:gd name="T58" fmla="*/ 102 w 480"/>
                                <a:gd name="T59" fmla="*/ 63 h 1028"/>
                                <a:gd name="T60" fmla="*/ 78 w 480"/>
                                <a:gd name="T61" fmla="*/ 33 h 1028"/>
                                <a:gd name="T62" fmla="*/ 51 w 480"/>
                                <a:gd name="T63" fmla="*/ 12 h 1028"/>
                                <a:gd name="T64" fmla="*/ 33 w 480"/>
                                <a:gd name="T65" fmla="*/ 0 h 1028"/>
                                <a:gd name="T66" fmla="*/ 21 w 480"/>
                                <a:gd name="T67" fmla="*/ 48 h 1028"/>
                                <a:gd name="T68" fmla="*/ 48 w 480"/>
                                <a:gd name="T69" fmla="*/ 132 h 1028"/>
                                <a:gd name="T70" fmla="*/ 117 w 480"/>
                                <a:gd name="T71" fmla="*/ 108 h 1028"/>
                                <a:gd name="T72" fmla="*/ 126 w 480"/>
                                <a:gd name="T73" fmla="*/ 120 h 1028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w 480"/>
                                <a:gd name="T112" fmla="*/ 0 h 1028"/>
                                <a:gd name="T113" fmla="*/ 480 w 480"/>
                                <a:gd name="T114" fmla="*/ 1028 h 1028"/>
                              </a:gdLst>
                              <a:ahLst/>
                              <a:cxnLst>
                                <a:cxn ang="T74">
                                  <a:pos x="T0" y="T1"/>
                                </a:cxn>
                                <a:cxn ang="T75">
                                  <a:pos x="T2" y="T3"/>
                                </a:cxn>
                                <a:cxn ang="T76">
                                  <a:pos x="T4" y="T5"/>
                                </a:cxn>
                                <a:cxn ang="T77">
                                  <a:pos x="T6" y="T7"/>
                                </a:cxn>
                                <a:cxn ang="T78">
                                  <a:pos x="T8" y="T9"/>
                                </a:cxn>
                                <a:cxn ang="T79">
                                  <a:pos x="T10" y="T11"/>
                                </a:cxn>
                                <a:cxn ang="T80">
                                  <a:pos x="T12" y="T13"/>
                                </a:cxn>
                                <a:cxn ang="T81">
                                  <a:pos x="T14" y="T15"/>
                                </a:cxn>
                                <a:cxn ang="T82">
                                  <a:pos x="T16" y="T17"/>
                                </a:cxn>
                                <a:cxn ang="T83">
                                  <a:pos x="T18" y="T19"/>
                                </a:cxn>
                                <a:cxn ang="T84">
                                  <a:pos x="T20" y="T21"/>
                                </a:cxn>
                                <a:cxn ang="T85">
                                  <a:pos x="T22" y="T23"/>
                                </a:cxn>
                                <a:cxn ang="T86">
                                  <a:pos x="T24" y="T25"/>
                                </a:cxn>
                                <a:cxn ang="T87">
                                  <a:pos x="T26" y="T27"/>
                                </a:cxn>
                                <a:cxn ang="T88">
                                  <a:pos x="T28" y="T29"/>
                                </a:cxn>
                                <a:cxn ang="T89">
                                  <a:pos x="T30" y="T31"/>
                                </a:cxn>
                                <a:cxn ang="T90">
                                  <a:pos x="T32" y="T33"/>
                                </a:cxn>
                                <a:cxn ang="T91">
                                  <a:pos x="T34" y="T35"/>
                                </a:cxn>
                                <a:cxn ang="T92">
                                  <a:pos x="T36" y="T37"/>
                                </a:cxn>
                                <a:cxn ang="T93">
                                  <a:pos x="T38" y="T39"/>
                                </a:cxn>
                                <a:cxn ang="T94">
                                  <a:pos x="T40" y="T41"/>
                                </a:cxn>
                                <a:cxn ang="T95">
                                  <a:pos x="T42" y="T43"/>
                                </a:cxn>
                                <a:cxn ang="T96">
                                  <a:pos x="T44" y="T45"/>
                                </a:cxn>
                                <a:cxn ang="T97">
                                  <a:pos x="T46" y="T47"/>
                                </a:cxn>
                                <a:cxn ang="T98">
                                  <a:pos x="T48" y="T49"/>
                                </a:cxn>
                                <a:cxn ang="T99">
                                  <a:pos x="T50" y="T51"/>
                                </a:cxn>
                                <a:cxn ang="T100">
                                  <a:pos x="T52" y="T53"/>
                                </a:cxn>
                                <a:cxn ang="T101">
                                  <a:pos x="T54" y="T55"/>
                                </a:cxn>
                                <a:cxn ang="T102">
                                  <a:pos x="T56" y="T57"/>
                                </a:cxn>
                                <a:cxn ang="T103">
                                  <a:pos x="T58" y="T59"/>
                                </a:cxn>
                                <a:cxn ang="T104">
                                  <a:pos x="T60" y="T61"/>
                                </a:cxn>
                                <a:cxn ang="T105">
                                  <a:pos x="T62" y="T63"/>
                                </a:cxn>
                                <a:cxn ang="T106">
                                  <a:pos x="T64" y="T65"/>
                                </a:cxn>
                                <a:cxn ang="T107">
                                  <a:pos x="T66" y="T67"/>
                                </a:cxn>
                                <a:cxn ang="T108">
                                  <a:pos x="T68" y="T69"/>
                                </a:cxn>
                                <a:cxn ang="T109">
                                  <a:pos x="T70" y="T71"/>
                                </a:cxn>
                                <a:cxn ang="T110">
                                  <a:pos x="T72" y="T73"/>
                                </a:cxn>
                              </a:cxnLst>
                              <a:rect l="T111" t="T112" r="T113" b="T114"/>
                              <a:pathLst>
                                <a:path w="480" h="1028">
                                  <a:moveTo>
                                    <a:pt x="471" y="1017"/>
                                  </a:moveTo>
                                  <a:cubicBezTo>
                                    <a:pt x="480" y="983"/>
                                    <a:pt x="471" y="1028"/>
                                    <a:pt x="468" y="993"/>
                                  </a:cubicBezTo>
                                  <a:cubicBezTo>
                                    <a:pt x="467" y="982"/>
                                    <a:pt x="471" y="968"/>
                                    <a:pt x="474" y="957"/>
                                  </a:cubicBezTo>
                                  <a:cubicBezTo>
                                    <a:pt x="470" y="931"/>
                                    <a:pt x="476" y="907"/>
                                    <a:pt x="468" y="882"/>
                                  </a:cubicBezTo>
                                  <a:cubicBezTo>
                                    <a:pt x="470" y="860"/>
                                    <a:pt x="474" y="838"/>
                                    <a:pt x="477" y="816"/>
                                  </a:cubicBezTo>
                                  <a:cubicBezTo>
                                    <a:pt x="476" y="813"/>
                                    <a:pt x="474" y="810"/>
                                    <a:pt x="474" y="807"/>
                                  </a:cubicBezTo>
                                  <a:cubicBezTo>
                                    <a:pt x="474" y="782"/>
                                    <a:pt x="461" y="775"/>
                                    <a:pt x="459" y="750"/>
                                  </a:cubicBezTo>
                                  <a:cubicBezTo>
                                    <a:pt x="458" y="739"/>
                                    <a:pt x="459" y="705"/>
                                    <a:pt x="459" y="705"/>
                                  </a:cubicBezTo>
                                  <a:cubicBezTo>
                                    <a:pt x="456" y="706"/>
                                    <a:pt x="451" y="711"/>
                                    <a:pt x="450" y="708"/>
                                  </a:cubicBezTo>
                                  <a:cubicBezTo>
                                    <a:pt x="448" y="705"/>
                                    <a:pt x="456" y="703"/>
                                    <a:pt x="456" y="699"/>
                                  </a:cubicBezTo>
                                  <a:cubicBezTo>
                                    <a:pt x="457" y="688"/>
                                    <a:pt x="453" y="679"/>
                                    <a:pt x="450" y="669"/>
                                  </a:cubicBezTo>
                                  <a:cubicBezTo>
                                    <a:pt x="453" y="642"/>
                                    <a:pt x="453" y="617"/>
                                    <a:pt x="444" y="591"/>
                                  </a:cubicBezTo>
                                  <a:cubicBezTo>
                                    <a:pt x="459" y="547"/>
                                    <a:pt x="462" y="546"/>
                                    <a:pt x="429" y="510"/>
                                  </a:cubicBezTo>
                                  <a:cubicBezTo>
                                    <a:pt x="428" y="519"/>
                                    <a:pt x="435" y="472"/>
                                    <a:pt x="432" y="480"/>
                                  </a:cubicBezTo>
                                  <a:cubicBezTo>
                                    <a:pt x="431" y="483"/>
                                    <a:pt x="424" y="486"/>
                                    <a:pt x="423" y="483"/>
                                  </a:cubicBezTo>
                                  <a:cubicBezTo>
                                    <a:pt x="408" y="434"/>
                                    <a:pt x="437" y="445"/>
                                    <a:pt x="408" y="438"/>
                                  </a:cubicBezTo>
                                  <a:cubicBezTo>
                                    <a:pt x="400" y="428"/>
                                    <a:pt x="391" y="419"/>
                                    <a:pt x="384" y="408"/>
                                  </a:cubicBezTo>
                                  <a:cubicBezTo>
                                    <a:pt x="382" y="394"/>
                                    <a:pt x="382" y="346"/>
                                    <a:pt x="372" y="336"/>
                                  </a:cubicBezTo>
                                  <a:cubicBezTo>
                                    <a:pt x="367" y="331"/>
                                    <a:pt x="358" y="332"/>
                                    <a:pt x="351" y="330"/>
                                  </a:cubicBezTo>
                                  <a:cubicBezTo>
                                    <a:pt x="347" y="315"/>
                                    <a:pt x="353" y="307"/>
                                    <a:pt x="345" y="294"/>
                                  </a:cubicBezTo>
                                  <a:cubicBezTo>
                                    <a:pt x="345" y="291"/>
                                    <a:pt x="341" y="212"/>
                                    <a:pt x="312" y="222"/>
                                  </a:cubicBezTo>
                                  <a:cubicBezTo>
                                    <a:pt x="305" y="202"/>
                                    <a:pt x="312" y="168"/>
                                    <a:pt x="306" y="174"/>
                                  </a:cubicBezTo>
                                  <a:cubicBezTo>
                                    <a:pt x="304" y="176"/>
                                    <a:pt x="299" y="175"/>
                                    <a:pt x="297" y="177"/>
                                  </a:cubicBezTo>
                                  <a:cubicBezTo>
                                    <a:pt x="295" y="179"/>
                                    <a:pt x="283" y="211"/>
                                    <a:pt x="291" y="186"/>
                                  </a:cubicBezTo>
                                  <a:cubicBezTo>
                                    <a:pt x="289" y="177"/>
                                    <a:pt x="287" y="162"/>
                                    <a:pt x="279" y="156"/>
                                  </a:cubicBezTo>
                                  <a:cubicBezTo>
                                    <a:pt x="270" y="149"/>
                                    <a:pt x="246" y="147"/>
                                    <a:pt x="246" y="147"/>
                                  </a:cubicBezTo>
                                  <a:cubicBezTo>
                                    <a:pt x="240" y="141"/>
                                    <a:pt x="231" y="138"/>
                                    <a:pt x="225" y="132"/>
                                  </a:cubicBezTo>
                                  <a:cubicBezTo>
                                    <a:pt x="213" y="120"/>
                                    <a:pt x="218" y="114"/>
                                    <a:pt x="201" y="105"/>
                                  </a:cubicBezTo>
                                  <a:cubicBezTo>
                                    <a:pt x="182" y="110"/>
                                    <a:pt x="176" y="102"/>
                                    <a:pt x="159" y="96"/>
                                  </a:cubicBezTo>
                                  <a:cubicBezTo>
                                    <a:pt x="143" y="80"/>
                                    <a:pt x="119" y="78"/>
                                    <a:pt x="102" y="63"/>
                                  </a:cubicBezTo>
                                  <a:cubicBezTo>
                                    <a:pt x="64" y="29"/>
                                    <a:pt x="97" y="59"/>
                                    <a:pt x="78" y="33"/>
                                  </a:cubicBezTo>
                                  <a:cubicBezTo>
                                    <a:pt x="72" y="24"/>
                                    <a:pt x="59" y="18"/>
                                    <a:pt x="51" y="12"/>
                                  </a:cubicBezTo>
                                  <a:cubicBezTo>
                                    <a:pt x="45" y="8"/>
                                    <a:pt x="33" y="0"/>
                                    <a:pt x="33" y="0"/>
                                  </a:cubicBezTo>
                                  <a:cubicBezTo>
                                    <a:pt x="0" y="11"/>
                                    <a:pt x="11" y="11"/>
                                    <a:pt x="21" y="48"/>
                                  </a:cubicBezTo>
                                  <a:cubicBezTo>
                                    <a:pt x="23" y="55"/>
                                    <a:pt x="41" y="129"/>
                                    <a:pt x="48" y="132"/>
                                  </a:cubicBezTo>
                                  <a:cubicBezTo>
                                    <a:pt x="78" y="126"/>
                                    <a:pt x="90" y="103"/>
                                    <a:pt x="117" y="108"/>
                                  </a:cubicBezTo>
                                  <a:cubicBezTo>
                                    <a:pt x="124" y="118"/>
                                    <a:pt x="120" y="114"/>
                                    <a:pt x="126" y="12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586" name="Group 128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31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858" name="Oval 128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476" y="1157"/>
                                <a:ext cx="681" cy="1542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859" name="Freeform 128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895" y="2048"/>
                                <a:ext cx="294" cy="993"/>
                              </a:xfrm>
                              <a:custGeom>
                                <a:avLst/>
                                <a:gdLst>
                                  <a:gd name="T0" fmla="*/ 0 w 294"/>
                                  <a:gd name="T1" fmla="*/ 993 h 993"/>
                                  <a:gd name="T2" fmla="*/ 15 w 294"/>
                                  <a:gd name="T3" fmla="*/ 942 h 993"/>
                                  <a:gd name="T4" fmla="*/ 30 w 294"/>
                                  <a:gd name="T5" fmla="*/ 921 h 993"/>
                                  <a:gd name="T6" fmla="*/ 51 w 294"/>
                                  <a:gd name="T7" fmla="*/ 897 h 993"/>
                                  <a:gd name="T8" fmla="*/ 66 w 294"/>
                                  <a:gd name="T9" fmla="*/ 855 h 993"/>
                                  <a:gd name="T10" fmla="*/ 78 w 294"/>
                                  <a:gd name="T11" fmla="*/ 837 h 993"/>
                                  <a:gd name="T12" fmla="*/ 84 w 294"/>
                                  <a:gd name="T13" fmla="*/ 828 h 993"/>
                                  <a:gd name="T14" fmla="*/ 108 w 294"/>
                                  <a:gd name="T15" fmla="*/ 795 h 993"/>
                                  <a:gd name="T16" fmla="*/ 129 w 294"/>
                                  <a:gd name="T17" fmla="*/ 714 h 993"/>
                                  <a:gd name="T18" fmla="*/ 147 w 294"/>
                                  <a:gd name="T19" fmla="*/ 675 h 993"/>
                                  <a:gd name="T20" fmla="*/ 162 w 294"/>
                                  <a:gd name="T21" fmla="*/ 627 h 993"/>
                                  <a:gd name="T22" fmla="*/ 204 w 294"/>
                                  <a:gd name="T23" fmla="*/ 519 h 993"/>
                                  <a:gd name="T24" fmla="*/ 141 w 294"/>
                                  <a:gd name="T25" fmla="*/ 543 h 993"/>
                                  <a:gd name="T26" fmla="*/ 99 w 294"/>
                                  <a:gd name="T27" fmla="*/ 597 h 993"/>
                                  <a:gd name="T28" fmla="*/ 81 w 294"/>
                                  <a:gd name="T29" fmla="*/ 672 h 993"/>
                                  <a:gd name="T30" fmla="*/ 69 w 294"/>
                                  <a:gd name="T31" fmla="*/ 690 h 993"/>
                                  <a:gd name="T32" fmla="*/ 78 w 294"/>
                                  <a:gd name="T33" fmla="*/ 708 h 993"/>
                                  <a:gd name="T34" fmla="*/ 45 w 294"/>
                                  <a:gd name="T35" fmla="*/ 765 h 993"/>
                                  <a:gd name="T36" fmla="*/ 42 w 294"/>
                                  <a:gd name="T37" fmla="*/ 789 h 993"/>
                                  <a:gd name="T38" fmla="*/ 39 w 294"/>
                                  <a:gd name="T39" fmla="*/ 801 h 993"/>
                                  <a:gd name="T40" fmla="*/ 15 w 294"/>
                                  <a:gd name="T41" fmla="*/ 753 h 993"/>
                                  <a:gd name="T42" fmla="*/ 51 w 294"/>
                                  <a:gd name="T43" fmla="*/ 696 h 993"/>
                                  <a:gd name="T44" fmla="*/ 69 w 294"/>
                                  <a:gd name="T45" fmla="*/ 675 h 993"/>
                                  <a:gd name="T46" fmla="*/ 114 w 294"/>
                                  <a:gd name="T47" fmla="*/ 612 h 993"/>
                                  <a:gd name="T48" fmla="*/ 129 w 294"/>
                                  <a:gd name="T49" fmla="*/ 597 h 993"/>
                                  <a:gd name="T50" fmla="*/ 141 w 294"/>
                                  <a:gd name="T51" fmla="*/ 567 h 993"/>
                                  <a:gd name="T52" fmla="*/ 153 w 294"/>
                                  <a:gd name="T53" fmla="*/ 525 h 993"/>
                                  <a:gd name="T54" fmla="*/ 168 w 294"/>
                                  <a:gd name="T55" fmla="*/ 507 h 993"/>
                                  <a:gd name="T56" fmla="*/ 174 w 294"/>
                                  <a:gd name="T57" fmla="*/ 489 h 993"/>
                                  <a:gd name="T58" fmla="*/ 180 w 294"/>
                                  <a:gd name="T59" fmla="*/ 477 h 993"/>
                                  <a:gd name="T60" fmla="*/ 210 w 294"/>
                                  <a:gd name="T61" fmla="*/ 417 h 993"/>
                                  <a:gd name="T62" fmla="*/ 225 w 294"/>
                                  <a:gd name="T63" fmla="*/ 387 h 993"/>
                                  <a:gd name="T64" fmla="*/ 231 w 294"/>
                                  <a:gd name="T65" fmla="*/ 369 h 993"/>
                                  <a:gd name="T66" fmla="*/ 234 w 294"/>
                                  <a:gd name="T67" fmla="*/ 324 h 993"/>
                                  <a:gd name="T68" fmla="*/ 246 w 294"/>
                                  <a:gd name="T69" fmla="*/ 306 h 993"/>
                                  <a:gd name="T70" fmla="*/ 252 w 294"/>
                                  <a:gd name="T71" fmla="*/ 288 h 993"/>
                                  <a:gd name="T72" fmla="*/ 261 w 294"/>
                                  <a:gd name="T73" fmla="*/ 216 h 993"/>
                                  <a:gd name="T74" fmla="*/ 279 w 294"/>
                                  <a:gd name="T75" fmla="*/ 189 h 993"/>
                                  <a:gd name="T76" fmla="*/ 261 w 294"/>
                                  <a:gd name="T77" fmla="*/ 168 h 993"/>
                                  <a:gd name="T78" fmla="*/ 282 w 294"/>
                                  <a:gd name="T79" fmla="*/ 132 h 993"/>
                                  <a:gd name="T80" fmla="*/ 294 w 294"/>
                                  <a:gd name="T81" fmla="*/ 105 h 993"/>
                                  <a:gd name="T82" fmla="*/ 279 w 294"/>
                                  <a:gd name="T83" fmla="*/ 75 h 993"/>
                                  <a:gd name="T84" fmla="*/ 288 w 294"/>
                                  <a:gd name="T85" fmla="*/ 0 h 993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60000 6553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w 294"/>
                                  <a:gd name="T130" fmla="*/ 0 h 993"/>
                                  <a:gd name="T131" fmla="*/ 294 w 294"/>
                                  <a:gd name="T132" fmla="*/ 993 h 993"/>
                                </a:gdLst>
                                <a:ahLst/>
                                <a:cxnLst>
                                  <a:cxn ang="T86">
                                    <a:pos x="T0" y="T1"/>
                                  </a:cxn>
                                  <a:cxn ang="T87">
                                    <a:pos x="T2" y="T3"/>
                                  </a:cxn>
                                  <a:cxn ang="T88">
                                    <a:pos x="T4" y="T5"/>
                                  </a:cxn>
                                  <a:cxn ang="T89">
                                    <a:pos x="T6" y="T7"/>
                                  </a:cxn>
                                  <a:cxn ang="T90">
                                    <a:pos x="T8" y="T9"/>
                                  </a:cxn>
                                  <a:cxn ang="T91">
                                    <a:pos x="T10" y="T11"/>
                                  </a:cxn>
                                  <a:cxn ang="T92">
                                    <a:pos x="T12" y="T13"/>
                                  </a:cxn>
                                  <a:cxn ang="T93">
                                    <a:pos x="T14" y="T15"/>
                                  </a:cxn>
                                  <a:cxn ang="T94">
                                    <a:pos x="T16" y="T17"/>
                                  </a:cxn>
                                  <a:cxn ang="T95">
                                    <a:pos x="T18" y="T19"/>
                                  </a:cxn>
                                  <a:cxn ang="T96">
                                    <a:pos x="T20" y="T21"/>
                                  </a:cxn>
                                  <a:cxn ang="T97">
                                    <a:pos x="T22" y="T23"/>
                                  </a:cxn>
                                  <a:cxn ang="T98">
                                    <a:pos x="T24" y="T25"/>
                                  </a:cxn>
                                  <a:cxn ang="T99">
                                    <a:pos x="T26" y="T27"/>
                                  </a:cxn>
                                  <a:cxn ang="T100">
                                    <a:pos x="T28" y="T29"/>
                                  </a:cxn>
                                  <a:cxn ang="T101">
                                    <a:pos x="T30" y="T31"/>
                                  </a:cxn>
                                  <a:cxn ang="T102">
                                    <a:pos x="T32" y="T33"/>
                                  </a:cxn>
                                  <a:cxn ang="T103">
                                    <a:pos x="T34" y="T35"/>
                                  </a:cxn>
                                  <a:cxn ang="T104">
                                    <a:pos x="T36" y="T37"/>
                                  </a:cxn>
                                  <a:cxn ang="T105">
                                    <a:pos x="T38" y="T39"/>
                                  </a:cxn>
                                  <a:cxn ang="T106">
                                    <a:pos x="T40" y="T41"/>
                                  </a:cxn>
                                  <a:cxn ang="T107">
                                    <a:pos x="T42" y="T43"/>
                                  </a:cxn>
                                  <a:cxn ang="T108">
                                    <a:pos x="T44" y="T45"/>
                                  </a:cxn>
                                  <a:cxn ang="T109">
                                    <a:pos x="T46" y="T47"/>
                                  </a:cxn>
                                  <a:cxn ang="T110">
                                    <a:pos x="T48" y="T49"/>
                                  </a:cxn>
                                  <a:cxn ang="T111">
                                    <a:pos x="T50" y="T51"/>
                                  </a:cxn>
                                  <a:cxn ang="T112">
                                    <a:pos x="T52" y="T53"/>
                                  </a:cxn>
                                  <a:cxn ang="T113">
                                    <a:pos x="T54" y="T55"/>
                                  </a:cxn>
                                  <a:cxn ang="T114">
                                    <a:pos x="T56" y="T57"/>
                                  </a:cxn>
                                  <a:cxn ang="T115">
                                    <a:pos x="T58" y="T59"/>
                                  </a:cxn>
                                  <a:cxn ang="T116">
                                    <a:pos x="T60" y="T61"/>
                                  </a:cxn>
                                  <a:cxn ang="T117">
                                    <a:pos x="T62" y="T63"/>
                                  </a:cxn>
                                  <a:cxn ang="T118">
                                    <a:pos x="T64" y="T65"/>
                                  </a:cxn>
                                  <a:cxn ang="T119">
                                    <a:pos x="T66" y="T67"/>
                                  </a:cxn>
                                  <a:cxn ang="T120">
                                    <a:pos x="T68" y="T69"/>
                                  </a:cxn>
                                  <a:cxn ang="T121">
                                    <a:pos x="T70" y="T71"/>
                                  </a:cxn>
                                  <a:cxn ang="T122">
                                    <a:pos x="T72" y="T73"/>
                                  </a:cxn>
                                  <a:cxn ang="T123">
                                    <a:pos x="T74" y="T75"/>
                                  </a:cxn>
                                  <a:cxn ang="T124">
                                    <a:pos x="T76" y="T77"/>
                                  </a:cxn>
                                  <a:cxn ang="T125">
                                    <a:pos x="T78" y="T79"/>
                                  </a:cxn>
                                  <a:cxn ang="T126">
                                    <a:pos x="T80" y="T81"/>
                                  </a:cxn>
                                  <a:cxn ang="T127">
                                    <a:pos x="T82" y="T83"/>
                                  </a:cxn>
                                  <a:cxn ang="T128">
                                    <a:pos x="T84" y="T85"/>
                                  </a:cxn>
                                </a:cxnLst>
                                <a:rect l="T129" t="T130" r="T131" b="T132"/>
                                <a:pathLst>
                                  <a:path w="294" h="993">
                                    <a:moveTo>
                                      <a:pt x="0" y="993"/>
                                    </a:moveTo>
                                    <a:cubicBezTo>
                                      <a:pt x="5" y="973"/>
                                      <a:pt x="0" y="957"/>
                                      <a:pt x="15" y="942"/>
                                    </a:cubicBezTo>
                                    <a:cubicBezTo>
                                      <a:pt x="22" y="921"/>
                                      <a:pt x="15" y="926"/>
                                      <a:pt x="30" y="921"/>
                                    </a:cubicBezTo>
                                    <a:cubicBezTo>
                                      <a:pt x="34" y="908"/>
                                      <a:pt x="43" y="907"/>
                                      <a:pt x="51" y="897"/>
                                    </a:cubicBezTo>
                                    <a:cubicBezTo>
                                      <a:pt x="61" y="885"/>
                                      <a:pt x="62" y="869"/>
                                      <a:pt x="66" y="855"/>
                                    </a:cubicBezTo>
                                    <a:cubicBezTo>
                                      <a:pt x="68" y="848"/>
                                      <a:pt x="74" y="843"/>
                                      <a:pt x="78" y="837"/>
                                    </a:cubicBezTo>
                                    <a:cubicBezTo>
                                      <a:pt x="80" y="834"/>
                                      <a:pt x="84" y="828"/>
                                      <a:pt x="84" y="828"/>
                                    </a:cubicBezTo>
                                    <a:cubicBezTo>
                                      <a:pt x="88" y="811"/>
                                      <a:pt x="90" y="801"/>
                                      <a:pt x="108" y="795"/>
                                    </a:cubicBezTo>
                                    <a:cubicBezTo>
                                      <a:pt x="117" y="769"/>
                                      <a:pt x="122" y="741"/>
                                      <a:pt x="129" y="714"/>
                                    </a:cubicBezTo>
                                    <a:cubicBezTo>
                                      <a:pt x="134" y="696"/>
                                      <a:pt x="132" y="685"/>
                                      <a:pt x="147" y="675"/>
                                    </a:cubicBezTo>
                                    <a:cubicBezTo>
                                      <a:pt x="152" y="659"/>
                                      <a:pt x="158" y="643"/>
                                      <a:pt x="162" y="627"/>
                                    </a:cubicBezTo>
                                    <a:cubicBezTo>
                                      <a:pt x="164" y="594"/>
                                      <a:pt x="162" y="526"/>
                                      <a:pt x="204" y="519"/>
                                    </a:cubicBezTo>
                                    <a:cubicBezTo>
                                      <a:pt x="176" y="513"/>
                                      <a:pt x="163" y="528"/>
                                      <a:pt x="141" y="543"/>
                                    </a:cubicBezTo>
                                    <a:cubicBezTo>
                                      <a:pt x="128" y="562"/>
                                      <a:pt x="112" y="578"/>
                                      <a:pt x="99" y="597"/>
                                    </a:cubicBezTo>
                                    <a:cubicBezTo>
                                      <a:pt x="97" y="634"/>
                                      <a:pt x="96" y="645"/>
                                      <a:pt x="81" y="672"/>
                                    </a:cubicBezTo>
                                    <a:cubicBezTo>
                                      <a:pt x="77" y="678"/>
                                      <a:pt x="71" y="683"/>
                                      <a:pt x="69" y="690"/>
                                    </a:cubicBezTo>
                                    <a:cubicBezTo>
                                      <a:pt x="67" y="696"/>
                                      <a:pt x="78" y="708"/>
                                      <a:pt x="78" y="708"/>
                                    </a:cubicBezTo>
                                    <a:cubicBezTo>
                                      <a:pt x="75" y="732"/>
                                      <a:pt x="58" y="745"/>
                                      <a:pt x="45" y="765"/>
                                    </a:cubicBezTo>
                                    <a:cubicBezTo>
                                      <a:pt x="44" y="773"/>
                                      <a:pt x="43" y="781"/>
                                      <a:pt x="42" y="789"/>
                                    </a:cubicBezTo>
                                    <a:cubicBezTo>
                                      <a:pt x="41" y="793"/>
                                      <a:pt x="41" y="805"/>
                                      <a:pt x="39" y="801"/>
                                    </a:cubicBezTo>
                                    <a:cubicBezTo>
                                      <a:pt x="34" y="789"/>
                                      <a:pt x="18" y="766"/>
                                      <a:pt x="15" y="753"/>
                                    </a:cubicBezTo>
                                    <a:cubicBezTo>
                                      <a:pt x="17" y="731"/>
                                      <a:pt x="36" y="713"/>
                                      <a:pt x="51" y="696"/>
                                    </a:cubicBezTo>
                                    <a:cubicBezTo>
                                      <a:pt x="60" y="686"/>
                                      <a:pt x="63" y="687"/>
                                      <a:pt x="69" y="675"/>
                                    </a:cubicBezTo>
                                    <a:cubicBezTo>
                                      <a:pt x="80" y="653"/>
                                      <a:pt x="93" y="626"/>
                                      <a:pt x="114" y="612"/>
                                    </a:cubicBezTo>
                                    <a:cubicBezTo>
                                      <a:pt x="118" y="606"/>
                                      <a:pt x="125" y="603"/>
                                      <a:pt x="129" y="597"/>
                                    </a:cubicBezTo>
                                    <a:cubicBezTo>
                                      <a:pt x="135" y="589"/>
                                      <a:pt x="135" y="576"/>
                                      <a:pt x="141" y="567"/>
                                    </a:cubicBezTo>
                                    <a:cubicBezTo>
                                      <a:pt x="143" y="556"/>
                                      <a:pt x="145" y="533"/>
                                      <a:pt x="153" y="525"/>
                                    </a:cubicBezTo>
                                    <a:cubicBezTo>
                                      <a:pt x="159" y="519"/>
                                      <a:pt x="165" y="515"/>
                                      <a:pt x="168" y="507"/>
                                    </a:cubicBezTo>
                                    <a:cubicBezTo>
                                      <a:pt x="171" y="501"/>
                                      <a:pt x="171" y="495"/>
                                      <a:pt x="174" y="489"/>
                                    </a:cubicBezTo>
                                    <a:cubicBezTo>
                                      <a:pt x="176" y="485"/>
                                      <a:pt x="178" y="481"/>
                                      <a:pt x="180" y="477"/>
                                    </a:cubicBezTo>
                                    <a:cubicBezTo>
                                      <a:pt x="183" y="444"/>
                                      <a:pt x="199" y="449"/>
                                      <a:pt x="210" y="417"/>
                                    </a:cubicBezTo>
                                    <a:cubicBezTo>
                                      <a:pt x="216" y="419"/>
                                      <a:pt x="221" y="389"/>
                                      <a:pt x="225" y="387"/>
                                    </a:cubicBezTo>
                                    <a:cubicBezTo>
                                      <a:pt x="230" y="384"/>
                                      <a:pt x="231" y="369"/>
                                      <a:pt x="231" y="369"/>
                                    </a:cubicBezTo>
                                    <a:cubicBezTo>
                                      <a:pt x="232" y="354"/>
                                      <a:pt x="231" y="339"/>
                                      <a:pt x="234" y="324"/>
                                    </a:cubicBezTo>
                                    <a:cubicBezTo>
                                      <a:pt x="236" y="317"/>
                                      <a:pt x="244" y="313"/>
                                      <a:pt x="246" y="306"/>
                                    </a:cubicBezTo>
                                    <a:cubicBezTo>
                                      <a:pt x="248" y="300"/>
                                      <a:pt x="252" y="288"/>
                                      <a:pt x="252" y="288"/>
                                    </a:cubicBezTo>
                                    <a:cubicBezTo>
                                      <a:pt x="245" y="268"/>
                                      <a:pt x="250" y="235"/>
                                      <a:pt x="261" y="216"/>
                                    </a:cubicBezTo>
                                    <a:cubicBezTo>
                                      <a:pt x="266" y="207"/>
                                      <a:pt x="279" y="189"/>
                                      <a:pt x="279" y="189"/>
                                    </a:cubicBezTo>
                                    <a:cubicBezTo>
                                      <a:pt x="274" y="174"/>
                                      <a:pt x="266" y="183"/>
                                      <a:pt x="261" y="168"/>
                                    </a:cubicBezTo>
                                    <a:cubicBezTo>
                                      <a:pt x="265" y="152"/>
                                      <a:pt x="268" y="142"/>
                                      <a:pt x="282" y="132"/>
                                    </a:cubicBezTo>
                                    <a:cubicBezTo>
                                      <a:pt x="289" y="111"/>
                                      <a:pt x="284" y="119"/>
                                      <a:pt x="294" y="105"/>
                                    </a:cubicBezTo>
                                    <a:cubicBezTo>
                                      <a:pt x="282" y="97"/>
                                      <a:pt x="283" y="88"/>
                                      <a:pt x="279" y="75"/>
                                    </a:cubicBezTo>
                                    <a:cubicBezTo>
                                      <a:pt x="285" y="6"/>
                                      <a:pt x="278" y="30"/>
                                      <a:pt x="288" y="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1905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860" name="Freeform 128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431" y="1066"/>
                                <a:ext cx="432" cy="1986"/>
                              </a:xfrm>
                              <a:custGeom>
                                <a:avLst/>
                                <a:gdLst>
                                  <a:gd name="T0" fmla="*/ 427 w 432"/>
                                  <a:gd name="T1" fmla="*/ 1986 h 1986"/>
                                  <a:gd name="T2" fmla="*/ 412 w 432"/>
                                  <a:gd name="T3" fmla="*/ 1950 h 1986"/>
                                  <a:gd name="T4" fmla="*/ 325 w 432"/>
                                  <a:gd name="T5" fmla="*/ 1866 h 1986"/>
                                  <a:gd name="T6" fmla="*/ 343 w 432"/>
                                  <a:gd name="T7" fmla="*/ 1863 h 1986"/>
                                  <a:gd name="T8" fmla="*/ 325 w 432"/>
                                  <a:gd name="T9" fmla="*/ 1836 h 1986"/>
                                  <a:gd name="T10" fmla="*/ 307 w 432"/>
                                  <a:gd name="T11" fmla="*/ 1809 h 1986"/>
                                  <a:gd name="T12" fmla="*/ 262 w 432"/>
                                  <a:gd name="T13" fmla="*/ 1761 h 1986"/>
                                  <a:gd name="T14" fmla="*/ 193 w 432"/>
                                  <a:gd name="T15" fmla="*/ 1710 h 1986"/>
                                  <a:gd name="T16" fmla="*/ 163 w 432"/>
                                  <a:gd name="T17" fmla="*/ 1647 h 1986"/>
                                  <a:gd name="T18" fmla="*/ 151 w 432"/>
                                  <a:gd name="T19" fmla="*/ 1608 h 1986"/>
                                  <a:gd name="T20" fmla="*/ 133 w 432"/>
                                  <a:gd name="T21" fmla="*/ 1590 h 1986"/>
                                  <a:gd name="T22" fmla="*/ 112 w 432"/>
                                  <a:gd name="T23" fmla="*/ 1524 h 1986"/>
                                  <a:gd name="T24" fmla="*/ 142 w 432"/>
                                  <a:gd name="T25" fmla="*/ 1530 h 1986"/>
                                  <a:gd name="T26" fmla="*/ 163 w 432"/>
                                  <a:gd name="T27" fmla="*/ 1575 h 1986"/>
                                  <a:gd name="T28" fmla="*/ 190 w 432"/>
                                  <a:gd name="T29" fmla="*/ 1593 h 1986"/>
                                  <a:gd name="T30" fmla="*/ 199 w 432"/>
                                  <a:gd name="T31" fmla="*/ 1599 h 1986"/>
                                  <a:gd name="T32" fmla="*/ 217 w 432"/>
                                  <a:gd name="T33" fmla="*/ 1623 h 1986"/>
                                  <a:gd name="T34" fmla="*/ 247 w 432"/>
                                  <a:gd name="T35" fmla="*/ 1671 h 1986"/>
                                  <a:gd name="T36" fmla="*/ 274 w 432"/>
                                  <a:gd name="T37" fmla="*/ 1719 h 1986"/>
                                  <a:gd name="T38" fmla="*/ 304 w 432"/>
                                  <a:gd name="T39" fmla="*/ 1755 h 1986"/>
                                  <a:gd name="T40" fmla="*/ 316 w 432"/>
                                  <a:gd name="T41" fmla="*/ 1734 h 1986"/>
                                  <a:gd name="T42" fmla="*/ 286 w 432"/>
                                  <a:gd name="T43" fmla="*/ 1704 h 1986"/>
                                  <a:gd name="T44" fmla="*/ 253 w 432"/>
                                  <a:gd name="T45" fmla="*/ 1659 h 1986"/>
                                  <a:gd name="T46" fmla="*/ 223 w 432"/>
                                  <a:gd name="T47" fmla="*/ 1620 h 1986"/>
                                  <a:gd name="T48" fmla="*/ 193 w 432"/>
                                  <a:gd name="T49" fmla="*/ 1581 h 1986"/>
                                  <a:gd name="T50" fmla="*/ 145 w 432"/>
                                  <a:gd name="T51" fmla="*/ 1530 h 1986"/>
                                  <a:gd name="T52" fmla="*/ 130 w 432"/>
                                  <a:gd name="T53" fmla="*/ 1500 h 1986"/>
                                  <a:gd name="T54" fmla="*/ 103 w 432"/>
                                  <a:gd name="T55" fmla="*/ 1470 h 1986"/>
                                  <a:gd name="T56" fmla="*/ 82 w 432"/>
                                  <a:gd name="T57" fmla="*/ 1425 h 1986"/>
                                  <a:gd name="T58" fmla="*/ 71 w 432"/>
                                  <a:gd name="T59" fmla="*/ 1330 h 1986"/>
                                  <a:gd name="T60" fmla="*/ 46 w 432"/>
                                  <a:gd name="T61" fmla="*/ 1239 h 1986"/>
                                  <a:gd name="T62" fmla="*/ 22 w 432"/>
                                  <a:gd name="T63" fmla="*/ 1182 h 1986"/>
                                  <a:gd name="T64" fmla="*/ 25 w 432"/>
                                  <a:gd name="T65" fmla="*/ 1104 h 1986"/>
                                  <a:gd name="T66" fmla="*/ 16 w 432"/>
                                  <a:gd name="T67" fmla="*/ 1062 h 1986"/>
                                  <a:gd name="T68" fmla="*/ 16 w 432"/>
                                  <a:gd name="T69" fmla="*/ 1014 h 1986"/>
                                  <a:gd name="T70" fmla="*/ 31 w 432"/>
                                  <a:gd name="T71" fmla="*/ 951 h 1986"/>
                                  <a:gd name="T72" fmla="*/ 1 w 432"/>
                                  <a:gd name="T73" fmla="*/ 837 h 1986"/>
                                  <a:gd name="T74" fmla="*/ 22 w 432"/>
                                  <a:gd name="T75" fmla="*/ 777 h 1986"/>
                                  <a:gd name="T76" fmla="*/ 25 w 432"/>
                                  <a:gd name="T77" fmla="*/ 723 h 1986"/>
                                  <a:gd name="T78" fmla="*/ 22 w 432"/>
                                  <a:gd name="T79" fmla="*/ 621 h 1986"/>
                                  <a:gd name="T80" fmla="*/ 40 w 432"/>
                                  <a:gd name="T81" fmla="*/ 540 h 1986"/>
                                  <a:gd name="T82" fmla="*/ 58 w 432"/>
                                  <a:gd name="T83" fmla="*/ 447 h 1986"/>
                                  <a:gd name="T84" fmla="*/ 82 w 432"/>
                                  <a:gd name="T85" fmla="*/ 363 h 1986"/>
                                  <a:gd name="T86" fmla="*/ 94 w 432"/>
                                  <a:gd name="T87" fmla="*/ 336 h 1986"/>
                                  <a:gd name="T88" fmla="*/ 97 w 432"/>
                                  <a:gd name="T89" fmla="*/ 327 h 1986"/>
                                  <a:gd name="T90" fmla="*/ 100 w 432"/>
                                  <a:gd name="T91" fmla="*/ 291 h 1986"/>
                                  <a:gd name="T92" fmla="*/ 148 w 432"/>
                                  <a:gd name="T93" fmla="*/ 279 h 1986"/>
                                  <a:gd name="T94" fmla="*/ 139 w 432"/>
                                  <a:gd name="T95" fmla="*/ 222 h 1986"/>
                                  <a:gd name="T96" fmla="*/ 136 w 432"/>
                                  <a:gd name="T97" fmla="*/ 213 h 1986"/>
                                  <a:gd name="T98" fmla="*/ 172 w 432"/>
                                  <a:gd name="T99" fmla="*/ 195 h 1986"/>
                                  <a:gd name="T100" fmla="*/ 211 w 432"/>
                                  <a:gd name="T101" fmla="*/ 120 h 1986"/>
                                  <a:gd name="T102" fmla="*/ 229 w 432"/>
                                  <a:gd name="T103" fmla="*/ 129 h 1986"/>
                                  <a:gd name="T104" fmla="*/ 235 w 432"/>
                                  <a:gd name="T105" fmla="*/ 81 h 1986"/>
                                  <a:gd name="T106" fmla="*/ 265 w 432"/>
                                  <a:gd name="T107" fmla="*/ 0 h 1986"/>
                                  <a:gd name="T108" fmla="*/ 280 w 432"/>
                                  <a:gd name="T109" fmla="*/ 39 h 1986"/>
                                  <a:gd name="T110" fmla="*/ 292 w 432"/>
                                  <a:gd name="T111" fmla="*/ 123 h 198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60000 65536"/>
                                  <a:gd name="T157" fmla="*/ 0 60000 65536"/>
                                  <a:gd name="T158" fmla="*/ 0 60000 65536"/>
                                  <a:gd name="T159" fmla="*/ 0 60000 65536"/>
                                  <a:gd name="T160" fmla="*/ 0 60000 65536"/>
                                  <a:gd name="T161" fmla="*/ 0 60000 65536"/>
                                  <a:gd name="T162" fmla="*/ 0 60000 65536"/>
                                  <a:gd name="T163" fmla="*/ 0 60000 65536"/>
                                  <a:gd name="T164" fmla="*/ 0 60000 65536"/>
                                  <a:gd name="T165" fmla="*/ 0 60000 65536"/>
                                  <a:gd name="T166" fmla="*/ 0 60000 65536"/>
                                  <a:gd name="T167" fmla="*/ 0 60000 65536"/>
                                  <a:gd name="T168" fmla="*/ 0 w 432"/>
                                  <a:gd name="T169" fmla="*/ 0 h 1986"/>
                                  <a:gd name="T170" fmla="*/ 432 w 432"/>
                                  <a:gd name="T171" fmla="*/ 1986 h 1986"/>
                                </a:gdLst>
                                <a:ahLst/>
                                <a:cxnLst>
                                  <a:cxn ang="T112">
                                    <a:pos x="T0" y="T1"/>
                                  </a:cxn>
                                  <a:cxn ang="T113">
                                    <a:pos x="T2" y="T3"/>
                                  </a:cxn>
                                  <a:cxn ang="T114">
                                    <a:pos x="T4" y="T5"/>
                                  </a:cxn>
                                  <a:cxn ang="T115">
                                    <a:pos x="T6" y="T7"/>
                                  </a:cxn>
                                  <a:cxn ang="T116">
                                    <a:pos x="T8" y="T9"/>
                                  </a:cxn>
                                  <a:cxn ang="T117">
                                    <a:pos x="T10" y="T11"/>
                                  </a:cxn>
                                  <a:cxn ang="T118">
                                    <a:pos x="T12" y="T13"/>
                                  </a:cxn>
                                  <a:cxn ang="T119">
                                    <a:pos x="T14" y="T15"/>
                                  </a:cxn>
                                  <a:cxn ang="T120">
                                    <a:pos x="T16" y="T17"/>
                                  </a:cxn>
                                  <a:cxn ang="T121">
                                    <a:pos x="T18" y="T19"/>
                                  </a:cxn>
                                  <a:cxn ang="T122">
                                    <a:pos x="T20" y="T21"/>
                                  </a:cxn>
                                  <a:cxn ang="T123">
                                    <a:pos x="T22" y="T23"/>
                                  </a:cxn>
                                  <a:cxn ang="T124">
                                    <a:pos x="T24" y="T25"/>
                                  </a:cxn>
                                  <a:cxn ang="T125">
                                    <a:pos x="T26" y="T27"/>
                                  </a:cxn>
                                  <a:cxn ang="T126">
                                    <a:pos x="T28" y="T29"/>
                                  </a:cxn>
                                  <a:cxn ang="T127">
                                    <a:pos x="T30" y="T31"/>
                                  </a:cxn>
                                  <a:cxn ang="T128">
                                    <a:pos x="T32" y="T33"/>
                                  </a:cxn>
                                  <a:cxn ang="T129">
                                    <a:pos x="T34" y="T35"/>
                                  </a:cxn>
                                  <a:cxn ang="T130">
                                    <a:pos x="T36" y="T37"/>
                                  </a:cxn>
                                  <a:cxn ang="T131">
                                    <a:pos x="T38" y="T39"/>
                                  </a:cxn>
                                  <a:cxn ang="T132">
                                    <a:pos x="T40" y="T41"/>
                                  </a:cxn>
                                  <a:cxn ang="T133">
                                    <a:pos x="T42" y="T43"/>
                                  </a:cxn>
                                  <a:cxn ang="T134">
                                    <a:pos x="T44" y="T45"/>
                                  </a:cxn>
                                  <a:cxn ang="T135">
                                    <a:pos x="T46" y="T47"/>
                                  </a:cxn>
                                  <a:cxn ang="T136">
                                    <a:pos x="T48" y="T49"/>
                                  </a:cxn>
                                  <a:cxn ang="T137">
                                    <a:pos x="T50" y="T51"/>
                                  </a:cxn>
                                  <a:cxn ang="T138">
                                    <a:pos x="T52" y="T53"/>
                                  </a:cxn>
                                  <a:cxn ang="T139">
                                    <a:pos x="T54" y="T55"/>
                                  </a:cxn>
                                  <a:cxn ang="T140">
                                    <a:pos x="T56" y="T57"/>
                                  </a:cxn>
                                  <a:cxn ang="T141">
                                    <a:pos x="T58" y="T59"/>
                                  </a:cxn>
                                  <a:cxn ang="T142">
                                    <a:pos x="T60" y="T61"/>
                                  </a:cxn>
                                  <a:cxn ang="T143">
                                    <a:pos x="T62" y="T63"/>
                                  </a:cxn>
                                  <a:cxn ang="T144">
                                    <a:pos x="T64" y="T65"/>
                                  </a:cxn>
                                  <a:cxn ang="T145">
                                    <a:pos x="T66" y="T67"/>
                                  </a:cxn>
                                  <a:cxn ang="T146">
                                    <a:pos x="T68" y="T69"/>
                                  </a:cxn>
                                  <a:cxn ang="T147">
                                    <a:pos x="T70" y="T71"/>
                                  </a:cxn>
                                  <a:cxn ang="T148">
                                    <a:pos x="T72" y="T73"/>
                                  </a:cxn>
                                  <a:cxn ang="T149">
                                    <a:pos x="T74" y="T75"/>
                                  </a:cxn>
                                  <a:cxn ang="T150">
                                    <a:pos x="T76" y="T77"/>
                                  </a:cxn>
                                  <a:cxn ang="T151">
                                    <a:pos x="T78" y="T79"/>
                                  </a:cxn>
                                  <a:cxn ang="T152">
                                    <a:pos x="T80" y="T81"/>
                                  </a:cxn>
                                  <a:cxn ang="T153">
                                    <a:pos x="T82" y="T83"/>
                                  </a:cxn>
                                  <a:cxn ang="T154">
                                    <a:pos x="T84" y="T85"/>
                                  </a:cxn>
                                  <a:cxn ang="T155">
                                    <a:pos x="T86" y="T87"/>
                                  </a:cxn>
                                  <a:cxn ang="T156">
                                    <a:pos x="T88" y="T89"/>
                                  </a:cxn>
                                  <a:cxn ang="T157">
                                    <a:pos x="T90" y="T91"/>
                                  </a:cxn>
                                  <a:cxn ang="T158">
                                    <a:pos x="T92" y="T93"/>
                                  </a:cxn>
                                  <a:cxn ang="T159">
                                    <a:pos x="T94" y="T95"/>
                                  </a:cxn>
                                  <a:cxn ang="T160">
                                    <a:pos x="T96" y="T97"/>
                                  </a:cxn>
                                  <a:cxn ang="T161">
                                    <a:pos x="T98" y="T99"/>
                                  </a:cxn>
                                  <a:cxn ang="T162">
                                    <a:pos x="T100" y="T101"/>
                                  </a:cxn>
                                  <a:cxn ang="T163">
                                    <a:pos x="T102" y="T103"/>
                                  </a:cxn>
                                  <a:cxn ang="T164">
                                    <a:pos x="T104" y="T105"/>
                                  </a:cxn>
                                  <a:cxn ang="T165">
                                    <a:pos x="T106" y="T107"/>
                                  </a:cxn>
                                  <a:cxn ang="T166">
                                    <a:pos x="T108" y="T109"/>
                                  </a:cxn>
                                  <a:cxn ang="T167">
                                    <a:pos x="T110" y="T111"/>
                                  </a:cxn>
                                </a:cxnLst>
                                <a:rect l="T168" t="T169" r="T170" b="T171"/>
                                <a:pathLst>
                                  <a:path w="432" h="1986">
                                    <a:moveTo>
                                      <a:pt x="427" y="1986"/>
                                    </a:moveTo>
                                    <a:cubicBezTo>
                                      <a:pt x="432" y="1970"/>
                                      <a:pt x="423" y="1961"/>
                                      <a:pt x="412" y="1950"/>
                                    </a:cubicBezTo>
                                    <a:cubicBezTo>
                                      <a:pt x="405" y="1899"/>
                                      <a:pt x="355" y="1896"/>
                                      <a:pt x="325" y="1866"/>
                                    </a:cubicBezTo>
                                    <a:cubicBezTo>
                                      <a:pt x="331" y="1865"/>
                                      <a:pt x="339" y="1867"/>
                                      <a:pt x="343" y="1863"/>
                                    </a:cubicBezTo>
                                    <a:cubicBezTo>
                                      <a:pt x="352" y="1854"/>
                                      <a:pt x="328" y="1838"/>
                                      <a:pt x="325" y="1836"/>
                                    </a:cubicBezTo>
                                    <a:cubicBezTo>
                                      <a:pt x="319" y="1824"/>
                                      <a:pt x="320" y="1813"/>
                                      <a:pt x="307" y="1809"/>
                                    </a:cubicBezTo>
                                    <a:cubicBezTo>
                                      <a:pt x="287" y="1789"/>
                                      <a:pt x="297" y="1773"/>
                                      <a:pt x="262" y="1761"/>
                                    </a:cubicBezTo>
                                    <a:cubicBezTo>
                                      <a:pt x="234" y="1740"/>
                                      <a:pt x="229" y="1716"/>
                                      <a:pt x="193" y="1710"/>
                                    </a:cubicBezTo>
                                    <a:cubicBezTo>
                                      <a:pt x="188" y="1691"/>
                                      <a:pt x="174" y="1663"/>
                                      <a:pt x="163" y="1647"/>
                                    </a:cubicBezTo>
                                    <a:cubicBezTo>
                                      <a:pt x="161" y="1635"/>
                                      <a:pt x="159" y="1618"/>
                                      <a:pt x="151" y="1608"/>
                                    </a:cubicBezTo>
                                    <a:cubicBezTo>
                                      <a:pt x="146" y="1601"/>
                                      <a:pt x="133" y="1590"/>
                                      <a:pt x="133" y="1590"/>
                                    </a:cubicBezTo>
                                    <a:cubicBezTo>
                                      <a:pt x="138" y="1565"/>
                                      <a:pt x="130" y="1542"/>
                                      <a:pt x="112" y="1524"/>
                                    </a:cubicBezTo>
                                    <a:cubicBezTo>
                                      <a:pt x="125" y="1520"/>
                                      <a:pt x="131" y="1523"/>
                                      <a:pt x="142" y="1530"/>
                                    </a:cubicBezTo>
                                    <a:cubicBezTo>
                                      <a:pt x="151" y="1543"/>
                                      <a:pt x="151" y="1564"/>
                                      <a:pt x="163" y="1575"/>
                                    </a:cubicBezTo>
                                    <a:cubicBezTo>
                                      <a:pt x="171" y="1582"/>
                                      <a:pt x="181" y="1587"/>
                                      <a:pt x="190" y="1593"/>
                                    </a:cubicBezTo>
                                    <a:cubicBezTo>
                                      <a:pt x="193" y="1595"/>
                                      <a:pt x="199" y="1599"/>
                                      <a:pt x="199" y="1599"/>
                                    </a:cubicBezTo>
                                    <a:cubicBezTo>
                                      <a:pt x="203" y="1616"/>
                                      <a:pt x="209" y="1609"/>
                                      <a:pt x="217" y="1623"/>
                                    </a:cubicBezTo>
                                    <a:cubicBezTo>
                                      <a:pt x="228" y="1642"/>
                                      <a:pt x="224" y="1663"/>
                                      <a:pt x="247" y="1671"/>
                                    </a:cubicBezTo>
                                    <a:cubicBezTo>
                                      <a:pt x="252" y="1687"/>
                                      <a:pt x="264" y="1705"/>
                                      <a:pt x="274" y="1719"/>
                                    </a:cubicBezTo>
                                    <a:cubicBezTo>
                                      <a:pt x="279" y="1742"/>
                                      <a:pt x="286" y="1743"/>
                                      <a:pt x="304" y="1755"/>
                                    </a:cubicBezTo>
                                    <a:cubicBezTo>
                                      <a:pt x="339" y="1751"/>
                                      <a:pt x="334" y="1752"/>
                                      <a:pt x="316" y="1734"/>
                                    </a:cubicBezTo>
                                    <a:cubicBezTo>
                                      <a:pt x="311" y="1718"/>
                                      <a:pt x="295" y="1717"/>
                                      <a:pt x="286" y="1704"/>
                                    </a:cubicBezTo>
                                    <a:cubicBezTo>
                                      <a:pt x="275" y="1689"/>
                                      <a:pt x="266" y="1672"/>
                                      <a:pt x="253" y="1659"/>
                                    </a:cubicBezTo>
                                    <a:cubicBezTo>
                                      <a:pt x="250" y="1650"/>
                                      <a:pt x="231" y="1625"/>
                                      <a:pt x="223" y="1620"/>
                                    </a:cubicBezTo>
                                    <a:cubicBezTo>
                                      <a:pt x="216" y="1609"/>
                                      <a:pt x="205" y="1585"/>
                                      <a:pt x="193" y="1581"/>
                                    </a:cubicBezTo>
                                    <a:cubicBezTo>
                                      <a:pt x="178" y="1566"/>
                                      <a:pt x="163" y="1542"/>
                                      <a:pt x="145" y="1530"/>
                                    </a:cubicBezTo>
                                    <a:cubicBezTo>
                                      <a:pt x="137" y="1507"/>
                                      <a:pt x="143" y="1517"/>
                                      <a:pt x="130" y="1500"/>
                                    </a:cubicBezTo>
                                    <a:cubicBezTo>
                                      <a:pt x="126" y="1488"/>
                                      <a:pt x="114" y="1477"/>
                                      <a:pt x="103" y="1470"/>
                                    </a:cubicBezTo>
                                    <a:cubicBezTo>
                                      <a:pt x="98" y="1454"/>
                                      <a:pt x="87" y="1441"/>
                                      <a:pt x="82" y="1425"/>
                                    </a:cubicBezTo>
                                    <a:cubicBezTo>
                                      <a:pt x="92" y="1354"/>
                                      <a:pt x="60" y="1401"/>
                                      <a:pt x="71" y="1330"/>
                                    </a:cubicBezTo>
                                    <a:cubicBezTo>
                                      <a:pt x="65" y="1299"/>
                                      <a:pt x="56" y="1263"/>
                                      <a:pt x="46" y="1239"/>
                                    </a:cubicBezTo>
                                    <a:cubicBezTo>
                                      <a:pt x="43" y="1232"/>
                                      <a:pt x="25" y="1204"/>
                                      <a:pt x="22" y="1182"/>
                                    </a:cubicBezTo>
                                    <a:cubicBezTo>
                                      <a:pt x="19" y="1160"/>
                                      <a:pt x="26" y="1124"/>
                                      <a:pt x="25" y="1104"/>
                                    </a:cubicBezTo>
                                    <a:cubicBezTo>
                                      <a:pt x="20" y="1086"/>
                                      <a:pt x="23" y="1084"/>
                                      <a:pt x="16" y="1062"/>
                                    </a:cubicBezTo>
                                    <a:cubicBezTo>
                                      <a:pt x="15" y="1059"/>
                                      <a:pt x="16" y="1014"/>
                                      <a:pt x="16" y="1014"/>
                                    </a:cubicBezTo>
                                    <a:cubicBezTo>
                                      <a:pt x="23" y="986"/>
                                      <a:pt x="38" y="978"/>
                                      <a:pt x="31" y="951"/>
                                    </a:cubicBezTo>
                                    <a:cubicBezTo>
                                      <a:pt x="21" y="913"/>
                                      <a:pt x="11" y="875"/>
                                      <a:pt x="1" y="837"/>
                                    </a:cubicBezTo>
                                    <a:cubicBezTo>
                                      <a:pt x="0" y="808"/>
                                      <a:pt x="18" y="796"/>
                                      <a:pt x="22" y="777"/>
                                    </a:cubicBezTo>
                                    <a:cubicBezTo>
                                      <a:pt x="19" y="758"/>
                                      <a:pt x="20" y="742"/>
                                      <a:pt x="25" y="723"/>
                                    </a:cubicBezTo>
                                    <a:cubicBezTo>
                                      <a:pt x="24" y="689"/>
                                      <a:pt x="22" y="655"/>
                                      <a:pt x="22" y="621"/>
                                    </a:cubicBezTo>
                                    <a:cubicBezTo>
                                      <a:pt x="22" y="594"/>
                                      <a:pt x="34" y="566"/>
                                      <a:pt x="40" y="540"/>
                                    </a:cubicBezTo>
                                    <a:cubicBezTo>
                                      <a:pt x="48" y="509"/>
                                      <a:pt x="51" y="478"/>
                                      <a:pt x="58" y="447"/>
                                    </a:cubicBezTo>
                                    <a:cubicBezTo>
                                      <a:pt x="64" y="419"/>
                                      <a:pt x="73" y="391"/>
                                      <a:pt x="82" y="363"/>
                                    </a:cubicBezTo>
                                    <a:cubicBezTo>
                                      <a:pt x="85" y="354"/>
                                      <a:pt x="91" y="345"/>
                                      <a:pt x="94" y="336"/>
                                    </a:cubicBezTo>
                                    <a:cubicBezTo>
                                      <a:pt x="95" y="333"/>
                                      <a:pt x="97" y="327"/>
                                      <a:pt x="97" y="327"/>
                                    </a:cubicBezTo>
                                    <a:cubicBezTo>
                                      <a:pt x="98" y="315"/>
                                      <a:pt x="91" y="299"/>
                                      <a:pt x="100" y="291"/>
                                    </a:cubicBezTo>
                                    <a:cubicBezTo>
                                      <a:pt x="165" y="239"/>
                                      <a:pt x="137" y="313"/>
                                      <a:pt x="148" y="279"/>
                                    </a:cubicBezTo>
                                    <a:cubicBezTo>
                                      <a:pt x="151" y="258"/>
                                      <a:pt x="155" y="238"/>
                                      <a:pt x="139" y="222"/>
                                    </a:cubicBezTo>
                                    <a:cubicBezTo>
                                      <a:pt x="138" y="219"/>
                                      <a:pt x="135" y="216"/>
                                      <a:pt x="136" y="213"/>
                                    </a:cubicBezTo>
                                    <a:cubicBezTo>
                                      <a:pt x="139" y="206"/>
                                      <a:pt x="165" y="197"/>
                                      <a:pt x="172" y="195"/>
                                    </a:cubicBezTo>
                                    <a:cubicBezTo>
                                      <a:pt x="178" y="177"/>
                                      <a:pt x="194" y="126"/>
                                      <a:pt x="211" y="120"/>
                                    </a:cubicBezTo>
                                    <a:cubicBezTo>
                                      <a:pt x="217" y="122"/>
                                      <a:pt x="226" y="135"/>
                                      <a:pt x="229" y="129"/>
                                    </a:cubicBezTo>
                                    <a:cubicBezTo>
                                      <a:pt x="236" y="115"/>
                                      <a:pt x="230" y="96"/>
                                      <a:pt x="235" y="81"/>
                                    </a:cubicBezTo>
                                    <a:cubicBezTo>
                                      <a:pt x="243" y="54"/>
                                      <a:pt x="249" y="24"/>
                                      <a:pt x="265" y="0"/>
                                    </a:cubicBezTo>
                                    <a:cubicBezTo>
                                      <a:pt x="280" y="10"/>
                                      <a:pt x="278" y="19"/>
                                      <a:pt x="280" y="39"/>
                                    </a:cubicBezTo>
                                    <a:cubicBezTo>
                                      <a:pt x="283" y="66"/>
                                      <a:pt x="292" y="97"/>
                                      <a:pt x="292" y="123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861" name="AutoShape 128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9600000" flipH="1">
                                <a:off x="2726" y="885"/>
                                <a:ext cx="45" cy="181"/>
                              </a:xfrm>
                              <a:prstGeom prst="lightningBolt">
                                <a:avLst/>
                              </a:prstGeom>
                              <a:solidFill>
                                <a:srgbClr val="ECD846"/>
                              </a:solidFill>
                              <a:ln w="9525">
                                <a:solidFill>
                                  <a:srgbClr val="CC99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855" name="Freeform 128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60" y="2504"/>
                            <a:ext cx="185" cy="280"/>
                          </a:xfrm>
                          <a:custGeom>
                            <a:avLst/>
                            <a:gdLst>
                              <a:gd name="T0" fmla="*/ 180 w 185"/>
                              <a:gd name="T1" fmla="*/ 0 h 280"/>
                              <a:gd name="T2" fmla="*/ 172 w 185"/>
                              <a:gd name="T3" fmla="*/ 24 h 280"/>
                              <a:gd name="T4" fmla="*/ 148 w 185"/>
                              <a:gd name="T5" fmla="*/ 32 h 280"/>
                              <a:gd name="T6" fmla="*/ 100 w 185"/>
                              <a:gd name="T7" fmla="*/ 120 h 280"/>
                              <a:gd name="T8" fmla="*/ 44 w 185"/>
                              <a:gd name="T9" fmla="*/ 192 h 280"/>
                              <a:gd name="T10" fmla="*/ 36 w 185"/>
                              <a:gd name="T11" fmla="*/ 216 h 280"/>
                              <a:gd name="T12" fmla="*/ 12 w 185"/>
                              <a:gd name="T13" fmla="*/ 224 h 280"/>
                              <a:gd name="T14" fmla="*/ 44 w 185"/>
                              <a:gd name="T15" fmla="*/ 280 h 280"/>
                              <a:gd name="T16" fmla="*/ 108 w 185"/>
                              <a:gd name="T17" fmla="*/ 200 h 280"/>
                              <a:gd name="T18" fmla="*/ 140 w 185"/>
                              <a:gd name="T19" fmla="*/ 176 h 280"/>
                              <a:gd name="T20" fmla="*/ 164 w 185"/>
                              <a:gd name="T21" fmla="*/ 152 h 280"/>
                              <a:gd name="T22" fmla="*/ 164 w 185"/>
                              <a:gd name="T23" fmla="*/ 56 h 280"/>
                              <a:gd name="T24" fmla="*/ 164 w 185"/>
                              <a:gd name="T25" fmla="*/ 56 h 280"/>
                              <a:gd name="T26" fmla="*/ 180 w 185"/>
                              <a:gd name="T27" fmla="*/ 0 h 280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185"/>
                              <a:gd name="T43" fmla="*/ 0 h 280"/>
                              <a:gd name="T44" fmla="*/ 185 w 185"/>
                              <a:gd name="T45" fmla="*/ 280 h 280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185" h="280">
                                <a:moveTo>
                                  <a:pt x="180" y="0"/>
                                </a:moveTo>
                                <a:cubicBezTo>
                                  <a:pt x="177" y="8"/>
                                  <a:pt x="178" y="18"/>
                                  <a:pt x="172" y="24"/>
                                </a:cubicBezTo>
                                <a:cubicBezTo>
                                  <a:pt x="166" y="30"/>
                                  <a:pt x="153" y="25"/>
                                  <a:pt x="148" y="32"/>
                                </a:cubicBezTo>
                                <a:cubicBezTo>
                                  <a:pt x="112" y="82"/>
                                  <a:pt x="150" y="87"/>
                                  <a:pt x="100" y="120"/>
                                </a:cubicBezTo>
                                <a:cubicBezTo>
                                  <a:pt x="90" y="149"/>
                                  <a:pt x="44" y="192"/>
                                  <a:pt x="44" y="192"/>
                                </a:cubicBezTo>
                                <a:cubicBezTo>
                                  <a:pt x="41" y="200"/>
                                  <a:pt x="42" y="210"/>
                                  <a:pt x="36" y="216"/>
                                </a:cubicBezTo>
                                <a:cubicBezTo>
                                  <a:pt x="30" y="222"/>
                                  <a:pt x="15" y="216"/>
                                  <a:pt x="12" y="224"/>
                                </a:cubicBezTo>
                                <a:cubicBezTo>
                                  <a:pt x="0" y="259"/>
                                  <a:pt x="24" y="267"/>
                                  <a:pt x="44" y="280"/>
                                </a:cubicBezTo>
                                <a:cubicBezTo>
                                  <a:pt x="89" y="265"/>
                                  <a:pt x="93" y="245"/>
                                  <a:pt x="108" y="200"/>
                                </a:cubicBezTo>
                                <a:cubicBezTo>
                                  <a:pt x="112" y="187"/>
                                  <a:pt x="130" y="185"/>
                                  <a:pt x="140" y="176"/>
                                </a:cubicBezTo>
                                <a:cubicBezTo>
                                  <a:pt x="149" y="169"/>
                                  <a:pt x="156" y="160"/>
                                  <a:pt x="164" y="152"/>
                                </a:cubicBezTo>
                                <a:cubicBezTo>
                                  <a:pt x="185" y="88"/>
                                  <a:pt x="185" y="120"/>
                                  <a:pt x="164" y="56"/>
                                </a:cubicBezTo>
                                <a:cubicBezTo>
                                  <a:pt x="169" y="37"/>
                                  <a:pt x="175" y="19"/>
                                  <a:pt x="180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853" name="Freeform 852"/>
                        <p:cNvSpPr/>
                        <p:nvPr/>
                      </p:nvSpPr>
                      <p:spPr>
                        <a:xfrm>
                          <a:off x="3622876" y="1608881"/>
                          <a:ext cx="476041" cy="544010"/>
                        </a:xfrm>
                        <a:custGeom>
                          <a:avLst/>
                          <a:gdLst>
                            <a:gd name="connsiteX0" fmla="*/ 335666 w 476041"/>
                            <a:gd name="connsiteY0" fmla="*/ 416689 h 544010"/>
                            <a:gd name="connsiteX1" fmla="*/ 335666 w 476041"/>
                            <a:gd name="connsiteY1" fmla="*/ 416689 h 544010"/>
                            <a:gd name="connsiteX2" fmla="*/ 416689 w 476041"/>
                            <a:gd name="connsiteY2" fmla="*/ 532435 h 544010"/>
                            <a:gd name="connsiteX3" fmla="*/ 451413 w 476041"/>
                            <a:gd name="connsiteY3" fmla="*/ 544010 h 544010"/>
                            <a:gd name="connsiteX4" fmla="*/ 451413 w 476041"/>
                            <a:gd name="connsiteY4" fmla="*/ 370390 h 544010"/>
                            <a:gd name="connsiteX5" fmla="*/ 428263 w 476041"/>
                            <a:gd name="connsiteY5" fmla="*/ 347241 h 544010"/>
                            <a:gd name="connsiteX6" fmla="*/ 393539 w 476041"/>
                            <a:gd name="connsiteY6" fmla="*/ 335666 h 544010"/>
                            <a:gd name="connsiteX7" fmla="*/ 347240 w 476041"/>
                            <a:gd name="connsiteY7" fmla="*/ 289367 h 544010"/>
                            <a:gd name="connsiteX8" fmla="*/ 289367 w 476041"/>
                            <a:gd name="connsiteY8" fmla="*/ 243068 h 544010"/>
                            <a:gd name="connsiteX9" fmla="*/ 266218 w 476041"/>
                            <a:gd name="connsiteY9" fmla="*/ 208344 h 544010"/>
                            <a:gd name="connsiteX10" fmla="*/ 208344 w 476041"/>
                            <a:gd name="connsiteY10" fmla="*/ 162046 h 544010"/>
                            <a:gd name="connsiteX11" fmla="*/ 138896 w 476041"/>
                            <a:gd name="connsiteY11" fmla="*/ 115747 h 544010"/>
                            <a:gd name="connsiteX12" fmla="*/ 115747 w 476041"/>
                            <a:gd name="connsiteY12" fmla="*/ 81023 h 544010"/>
                            <a:gd name="connsiteX13" fmla="*/ 81023 w 476041"/>
                            <a:gd name="connsiteY13" fmla="*/ 69448 h 544010"/>
                            <a:gd name="connsiteX14" fmla="*/ 69448 w 476041"/>
                            <a:gd name="connsiteY14" fmla="*/ 34724 h 544010"/>
                            <a:gd name="connsiteX15" fmla="*/ 34724 w 476041"/>
                            <a:gd name="connsiteY15" fmla="*/ 23149 h 544010"/>
                            <a:gd name="connsiteX16" fmla="*/ 0 w 476041"/>
                            <a:gd name="connsiteY16" fmla="*/ 0 h 544010"/>
                            <a:gd name="connsiteX17" fmla="*/ 11575 w 476041"/>
                            <a:gd name="connsiteY17" fmla="*/ 92597 h 544010"/>
                            <a:gd name="connsiteX18" fmla="*/ 34724 w 476041"/>
                            <a:gd name="connsiteY18" fmla="*/ 115747 h 544010"/>
                            <a:gd name="connsiteX19" fmla="*/ 57873 w 476041"/>
                            <a:gd name="connsiteY19" fmla="*/ 196770 h 544010"/>
                            <a:gd name="connsiteX20" fmla="*/ 81023 w 476041"/>
                            <a:gd name="connsiteY20" fmla="*/ 231494 h 544010"/>
                            <a:gd name="connsiteX21" fmla="*/ 115747 w 476041"/>
                            <a:gd name="connsiteY21" fmla="*/ 300942 h 544010"/>
                            <a:gd name="connsiteX22" fmla="*/ 185195 w 476041"/>
                            <a:gd name="connsiteY22" fmla="*/ 324091 h 544010"/>
                            <a:gd name="connsiteX23" fmla="*/ 254643 w 476041"/>
                            <a:gd name="connsiteY23" fmla="*/ 358815 h 544010"/>
                            <a:gd name="connsiteX24" fmla="*/ 289367 w 476041"/>
                            <a:gd name="connsiteY24" fmla="*/ 370390 h 544010"/>
                            <a:gd name="connsiteX25" fmla="*/ 324091 w 476041"/>
                            <a:gd name="connsiteY25" fmla="*/ 393539 h 544010"/>
                            <a:gd name="connsiteX26" fmla="*/ 335666 w 476041"/>
                            <a:gd name="connsiteY26" fmla="*/ 416689 h 5440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</a:cxnLst>
                          <a:rect l="l" t="t" r="r" b="b"/>
                          <a:pathLst>
                            <a:path w="476041" h="544010">
                              <a:moveTo>
                                <a:pt x="335666" y="416689"/>
                              </a:moveTo>
                              <a:lnTo>
                                <a:pt x="335666" y="416689"/>
                              </a:lnTo>
                              <a:cubicBezTo>
                                <a:pt x="370702" y="486759"/>
                                <a:pt x="360300" y="504240"/>
                                <a:pt x="416689" y="532435"/>
                              </a:cubicBezTo>
                              <a:cubicBezTo>
                                <a:pt x="427602" y="537891"/>
                                <a:pt x="439838" y="540152"/>
                                <a:pt x="451413" y="544010"/>
                              </a:cubicBezTo>
                              <a:cubicBezTo>
                                <a:pt x="474516" y="474697"/>
                                <a:pt x="476041" y="485320"/>
                                <a:pt x="451413" y="370390"/>
                              </a:cubicBezTo>
                              <a:cubicBezTo>
                                <a:pt x="449126" y="359719"/>
                                <a:pt x="437621" y="352856"/>
                                <a:pt x="428263" y="347241"/>
                              </a:cubicBezTo>
                              <a:cubicBezTo>
                                <a:pt x="417801" y="340964"/>
                                <a:pt x="405114" y="339524"/>
                                <a:pt x="393539" y="335666"/>
                              </a:cubicBezTo>
                              <a:cubicBezTo>
                                <a:pt x="378106" y="320233"/>
                                <a:pt x="365400" y="301474"/>
                                <a:pt x="347240" y="289367"/>
                              </a:cubicBezTo>
                              <a:cubicBezTo>
                                <a:pt x="321454" y="272177"/>
                                <a:pt x="308217" y="266632"/>
                                <a:pt x="289367" y="243068"/>
                              </a:cubicBezTo>
                              <a:cubicBezTo>
                                <a:pt x="280677" y="232205"/>
                                <a:pt x="274908" y="219207"/>
                                <a:pt x="266218" y="208344"/>
                              </a:cubicBezTo>
                              <a:cubicBezTo>
                                <a:pt x="241377" y="177293"/>
                                <a:pt x="241765" y="188783"/>
                                <a:pt x="208344" y="162046"/>
                              </a:cubicBezTo>
                              <a:cubicBezTo>
                                <a:pt x="149426" y="114911"/>
                                <a:pt x="232221" y="162408"/>
                                <a:pt x="138896" y="115747"/>
                              </a:cubicBezTo>
                              <a:cubicBezTo>
                                <a:pt x="131180" y="104172"/>
                                <a:pt x="126610" y="89713"/>
                                <a:pt x="115747" y="81023"/>
                              </a:cubicBezTo>
                              <a:cubicBezTo>
                                <a:pt x="106220" y="73401"/>
                                <a:pt x="89650" y="78075"/>
                                <a:pt x="81023" y="69448"/>
                              </a:cubicBezTo>
                              <a:cubicBezTo>
                                <a:pt x="72396" y="60821"/>
                                <a:pt x="78075" y="43351"/>
                                <a:pt x="69448" y="34724"/>
                              </a:cubicBezTo>
                              <a:cubicBezTo>
                                <a:pt x="60821" y="26097"/>
                                <a:pt x="45637" y="28605"/>
                                <a:pt x="34724" y="23149"/>
                              </a:cubicBezTo>
                              <a:cubicBezTo>
                                <a:pt x="22282" y="16928"/>
                                <a:pt x="11575" y="7716"/>
                                <a:pt x="0" y="0"/>
                              </a:cubicBezTo>
                              <a:cubicBezTo>
                                <a:pt x="3858" y="30866"/>
                                <a:pt x="2637" y="62803"/>
                                <a:pt x="11575" y="92597"/>
                              </a:cubicBezTo>
                              <a:cubicBezTo>
                                <a:pt x="14711" y="103050"/>
                                <a:pt x="29109" y="106389"/>
                                <a:pt x="34724" y="115747"/>
                              </a:cubicBezTo>
                              <a:cubicBezTo>
                                <a:pt x="45991" y="134525"/>
                                <a:pt x="50301" y="179102"/>
                                <a:pt x="57873" y="196770"/>
                              </a:cubicBezTo>
                              <a:cubicBezTo>
                                <a:pt x="63353" y="209556"/>
                                <a:pt x="73306" y="219919"/>
                                <a:pt x="81023" y="231494"/>
                              </a:cubicBezTo>
                              <a:cubicBezTo>
                                <a:pt x="87330" y="250416"/>
                                <a:pt x="96850" y="289132"/>
                                <a:pt x="115747" y="300942"/>
                              </a:cubicBezTo>
                              <a:cubicBezTo>
                                <a:pt x="136440" y="313875"/>
                                <a:pt x="162046" y="316375"/>
                                <a:pt x="185195" y="324091"/>
                              </a:cubicBezTo>
                              <a:cubicBezTo>
                                <a:pt x="272470" y="353183"/>
                                <a:pt x="164897" y="313942"/>
                                <a:pt x="254643" y="358815"/>
                              </a:cubicBezTo>
                              <a:cubicBezTo>
                                <a:pt x="265556" y="364271"/>
                                <a:pt x="278454" y="364934"/>
                                <a:pt x="289367" y="370390"/>
                              </a:cubicBezTo>
                              <a:cubicBezTo>
                                <a:pt x="301809" y="376611"/>
                                <a:pt x="313228" y="384849"/>
                                <a:pt x="324091" y="393539"/>
                              </a:cubicBezTo>
                              <a:cubicBezTo>
                                <a:pt x="356438" y="419417"/>
                                <a:pt x="333737" y="412831"/>
                                <a:pt x="335666" y="41668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>
                          <a:solidFill>
                            <a:srgbClr val="CC99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400">
                            <a:defRPr/>
                          </a:pPr>
                          <a:endParaRPr lang="en-US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587" name="Group 154"/>
                      <p:cNvGrpSpPr/>
                      <p:nvPr/>
                    </p:nvGrpSpPr>
                    <p:grpSpPr>
                      <a:xfrm rot="2633095">
                        <a:off x="3563888" y="1700808"/>
                        <a:ext cx="304572" cy="648072"/>
                        <a:chOff x="3622876" y="1044283"/>
                        <a:chExt cx="1960756" cy="3563452"/>
                      </a:xfrm>
                    </p:grpSpPr>
                    <p:grpSp>
                      <p:nvGrpSpPr>
                        <p:cNvPr id="588" name="Group 1280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8992529" flipH="1" flipV="1">
                          <a:off x="4245701" y="1044283"/>
                          <a:ext cx="1337931" cy="3563452"/>
                          <a:chOff x="2440" y="885"/>
                          <a:chExt cx="758" cy="2167"/>
                        </a:xfrm>
                      </p:grpSpPr>
                      <p:grpSp>
                        <p:nvGrpSpPr>
                          <p:cNvPr id="589" name="Group 128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40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846" name="Freeform 128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709" y="1037"/>
                              <a:ext cx="480" cy="1028"/>
                            </a:xfrm>
                            <a:custGeom>
                              <a:avLst/>
                              <a:gdLst>
                                <a:gd name="T0" fmla="*/ 471 w 480"/>
                                <a:gd name="T1" fmla="*/ 1017 h 1028"/>
                                <a:gd name="T2" fmla="*/ 468 w 480"/>
                                <a:gd name="T3" fmla="*/ 993 h 1028"/>
                                <a:gd name="T4" fmla="*/ 474 w 480"/>
                                <a:gd name="T5" fmla="*/ 957 h 1028"/>
                                <a:gd name="T6" fmla="*/ 468 w 480"/>
                                <a:gd name="T7" fmla="*/ 882 h 1028"/>
                                <a:gd name="T8" fmla="*/ 477 w 480"/>
                                <a:gd name="T9" fmla="*/ 816 h 1028"/>
                                <a:gd name="T10" fmla="*/ 474 w 480"/>
                                <a:gd name="T11" fmla="*/ 807 h 1028"/>
                                <a:gd name="T12" fmla="*/ 459 w 480"/>
                                <a:gd name="T13" fmla="*/ 750 h 1028"/>
                                <a:gd name="T14" fmla="*/ 459 w 480"/>
                                <a:gd name="T15" fmla="*/ 705 h 1028"/>
                                <a:gd name="T16" fmla="*/ 450 w 480"/>
                                <a:gd name="T17" fmla="*/ 708 h 1028"/>
                                <a:gd name="T18" fmla="*/ 456 w 480"/>
                                <a:gd name="T19" fmla="*/ 699 h 1028"/>
                                <a:gd name="T20" fmla="*/ 450 w 480"/>
                                <a:gd name="T21" fmla="*/ 669 h 1028"/>
                                <a:gd name="T22" fmla="*/ 444 w 480"/>
                                <a:gd name="T23" fmla="*/ 591 h 1028"/>
                                <a:gd name="T24" fmla="*/ 429 w 480"/>
                                <a:gd name="T25" fmla="*/ 510 h 1028"/>
                                <a:gd name="T26" fmla="*/ 432 w 480"/>
                                <a:gd name="T27" fmla="*/ 480 h 1028"/>
                                <a:gd name="T28" fmla="*/ 423 w 480"/>
                                <a:gd name="T29" fmla="*/ 483 h 1028"/>
                                <a:gd name="T30" fmla="*/ 408 w 480"/>
                                <a:gd name="T31" fmla="*/ 438 h 1028"/>
                                <a:gd name="T32" fmla="*/ 384 w 480"/>
                                <a:gd name="T33" fmla="*/ 408 h 1028"/>
                                <a:gd name="T34" fmla="*/ 372 w 480"/>
                                <a:gd name="T35" fmla="*/ 336 h 1028"/>
                                <a:gd name="T36" fmla="*/ 351 w 480"/>
                                <a:gd name="T37" fmla="*/ 330 h 1028"/>
                                <a:gd name="T38" fmla="*/ 345 w 480"/>
                                <a:gd name="T39" fmla="*/ 294 h 1028"/>
                                <a:gd name="T40" fmla="*/ 312 w 480"/>
                                <a:gd name="T41" fmla="*/ 222 h 1028"/>
                                <a:gd name="T42" fmla="*/ 306 w 480"/>
                                <a:gd name="T43" fmla="*/ 174 h 1028"/>
                                <a:gd name="T44" fmla="*/ 297 w 480"/>
                                <a:gd name="T45" fmla="*/ 177 h 1028"/>
                                <a:gd name="T46" fmla="*/ 291 w 480"/>
                                <a:gd name="T47" fmla="*/ 186 h 1028"/>
                                <a:gd name="T48" fmla="*/ 279 w 480"/>
                                <a:gd name="T49" fmla="*/ 156 h 1028"/>
                                <a:gd name="T50" fmla="*/ 246 w 480"/>
                                <a:gd name="T51" fmla="*/ 147 h 1028"/>
                                <a:gd name="T52" fmla="*/ 225 w 480"/>
                                <a:gd name="T53" fmla="*/ 132 h 1028"/>
                                <a:gd name="T54" fmla="*/ 201 w 480"/>
                                <a:gd name="T55" fmla="*/ 105 h 1028"/>
                                <a:gd name="T56" fmla="*/ 159 w 480"/>
                                <a:gd name="T57" fmla="*/ 96 h 1028"/>
                                <a:gd name="T58" fmla="*/ 102 w 480"/>
                                <a:gd name="T59" fmla="*/ 63 h 1028"/>
                                <a:gd name="T60" fmla="*/ 78 w 480"/>
                                <a:gd name="T61" fmla="*/ 33 h 1028"/>
                                <a:gd name="T62" fmla="*/ 51 w 480"/>
                                <a:gd name="T63" fmla="*/ 12 h 1028"/>
                                <a:gd name="T64" fmla="*/ 33 w 480"/>
                                <a:gd name="T65" fmla="*/ 0 h 1028"/>
                                <a:gd name="T66" fmla="*/ 21 w 480"/>
                                <a:gd name="T67" fmla="*/ 48 h 1028"/>
                                <a:gd name="T68" fmla="*/ 48 w 480"/>
                                <a:gd name="T69" fmla="*/ 132 h 1028"/>
                                <a:gd name="T70" fmla="*/ 117 w 480"/>
                                <a:gd name="T71" fmla="*/ 108 h 1028"/>
                                <a:gd name="T72" fmla="*/ 126 w 480"/>
                                <a:gd name="T73" fmla="*/ 120 h 1028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w 480"/>
                                <a:gd name="T112" fmla="*/ 0 h 1028"/>
                                <a:gd name="T113" fmla="*/ 480 w 480"/>
                                <a:gd name="T114" fmla="*/ 1028 h 1028"/>
                              </a:gdLst>
                              <a:ahLst/>
                              <a:cxnLst>
                                <a:cxn ang="T74">
                                  <a:pos x="T0" y="T1"/>
                                </a:cxn>
                                <a:cxn ang="T75">
                                  <a:pos x="T2" y="T3"/>
                                </a:cxn>
                                <a:cxn ang="T76">
                                  <a:pos x="T4" y="T5"/>
                                </a:cxn>
                                <a:cxn ang="T77">
                                  <a:pos x="T6" y="T7"/>
                                </a:cxn>
                                <a:cxn ang="T78">
                                  <a:pos x="T8" y="T9"/>
                                </a:cxn>
                                <a:cxn ang="T79">
                                  <a:pos x="T10" y="T11"/>
                                </a:cxn>
                                <a:cxn ang="T80">
                                  <a:pos x="T12" y="T13"/>
                                </a:cxn>
                                <a:cxn ang="T81">
                                  <a:pos x="T14" y="T15"/>
                                </a:cxn>
                                <a:cxn ang="T82">
                                  <a:pos x="T16" y="T17"/>
                                </a:cxn>
                                <a:cxn ang="T83">
                                  <a:pos x="T18" y="T19"/>
                                </a:cxn>
                                <a:cxn ang="T84">
                                  <a:pos x="T20" y="T21"/>
                                </a:cxn>
                                <a:cxn ang="T85">
                                  <a:pos x="T22" y="T23"/>
                                </a:cxn>
                                <a:cxn ang="T86">
                                  <a:pos x="T24" y="T25"/>
                                </a:cxn>
                                <a:cxn ang="T87">
                                  <a:pos x="T26" y="T27"/>
                                </a:cxn>
                                <a:cxn ang="T88">
                                  <a:pos x="T28" y="T29"/>
                                </a:cxn>
                                <a:cxn ang="T89">
                                  <a:pos x="T30" y="T31"/>
                                </a:cxn>
                                <a:cxn ang="T90">
                                  <a:pos x="T32" y="T33"/>
                                </a:cxn>
                                <a:cxn ang="T91">
                                  <a:pos x="T34" y="T35"/>
                                </a:cxn>
                                <a:cxn ang="T92">
                                  <a:pos x="T36" y="T37"/>
                                </a:cxn>
                                <a:cxn ang="T93">
                                  <a:pos x="T38" y="T39"/>
                                </a:cxn>
                                <a:cxn ang="T94">
                                  <a:pos x="T40" y="T41"/>
                                </a:cxn>
                                <a:cxn ang="T95">
                                  <a:pos x="T42" y="T43"/>
                                </a:cxn>
                                <a:cxn ang="T96">
                                  <a:pos x="T44" y="T45"/>
                                </a:cxn>
                                <a:cxn ang="T97">
                                  <a:pos x="T46" y="T47"/>
                                </a:cxn>
                                <a:cxn ang="T98">
                                  <a:pos x="T48" y="T49"/>
                                </a:cxn>
                                <a:cxn ang="T99">
                                  <a:pos x="T50" y="T51"/>
                                </a:cxn>
                                <a:cxn ang="T100">
                                  <a:pos x="T52" y="T53"/>
                                </a:cxn>
                                <a:cxn ang="T101">
                                  <a:pos x="T54" y="T55"/>
                                </a:cxn>
                                <a:cxn ang="T102">
                                  <a:pos x="T56" y="T57"/>
                                </a:cxn>
                                <a:cxn ang="T103">
                                  <a:pos x="T58" y="T59"/>
                                </a:cxn>
                                <a:cxn ang="T104">
                                  <a:pos x="T60" y="T61"/>
                                </a:cxn>
                                <a:cxn ang="T105">
                                  <a:pos x="T62" y="T63"/>
                                </a:cxn>
                                <a:cxn ang="T106">
                                  <a:pos x="T64" y="T65"/>
                                </a:cxn>
                                <a:cxn ang="T107">
                                  <a:pos x="T66" y="T67"/>
                                </a:cxn>
                                <a:cxn ang="T108">
                                  <a:pos x="T68" y="T69"/>
                                </a:cxn>
                                <a:cxn ang="T109">
                                  <a:pos x="T70" y="T71"/>
                                </a:cxn>
                                <a:cxn ang="T110">
                                  <a:pos x="T72" y="T73"/>
                                </a:cxn>
                              </a:cxnLst>
                              <a:rect l="T111" t="T112" r="T113" b="T114"/>
                              <a:pathLst>
                                <a:path w="480" h="1028">
                                  <a:moveTo>
                                    <a:pt x="471" y="1017"/>
                                  </a:moveTo>
                                  <a:cubicBezTo>
                                    <a:pt x="480" y="983"/>
                                    <a:pt x="471" y="1028"/>
                                    <a:pt x="468" y="993"/>
                                  </a:cubicBezTo>
                                  <a:cubicBezTo>
                                    <a:pt x="467" y="982"/>
                                    <a:pt x="471" y="968"/>
                                    <a:pt x="474" y="957"/>
                                  </a:cubicBezTo>
                                  <a:cubicBezTo>
                                    <a:pt x="470" y="931"/>
                                    <a:pt x="476" y="907"/>
                                    <a:pt x="468" y="882"/>
                                  </a:cubicBezTo>
                                  <a:cubicBezTo>
                                    <a:pt x="470" y="860"/>
                                    <a:pt x="474" y="838"/>
                                    <a:pt x="477" y="816"/>
                                  </a:cubicBezTo>
                                  <a:cubicBezTo>
                                    <a:pt x="476" y="813"/>
                                    <a:pt x="474" y="810"/>
                                    <a:pt x="474" y="807"/>
                                  </a:cubicBezTo>
                                  <a:cubicBezTo>
                                    <a:pt x="474" y="782"/>
                                    <a:pt x="461" y="775"/>
                                    <a:pt x="459" y="750"/>
                                  </a:cubicBezTo>
                                  <a:cubicBezTo>
                                    <a:pt x="458" y="739"/>
                                    <a:pt x="459" y="705"/>
                                    <a:pt x="459" y="705"/>
                                  </a:cubicBezTo>
                                  <a:cubicBezTo>
                                    <a:pt x="456" y="706"/>
                                    <a:pt x="451" y="711"/>
                                    <a:pt x="450" y="708"/>
                                  </a:cubicBezTo>
                                  <a:cubicBezTo>
                                    <a:pt x="448" y="705"/>
                                    <a:pt x="456" y="703"/>
                                    <a:pt x="456" y="699"/>
                                  </a:cubicBezTo>
                                  <a:cubicBezTo>
                                    <a:pt x="457" y="688"/>
                                    <a:pt x="453" y="679"/>
                                    <a:pt x="450" y="669"/>
                                  </a:cubicBezTo>
                                  <a:cubicBezTo>
                                    <a:pt x="453" y="642"/>
                                    <a:pt x="453" y="617"/>
                                    <a:pt x="444" y="591"/>
                                  </a:cubicBezTo>
                                  <a:cubicBezTo>
                                    <a:pt x="459" y="547"/>
                                    <a:pt x="462" y="546"/>
                                    <a:pt x="429" y="510"/>
                                  </a:cubicBezTo>
                                  <a:cubicBezTo>
                                    <a:pt x="428" y="519"/>
                                    <a:pt x="435" y="472"/>
                                    <a:pt x="432" y="480"/>
                                  </a:cubicBezTo>
                                  <a:cubicBezTo>
                                    <a:pt x="431" y="483"/>
                                    <a:pt x="424" y="486"/>
                                    <a:pt x="423" y="483"/>
                                  </a:cubicBezTo>
                                  <a:cubicBezTo>
                                    <a:pt x="408" y="434"/>
                                    <a:pt x="437" y="445"/>
                                    <a:pt x="408" y="438"/>
                                  </a:cubicBezTo>
                                  <a:cubicBezTo>
                                    <a:pt x="400" y="428"/>
                                    <a:pt x="391" y="419"/>
                                    <a:pt x="384" y="408"/>
                                  </a:cubicBezTo>
                                  <a:cubicBezTo>
                                    <a:pt x="382" y="394"/>
                                    <a:pt x="382" y="346"/>
                                    <a:pt x="372" y="336"/>
                                  </a:cubicBezTo>
                                  <a:cubicBezTo>
                                    <a:pt x="367" y="331"/>
                                    <a:pt x="358" y="332"/>
                                    <a:pt x="351" y="330"/>
                                  </a:cubicBezTo>
                                  <a:cubicBezTo>
                                    <a:pt x="347" y="315"/>
                                    <a:pt x="353" y="307"/>
                                    <a:pt x="345" y="294"/>
                                  </a:cubicBezTo>
                                  <a:cubicBezTo>
                                    <a:pt x="345" y="291"/>
                                    <a:pt x="341" y="212"/>
                                    <a:pt x="312" y="222"/>
                                  </a:cubicBezTo>
                                  <a:cubicBezTo>
                                    <a:pt x="305" y="202"/>
                                    <a:pt x="312" y="168"/>
                                    <a:pt x="306" y="174"/>
                                  </a:cubicBezTo>
                                  <a:cubicBezTo>
                                    <a:pt x="304" y="176"/>
                                    <a:pt x="299" y="175"/>
                                    <a:pt x="297" y="177"/>
                                  </a:cubicBezTo>
                                  <a:cubicBezTo>
                                    <a:pt x="295" y="179"/>
                                    <a:pt x="283" y="211"/>
                                    <a:pt x="291" y="186"/>
                                  </a:cubicBezTo>
                                  <a:cubicBezTo>
                                    <a:pt x="289" y="177"/>
                                    <a:pt x="287" y="162"/>
                                    <a:pt x="279" y="156"/>
                                  </a:cubicBezTo>
                                  <a:cubicBezTo>
                                    <a:pt x="270" y="149"/>
                                    <a:pt x="246" y="147"/>
                                    <a:pt x="246" y="147"/>
                                  </a:cubicBezTo>
                                  <a:cubicBezTo>
                                    <a:pt x="240" y="141"/>
                                    <a:pt x="231" y="138"/>
                                    <a:pt x="225" y="132"/>
                                  </a:cubicBezTo>
                                  <a:cubicBezTo>
                                    <a:pt x="213" y="120"/>
                                    <a:pt x="218" y="114"/>
                                    <a:pt x="201" y="105"/>
                                  </a:cubicBezTo>
                                  <a:cubicBezTo>
                                    <a:pt x="182" y="110"/>
                                    <a:pt x="176" y="102"/>
                                    <a:pt x="159" y="96"/>
                                  </a:cubicBezTo>
                                  <a:cubicBezTo>
                                    <a:pt x="143" y="80"/>
                                    <a:pt x="119" y="78"/>
                                    <a:pt x="102" y="63"/>
                                  </a:cubicBezTo>
                                  <a:cubicBezTo>
                                    <a:pt x="64" y="29"/>
                                    <a:pt x="97" y="59"/>
                                    <a:pt x="78" y="33"/>
                                  </a:cubicBezTo>
                                  <a:cubicBezTo>
                                    <a:pt x="72" y="24"/>
                                    <a:pt x="59" y="18"/>
                                    <a:pt x="51" y="12"/>
                                  </a:cubicBezTo>
                                  <a:cubicBezTo>
                                    <a:pt x="45" y="8"/>
                                    <a:pt x="33" y="0"/>
                                    <a:pt x="33" y="0"/>
                                  </a:cubicBezTo>
                                  <a:cubicBezTo>
                                    <a:pt x="0" y="11"/>
                                    <a:pt x="11" y="11"/>
                                    <a:pt x="21" y="48"/>
                                  </a:cubicBezTo>
                                  <a:cubicBezTo>
                                    <a:pt x="23" y="55"/>
                                    <a:pt x="41" y="129"/>
                                    <a:pt x="48" y="132"/>
                                  </a:cubicBezTo>
                                  <a:cubicBezTo>
                                    <a:pt x="78" y="126"/>
                                    <a:pt x="90" y="103"/>
                                    <a:pt x="117" y="108"/>
                                  </a:cubicBezTo>
                                  <a:cubicBezTo>
                                    <a:pt x="124" y="118"/>
                                    <a:pt x="120" y="114"/>
                                    <a:pt x="126" y="12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590" name="Group 128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31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848" name="Oval 128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476" y="1157"/>
                                <a:ext cx="681" cy="1542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849" name="Freeform 128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895" y="2048"/>
                                <a:ext cx="294" cy="993"/>
                              </a:xfrm>
                              <a:custGeom>
                                <a:avLst/>
                                <a:gdLst>
                                  <a:gd name="T0" fmla="*/ 0 w 294"/>
                                  <a:gd name="T1" fmla="*/ 993 h 993"/>
                                  <a:gd name="T2" fmla="*/ 15 w 294"/>
                                  <a:gd name="T3" fmla="*/ 942 h 993"/>
                                  <a:gd name="T4" fmla="*/ 30 w 294"/>
                                  <a:gd name="T5" fmla="*/ 921 h 993"/>
                                  <a:gd name="T6" fmla="*/ 51 w 294"/>
                                  <a:gd name="T7" fmla="*/ 897 h 993"/>
                                  <a:gd name="T8" fmla="*/ 66 w 294"/>
                                  <a:gd name="T9" fmla="*/ 855 h 993"/>
                                  <a:gd name="T10" fmla="*/ 78 w 294"/>
                                  <a:gd name="T11" fmla="*/ 837 h 993"/>
                                  <a:gd name="T12" fmla="*/ 84 w 294"/>
                                  <a:gd name="T13" fmla="*/ 828 h 993"/>
                                  <a:gd name="T14" fmla="*/ 108 w 294"/>
                                  <a:gd name="T15" fmla="*/ 795 h 993"/>
                                  <a:gd name="T16" fmla="*/ 129 w 294"/>
                                  <a:gd name="T17" fmla="*/ 714 h 993"/>
                                  <a:gd name="T18" fmla="*/ 147 w 294"/>
                                  <a:gd name="T19" fmla="*/ 675 h 993"/>
                                  <a:gd name="T20" fmla="*/ 162 w 294"/>
                                  <a:gd name="T21" fmla="*/ 627 h 993"/>
                                  <a:gd name="T22" fmla="*/ 204 w 294"/>
                                  <a:gd name="T23" fmla="*/ 519 h 993"/>
                                  <a:gd name="T24" fmla="*/ 141 w 294"/>
                                  <a:gd name="T25" fmla="*/ 543 h 993"/>
                                  <a:gd name="T26" fmla="*/ 99 w 294"/>
                                  <a:gd name="T27" fmla="*/ 597 h 993"/>
                                  <a:gd name="T28" fmla="*/ 81 w 294"/>
                                  <a:gd name="T29" fmla="*/ 672 h 993"/>
                                  <a:gd name="T30" fmla="*/ 69 w 294"/>
                                  <a:gd name="T31" fmla="*/ 690 h 993"/>
                                  <a:gd name="T32" fmla="*/ 78 w 294"/>
                                  <a:gd name="T33" fmla="*/ 708 h 993"/>
                                  <a:gd name="T34" fmla="*/ 45 w 294"/>
                                  <a:gd name="T35" fmla="*/ 765 h 993"/>
                                  <a:gd name="T36" fmla="*/ 42 w 294"/>
                                  <a:gd name="T37" fmla="*/ 789 h 993"/>
                                  <a:gd name="T38" fmla="*/ 39 w 294"/>
                                  <a:gd name="T39" fmla="*/ 801 h 993"/>
                                  <a:gd name="T40" fmla="*/ 15 w 294"/>
                                  <a:gd name="T41" fmla="*/ 753 h 993"/>
                                  <a:gd name="T42" fmla="*/ 51 w 294"/>
                                  <a:gd name="T43" fmla="*/ 696 h 993"/>
                                  <a:gd name="T44" fmla="*/ 69 w 294"/>
                                  <a:gd name="T45" fmla="*/ 675 h 993"/>
                                  <a:gd name="T46" fmla="*/ 114 w 294"/>
                                  <a:gd name="T47" fmla="*/ 612 h 993"/>
                                  <a:gd name="T48" fmla="*/ 129 w 294"/>
                                  <a:gd name="T49" fmla="*/ 597 h 993"/>
                                  <a:gd name="T50" fmla="*/ 141 w 294"/>
                                  <a:gd name="T51" fmla="*/ 567 h 993"/>
                                  <a:gd name="T52" fmla="*/ 153 w 294"/>
                                  <a:gd name="T53" fmla="*/ 525 h 993"/>
                                  <a:gd name="T54" fmla="*/ 168 w 294"/>
                                  <a:gd name="T55" fmla="*/ 507 h 993"/>
                                  <a:gd name="T56" fmla="*/ 174 w 294"/>
                                  <a:gd name="T57" fmla="*/ 489 h 993"/>
                                  <a:gd name="T58" fmla="*/ 180 w 294"/>
                                  <a:gd name="T59" fmla="*/ 477 h 993"/>
                                  <a:gd name="T60" fmla="*/ 210 w 294"/>
                                  <a:gd name="T61" fmla="*/ 417 h 993"/>
                                  <a:gd name="T62" fmla="*/ 225 w 294"/>
                                  <a:gd name="T63" fmla="*/ 387 h 993"/>
                                  <a:gd name="T64" fmla="*/ 231 w 294"/>
                                  <a:gd name="T65" fmla="*/ 369 h 993"/>
                                  <a:gd name="T66" fmla="*/ 234 w 294"/>
                                  <a:gd name="T67" fmla="*/ 324 h 993"/>
                                  <a:gd name="T68" fmla="*/ 246 w 294"/>
                                  <a:gd name="T69" fmla="*/ 306 h 993"/>
                                  <a:gd name="T70" fmla="*/ 252 w 294"/>
                                  <a:gd name="T71" fmla="*/ 288 h 993"/>
                                  <a:gd name="T72" fmla="*/ 261 w 294"/>
                                  <a:gd name="T73" fmla="*/ 216 h 993"/>
                                  <a:gd name="T74" fmla="*/ 279 w 294"/>
                                  <a:gd name="T75" fmla="*/ 189 h 993"/>
                                  <a:gd name="T76" fmla="*/ 261 w 294"/>
                                  <a:gd name="T77" fmla="*/ 168 h 993"/>
                                  <a:gd name="T78" fmla="*/ 282 w 294"/>
                                  <a:gd name="T79" fmla="*/ 132 h 993"/>
                                  <a:gd name="T80" fmla="*/ 294 w 294"/>
                                  <a:gd name="T81" fmla="*/ 105 h 993"/>
                                  <a:gd name="T82" fmla="*/ 279 w 294"/>
                                  <a:gd name="T83" fmla="*/ 75 h 993"/>
                                  <a:gd name="T84" fmla="*/ 288 w 294"/>
                                  <a:gd name="T85" fmla="*/ 0 h 993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60000 6553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w 294"/>
                                  <a:gd name="T130" fmla="*/ 0 h 993"/>
                                  <a:gd name="T131" fmla="*/ 294 w 294"/>
                                  <a:gd name="T132" fmla="*/ 993 h 993"/>
                                </a:gdLst>
                                <a:ahLst/>
                                <a:cxnLst>
                                  <a:cxn ang="T86">
                                    <a:pos x="T0" y="T1"/>
                                  </a:cxn>
                                  <a:cxn ang="T87">
                                    <a:pos x="T2" y="T3"/>
                                  </a:cxn>
                                  <a:cxn ang="T88">
                                    <a:pos x="T4" y="T5"/>
                                  </a:cxn>
                                  <a:cxn ang="T89">
                                    <a:pos x="T6" y="T7"/>
                                  </a:cxn>
                                  <a:cxn ang="T90">
                                    <a:pos x="T8" y="T9"/>
                                  </a:cxn>
                                  <a:cxn ang="T91">
                                    <a:pos x="T10" y="T11"/>
                                  </a:cxn>
                                  <a:cxn ang="T92">
                                    <a:pos x="T12" y="T13"/>
                                  </a:cxn>
                                  <a:cxn ang="T93">
                                    <a:pos x="T14" y="T15"/>
                                  </a:cxn>
                                  <a:cxn ang="T94">
                                    <a:pos x="T16" y="T17"/>
                                  </a:cxn>
                                  <a:cxn ang="T95">
                                    <a:pos x="T18" y="T19"/>
                                  </a:cxn>
                                  <a:cxn ang="T96">
                                    <a:pos x="T20" y="T21"/>
                                  </a:cxn>
                                  <a:cxn ang="T97">
                                    <a:pos x="T22" y="T23"/>
                                  </a:cxn>
                                  <a:cxn ang="T98">
                                    <a:pos x="T24" y="T25"/>
                                  </a:cxn>
                                  <a:cxn ang="T99">
                                    <a:pos x="T26" y="T27"/>
                                  </a:cxn>
                                  <a:cxn ang="T100">
                                    <a:pos x="T28" y="T29"/>
                                  </a:cxn>
                                  <a:cxn ang="T101">
                                    <a:pos x="T30" y="T31"/>
                                  </a:cxn>
                                  <a:cxn ang="T102">
                                    <a:pos x="T32" y="T33"/>
                                  </a:cxn>
                                  <a:cxn ang="T103">
                                    <a:pos x="T34" y="T35"/>
                                  </a:cxn>
                                  <a:cxn ang="T104">
                                    <a:pos x="T36" y="T37"/>
                                  </a:cxn>
                                  <a:cxn ang="T105">
                                    <a:pos x="T38" y="T39"/>
                                  </a:cxn>
                                  <a:cxn ang="T106">
                                    <a:pos x="T40" y="T41"/>
                                  </a:cxn>
                                  <a:cxn ang="T107">
                                    <a:pos x="T42" y="T43"/>
                                  </a:cxn>
                                  <a:cxn ang="T108">
                                    <a:pos x="T44" y="T45"/>
                                  </a:cxn>
                                  <a:cxn ang="T109">
                                    <a:pos x="T46" y="T47"/>
                                  </a:cxn>
                                  <a:cxn ang="T110">
                                    <a:pos x="T48" y="T49"/>
                                  </a:cxn>
                                  <a:cxn ang="T111">
                                    <a:pos x="T50" y="T51"/>
                                  </a:cxn>
                                  <a:cxn ang="T112">
                                    <a:pos x="T52" y="T53"/>
                                  </a:cxn>
                                  <a:cxn ang="T113">
                                    <a:pos x="T54" y="T55"/>
                                  </a:cxn>
                                  <a:cxn ang="T114">
                                    <a:pos x="T56" y="T57"/>
                                  </a:cxn>
                                  <a:cxn ang="T115">
                                    <a:pos x="T58" y="T59"/>
                                  </a:cxn>
                                  <a:cxn ang="T116">
                                    <a:pos x="T60" y="T61"/>
                                  </a:cxn>
                                  <a:cxn ang="T117">
                                    <a:pos x="T62" y="T63"/>
                                  </a:cxn>
                                  <a:cxn ang="T118">
                                    <a:pos x="T64" y="T65"/>
                                  </a:cxn>
                                  <a:cxn ang="T119">
                                    <a:pos x="T66" y="T67"/>
                                  </a:cxn>
                                  <a:cxn ang="T120">
                                    <a:pos x="T68" y="T69"/>
                                  </a:cxn>
                                  <a:cxn ang="T121">
                                    <a:pos x="T70" y="T71"/>
                                  </a:cxn>
                                  <a:cxn ang="T122">
                                    <a:pos x="T72" y="T73"/>
                                  </a:cxn>
                                  <a:cxn ang="T123">
                                    <a:pos x="T74" y="T75"/>
                                  </a:cxn>
                                  <a:cxn ang="T124">
                                    <a:pos x="T76" y="T77"/>
                                  </a:cxn>
                                  <a:cxn ang="T125">
                                    <a:pos x="T78" y="T79"/>
                                  </a:cxn>
                                  <a:cxn ang="T126">
                                    <a:pos x="T80" y="T81"/>
                                  </a:cxn>
                                  <a:cxn ang="T127">
                                    <a:pos x="T82" y="T83"/>
                                  </a:cxn>
                                  <a:cxn ang="T128">
                                    <a:pos x="T84" y="T85"/>
                                  </a:cxn>
                                </a:cxnLst>
                                <a:rect l="T129" t="T130" r="T131" b="T132"/>
                                <a:pathLst>
                                  <a:path w="294" h="993">
                                    <a:moveTo>
                                      <a:pt x="0" y="993"/>
                                    </a:moveTo>
                                    <a:cubicBezTo>
                                      <a:pt x="5" y="973"/>
                                      <a:pt x="0" y="957"/>
                                      <a:pt x="15" y="942"/>
                                    </a:cubicBezTo>
                                    <a:cubicBezTo>
                                      <a:pt x="22" y="921"/>
                                      <a:pt x="15" y="926"/>
                                      <a:pt x="30" y="921"/>
                                    </a:cubicBezTo>
                                    <a:cubicBezTo>
                                      <a:pt x="34" y="908"/>
                                      <a:pt x="43" y="907"/>
                                      <a:pt x="51" y="897"/>
                                    </a:cubicBezTo>
                                    <a:cubicBezTo>
                                      <a:pt x="61" y="885"/>
                                      <a:pt x="62" y="869"/>
                                      <a:pt x="66" y="855"/>
                                    </a:cubicBezTo>
                                    <a:cubicBezTo>
                                      <a:pt x="68" y="848"/>
                                      <a:pt x="74" y="843"/>
                                      <a:pt x="78" y="837"/>
                                    </a:cubicBezTo>
                                    <a:cubicBezTo>
                                      <a:pt x="80" y="834"/>
                                      <a:pt x="84" y="828"/>
                                      <a:pt x="84" y="828"/>
                                    </a:cubicBezTo>
                                    <a:cubicBezTo>
                                      <a:pt x="88" y="811"/>
                                      <a:pt x="90" y="801"/>
                                      <a:pt x="108" y="795"/>
                                    </a:cubicBezTo>
                                    <a:cubicBezTo>
                                      <a:pt x="117" y="769"/>
                                      <a:pt x="122" y="741"/>
                                      <a:pt x="129" y="714"/>
                                    </a:cubicBezTo>
                                    <a:cubicBezTo>
                                      <a:pt x="134" y="696"/>
                                      <a:pt x="132" y="685"/>
                                      <a:pt x="147" y="675"/>
                                    </a:cubicBezTo>
                                    <a:cubicBezTo>
                                      <a:pt x="152" y="659"/>
                                      <a:pt x="158" y="643"/>
                                      <a:pt x="162" y="627"/>
                                    </a:cubicBezTo>
                                    <a:cubicBezTo>
                                      <a:pt x="164" y="594"/>
                                      <a:pt x="162" y="526"/>
                                      <a:pt x="204" y="519"/>
                                    </a:cubicBezTo>
                                    <a:cubicBezTo>
                                      <a:pt x="176" y="513"/>
                                      <a:pt x="163" y="528"/>
                                      <a:pt x="141" y="543"/>
                                    </a:cubicBezTo>
                                    <a:cubicBezTo>
                                      <a:pt x="128" y="562"/>
                                      <a:pt x="112" y="578"/>
                                      <a:pt x="99" y="597"/>
                                    </a:cubicBezTo>
                                    <a:cubicBezTo>
                                      <a:pt x="97" y="634"/>
                                      <a:pt x="96" y="645"/>
                                      <a:pt x="81" y="672"/>
                                    </a:cubicBezTo>
                                    <a:cubicBezTo>
                                      <a:pt x="77" y="678"/>
                                      <a:pt x="71" y="683"/>
                                      <a:pt x="69" y="690"/>
                                    </a:cubicBezTo>
                                    <a:cubicBezTo>
                                      <a:pt x="67" y="696"/>
                                      <a:pt x="78" y="708"/>
                                      <a:pt x="78" y="708"/>
                                    </a:cubicBezTo>
                                    <a:cubicBezTo>
                                      <a:pt x="75" y="732"/>
                                      <a:pt x="58" y="745"/>
                                      <a:pt x="45" y="765"/>
                                    </a:cubicBezTo>
                                    <a:cubicBezTo>
                                      <a:pt x="44" y="773"/>
                                      <a:pt x="43" y="781"/>
                                      <a:pt x="42" y="789"/>
                                    </a:cubicBezTo>
                                    <a:cubicBezTo>
                                      <a:pt x="41" y="793"/>
                                      <a:pt x="41" y="805"/>
                                      <a:pt x="39" y="801"/>
                                    </a:cubicBezTo>
                                    <a:cubicBezTo>
                                      <a:pt x="34" y="789"/>
                                      <a:pt x="18" y="766"/>
                                      <a:pt x="15" y="753"/>
                                    </a:cubicBezTo>
                                    <a:cubicBezTo>
                                      <a:pt x="17" y="731"/>
                                      <a:pt x="36" y="713"/>
                                      <a:pt x="51" y="696"/>
                                    </a:cubicBezTo>
                                    <a:cubicBezTo>
                                      <a:pt x="60" y="686"/>
                                      <a:pt x="63" y="687"/>
                                      <a:pt x="69" y="675"/>
                                    </a:cubicBezTo>
                                    <a:cubicBezTo>
                                      <a:pt x="80" y="653"/>
                                      <a:pt x="93" y="626"/>
                                      <a:pt x="114" y="612"/>
                                    </a:cubicBezTo>
                                    <a:cubicBezTo>
                                      <a:pt x="118" y="606"/>
                                      <a:pt x="125" y="603"/>
                                      <a:pt x="129" y="597"/>
                                    </a:cubicBezTo>
                                    <a:cubicBezTo>
                                      <a:pt x="135" y="589"/>
                                      <a:pt x="135" y="576"/>
                                      <a:pt x="141" y="567"/>
                                    </a:cubicBezTo>
                                    <a:cubicBezTo>
                                      <a:pt x="143" y="556"/>
                                      <a:pt x="145" y="533"/>
                                      <a:pt x="153" y="525"/>
                                    </a:cubicBezTo>
                                    <a:cubicBezTo>
                                      <a:pt x="159" y="519"/>
                                      <a:pt x="165" y="515"/>
                                      <a:pt x="168" y="507"/>
                                    </a:cubicBezTo>
                                    <a:cubicBezTo>
                                      <a:pt x="171" y="501"/>
                                      <a:pt x="171" y="495"/>
                                      <a:pt x="174" y="489"/>
                                    </a:cubicBezTo>
                                    <a:cubicBezTo>
                                      <a:pt x="176" y="485"/>
                                      <a:pt x="178" y="481"/>
                                      <a:pt x="180" y="477"/>
                                    </a:cubicBezTo>
                                    <a:cubicBezTo>
                                      <a:pt x="183" y="444"/>
                                      <a:pt x="199" y="449"/>
                                      <a:pt x="210" y="417"/>
                                    </a:cubicBezTo>
                                    <a:cubicBezTo>
                                      <a:pt x="216" y="419"/>
                                      <a:pt x="221" y="389"/>
                                      <a:pt x="225" y="387"/>
                                    </a:cubicBezTo>
                                    <a:cubicBezTo>
                                      <a:pt x="230" y="384"/>
                                      <a:pt x="231" y="369"/>
                                      <a:pt x="231" y="369"/>
                                    </a:cubicBezTo>
                                    <a:cubicBezTo>
                                      <a:pt x="232" y="354"/>
                                      <a:pt x="231" y="339"/>
                                      <a:pt x="234" y="324"/>
                                    </a:cubicBezTo>
                                    <a:cubicBezTo>
                                      <a:pt x="236" y="317"/>
                                      <a:pt x="244" y="313"/>
                                      <a:pt x="246" y="306"/>
                                    </a:cubicBezTo>
                                    <a:cubicBezTo>
                                      <a:pt x="248" y="300"/>
                                      <a:pt x="252" y="288"/>
                                      <a:pt x="252" y="288"/>
                                    </a:cubicBezTo>
                                    <a:cubicBezTo>
                                      <a:pt x="245" y="268"/>
                                      <a:pt x="250" y="235"/>
                                      <a:pt x="261" y="216"/>
                                    </a:cubicBezTo>
                                    <a:cubicBezTo>
                                      <a:pt x="266" y="207"/>
                                      <a:pt x="279" y="189"/>
                                      <a:pt x="279" y="189"/>
                                    </a:cubicBezTo>
                                    <a:cubicBezTo>
                                      <a:pt x="274" y="174"/>
                                      <a:pt x="266" y="183"/>
                                      <a:pt x="261" y="168"/>
                                    </a:cubicBezTo>
                                    <a:cubicBezTo>
                                      <a:pt x="265" y="152"/>
                                      <a:pt x="268" y="142"/>
                                      <a:pt x="282" y="132"/>
                                    </a:cubicBezTo>
                                    <a:cubicBezTo>
                                      <a:pt x="289" y="111"/>
                                      <a:pt x="284" y="119"/>
                                      <a:pt x="294" y="105"/>
                                    </a:cubicBezTo>
                                    <a:cubicBezTo>
                                      <a:pt x="282" y="97"/>
                                      <a:pt x="283" y="88"/>
                                      <a:pt x="279" y="75"/>
                                    </a:cubicBezTo>
                                    <a:cubicBezTo>
                                      <a:pt x="285" y="6"/>
                                      <a:pt x="278" y="30"/>
                                      <a:pt x="288" y="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1905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850" name="Freeform 128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431" y="1066"/>
                                <a:ext cx="432" cy="1986"/>
                              </a:xfrm>
                              <a:custGeom>
                                <a:avLst/>
                                <a:gdLst>
                                  <a:gd name="T0" fmla="*/ 427 w 432"/>
                                  <a:gd name="T1" fmla="*/ 1986 h 1986"/>
                                  <a:gd name="T2" fmla="*/ 412 w 432"/>
                                  <a:gd name="T3" fmla="*/ 1950 h 1986"/>
                                  <a:gd name="T4" fmla="*/ 325 w 432"/>
                                  <a:gd name="T5" fmla="*/ 1866 h 1986"/>
                                  <a:gd name="T6" fmla="*/ 343 w 432"/>
                                  <a:gd name="T7" fmla="*/ 1863 h 1986"/>
                                  <a:gd name="T8" fmla="*/ 325 w 432"/>
                                  <a:gd name="T9" fmla="*/ 1836 h 1986"/>
                                  <a:gd name="T10" fmla="*/ 307 w 432"/>
                                  <a:gd name="T11" fmla="*/ 1809 h 1986"/>
                                  <a:gd name="T12" fmla="*/ 262 w 432"/>
                                  <a:gd name="T13" fmla="*/ 1761 h 1986"/>
                                  <a:gd name="T14" fmla="*/ 193 w 432"/>
                                  <a:gd name="T15" fmla="*/ 1710 h 1986"/>
                                  <a:gd name="T16" fmla="*/ 163 w 432"/>
                                  <a:gd name="T17" fmla="*/ 1647 h 1986"/>
                                  <a:gd name="T18" fmla="*/ 151 w 432"/>
                                  <a:gd name="T19" fmla="*/ 1608 h 1986"/>
                                  <a:gd name="T20" fmla="*/ 133 w 432"/>
                                  <a:gd name="T21" fmla="*/ 1590 h 1986"/>
                                  <a:gd name="T22" fmla="*/ 112 w 432"/>
                                  <a:gd name="T23" fmla="*/ 1524 h 1986"/>
                                  <a:gd name="T24" fmla="*/ 142 w 432"/>
                                  <a:gd name="T25" fmla="*/ 1530 h 1986"/>
                                  <a:gd name="T26" fmla="*/ 163 w 432"/>
                                  <a:gd name="T27" fmla="*/ 1575 h 1986"/>
                                  <a:gd name="T28" fmla="*/ 190 w 432"/>
                                  <a:gd name="T29" fmla="*/ 1593 h 1986"/>
                                  <a:gd name="T30" fmla="*/ 199 w 432"/>
                                  <a:gd name="T31" fmla="*/ 1599 h 1986"/>
                                  <a:gd name="T32" fmla="*/ 217 w 432"/>
                                  <a:gd name="T33" fmla="*/ 1623 h 1986"/>
                                  <a:gd name="T34" fmla="*/ 247 w 432"/>
                                  <a:gd name="T35" fmla="*/ 1671 h 1986"/>
                                  <a:gd name="T36" fmla="*/ 274 w 432"/>
                                  <a:gd name="T37" fmla="*/ 1719 h 1986"/>
                                  <a:gd name="T38" fmla="*/ 304 w 432"/>
                                  <a:gd name="T39" fmla="*/ 1755 h 1986"/>
                                  <a:gd name="T40" fmla="*/ 316 w 432"/>
                                  <a:gd name="T41" fmla="*/ 1734 h 1986"/>
                                  <a:gd name="T42" fmla="*/ 286 w 432"/>
                                  <a:gd name="T43" fmla="*/ 1704 h 1986"/>
                                  <a:gd name="T44" fmla="*/ 253 w 432"/>
                                  <a:gd name="T45" fmla="*/ 1659 h 1986"/>
                                  <a:gd name="T46" fmla="*/ 223 w 432"/>
                                  <a:gd name="T47" fmla="*/ 1620 h 1986"/>
                                  <a:gd name="T48" fmla="*/ 193 w 432"/>
                                  <a:gd name="T49" fmla="*/ 1581 h 1986"/>
                                  <a:gd name="T50" fmla="*/ 145 w 432"/>
                                  <a:gd name="T51" fmla="*/ 1530 h 1986"/>
                                  <a:gd name="T52" fmla="*/ 130 w 432"/>
                                  <a:gd name="T53" fmla="*/ 1500 h 1986"/>
                                  <a:gd name="T54" fmla="*/ 103 w 432"/>
                                  <a:gd name="T55" fmla="*/ 1470 h 1986"/>
                                  <a:gd name="T56" fmla="*/ 82 w 432"/>
                                  <a:gd name="T57" fmla="*/ 1425 h 1986"/>
                                  <a:gd name="T58" fmla="*/ 71 w 432"/>
                                  <a:gd name="T59" fmla="*/ 1330 h 1986"/>
                                  <a:gd name="T60" fmla="*/ 46 w 432"/>
                                  <a:gd name="T61" fmla="*/ 1239 h 1986"/>
                                  <a:gd name="T62" fmla="*/ 22 w 432"/>
                                  <a:gd name="T63" fmla="*/ 1182 h 1986"/>
                                  <a:gd name="T64" fmla="*/ 25 w 432"/>
                                  <a:gd name="T65" fmla="*/ 1104 h 1986"/>
                                  <a:gd name="T66" fmla="*/ 16 w 432"/>
                                  <a:gd name="T67" fmla="*/ 1062 h 1986"/>
                                  <a:gd name="T68" fmla="*/ 16 w 432"/>
                                  <a:gd name="T69" fmla="*/ 1014 h 1986"/>
                                  <a:gd name="T70" fmla="*/ 31 w 432"/>
                                  <a:gd name="T71" fmla="*/ 951 h 1986"/>
                                  <a:gd name="T72" fmla="*/ 1 w 432"/>
                                  <a:gd name="T73" fmla="*/ 837 h 1986"/>
                                  <a:gd name="T74" fmla="*/ 22 w 432"/>
                                  <a:gd name="T75" fmla="*/ 777 h 1986"/>
                                  <a:gd name="T76" fmla="*/ 25 w 432"/>
                                  <a:gd name="T77" fmla="*/ 723 h 1986"/>
                                  <a:gd name="T78" fmla="*/ 22 w 432"/>
                                  <a:gd name="T79" fmla="*/ 621 h 1986"/>
                                  <a:gd name="T80" fmla="*/ 40 w 432"/>
                                  <a:gd name="T81" fmla="*/ 540 h 1986"/>
                                  <a:gd name="T82" fmla="*/ 58 w 432"/>
                                  <a:gd name="T83" fmla="*/ 447 h 1986"/>
                                  <a:gd name="T84" fmla="*/ 82 w 432"/>
                                  <a:gd name="T85" fmla="*/ 363 h 1986"/>
                                  <a:gd name="T86" fmla="*/ 94 w 432"/>
                                  <a:gd name="T87" fmla="*/ 336 h 1986"/>
                                  <a:gd name="T88" fmla="*/ 97 w 432"/>
                                  <a:gd name="T89" fmla="*/ 327 h 1986"/>
                                  <a:gd name="T90" fmla="*/ 100 w 432"/>
                                  <a:gd name="T91" fmla="*/ 291 h 1986"/>
                                  <a:gd name="T92" fmla="*/ 148 w 432"/>
                                  <a:gd name="T93" fmla="*/ 279 h 1986"/>
                                  <a:gd name="T94" fmla="*/ 139 w 432"/>
                                  <a:gd name="T95" fmla="*/ 222 h 1986"/>
                                  <a:gd name="T96" fmla="*/ 136 w 432"/>
                                  <a:gd name="T97" fmla="*/ 213 h 1986"/>
                                  <a:gd name="T98" fmla="*/ 172 w 432"/>
                                  <a:gd name="T99" fmla="*/ 195 h 1986"/>
                                  <a:gd name="T100" fmla="*/ 211 w 432"/>
                                  <a:gd name="T101" fmla="*/ 120 h 1986"/>
                                  <a:gd name="T102" fmla="*/ 229 w 432"/>
                                  <a:gd name="T103" fmla="*/ 129 h 1986"/>
                                  <a:gd name="T104" fmla="*/ 235 w 432"/>
                                  <a:gd name="T105" fmla="*/ 81 h 1986"/>
                                  <a:gd name="T106" fmla="*/ 265 w 432"/>
                                  <a:gd name="T107" fmla="*/ 0 h 1986"/>
                                  <a:gd name="T108" fmla="*/ 280 w 432"/>
                                  <a:gd name="T109" fmla="*/ 39 h 1986"/>
                                  <a:gd name="T110" fmla="*/ 292 w 432"/>
                                  <a:gd name="T111" fmla="*/ 123 h 198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60000 65536"/>
                                  <a:gd name="T157" fmla="*/ 0 60000 65536"/>
                                  <a:gd name="T158" fmla="*/ 0 60000 65536"/>
                                  <a:gd name="T159" fmla="*/ 0 60000 65536"/>
                                  <a:gd name="T160" fmla="*/ 0 60000 65536"/>
                                  <a:gd name="T161" fmla="*/ 0 60000 65536"/>
                                  <a:gd name="T162" fmla="*/ 0 60000 65536"/>
                                  <a:gd name="T163" fmla="*/ 0 60000 65536"/>
                                  <a:gd name="T164" fmla="*/ 0 60000 65536"/>
                                  <a:gd name="T165" fmla="*/ 0 60000 65536"/>
                                  <a:gd name="T166" fmla="*/ 0 60000 65536"/>
                                  <a:gd name="T167" fmla="*/ 0 60000 65536"/>
                                  <a:gd name="T168" fmla="*/ 0 w 432"/>
                                  <a:gd name="T169" fmla="*/ 0 h 1986"/>
                                  <a:gd name="T170" fmla="*/ 432 w 432"/>
                                  <a:gd name="T171" fmla="*/ 1986 h 1986"/>
                                </a:gdLst>
                                <a:ahLst/>
                                <a:cxnLst>
                                  <a:cxn ang="T112">
                                    <a:pos x="T0" y="T1"/>
                                  </a:cxn>
                                  <a:cxn ang="T113">
                                    <a:pos x="T2" y="T3"/>
                                  </a:cxn>
                                  <a:cxn ang="T114">
                                    <a:pos x="T4" y="T5"/>
                                  </a:cxn>
                                  <a:cxn ang="T115">
                                    <a:pos x="T6" y="T7"/>
                                  </a:cxn>
                                  <a:cxn ang="T116">
                                    <a:pos x="T8" y="T9"/>
                                  </a:cxn>
                                  <a:cxn ang="T117">
                                    <a:pos x="T10" y="T11"/>
                                  </a:cxn>
                                  <a:cxn ang="T118">
                                    <a:pos x="T12" y="T13"/>
                                  </a:cxn>
                                  <a:cxn ang="T119">
                                    <a:pos x="T14" y="T15"/>
                                  </a:cxn>
                                  <a:cxn ang="T120">
                                    <a:pos x="T16" y="T17"/>
                                  </a:cxn>
                                  <a:cxn ang="T121">
                                    <a:pos x="T18" y="T19"/>
                                  </a:cxn>
                                  <a:cxn ang="T122">
                                    <a:pos x="T20" y="T21"/>
                                  </a:cxn>
                                  <a:cxn ang="T123">
                                    <a:pos x="T22" y="T23"/>
                                  </a:cxn>
                                  <a:cxn ang="T124">
                                    <a:pos x="T24" y="T25"/>
                                  </a:cxn>
                                  <a:cxn ang="T125">
                                    <a:pos x="T26" y="T27"/>
                                  </a:cxn>
                                  <a:cxn ang="T126">
                                    <a:pos x="T28" y="T29"/>
                                  </a:cxn>
                                  <a:cxn ang="T127">
                                    <a:pos x="T30" y="T31"/>
                                  </a:cxn>
                                  <a:cxn ang="T128">
                                    <a:pos x="T32" y="T33"/>
                                  </a:cxn>
                                  <a:cxn ang="T129">
                                    <a:pos x="T34" y="T35"/>
                                  </a:cxn>
                                  <a:cxn ang="T130">
                                    <a:pos x="T36" y="T37"/>
                                  </a:cxn>
                                  <a:cxn ang="T131">
                                    <a:pos x="T38" y="T39"/>
                                  </a:cxn>
                                  <a:cxn ang="T132">
                                    <a:pos x="T40" y="T41"/>
                                  </a:cxn>
                                  <a:cxn ang="T133">
                                    <a:pos x="T42" y="T43"/>
                                  </a:cxn>
                                  <a:cxn ang="T134">
                                    <a:pos x="T44" y="T45"/>
                                  </a:cxn>
                                  <a:cxn ang="T135">
                                    <a:pos x="T46" y="T47"/>
                                  </a:cxn>
                                  <a:cxn ang="T136">
                                    <a:pos x="T48" y="T49"/>
                                  </a:cxn>
                                  <a:cxn ang="T137">
                                    <a:pos x="T50" y="T51"/>
                                  </a:cxn>
                                  <a:cxn ang="T138">
                                    <a:pos x="T52" y="T53"/>
                                  </a:cxn>
                                  <a:cxn ang="T139">
                                    <a:pos x="T54" y="T55"/>
                                  </a:cxn>
                                  <a:cxn ang="T140">
                                    <a:pos x="T56" y="T57"/>
                                  </a:cxn>
                                  <a:cxn ang="T141">
                                    <a:pos x="T58" y="T59"/>
                                  </a:cxn>
                                  <a:cxn ang="T142">
                                    <a:pos x="T60" y="T61"/>
                                  </a:cxn>
                                  <a:cxn ang="T143">
                                    <a:pos x="T62" y="T63"/>
                                  </a:cxn>
                                  <a:cxn ang="T144">
                                    <a:pos x="T64" y="T65"/>
                                  </a:cxn>
                                  <a:cxn ang="T145">
                                    <a:pos x="T66" y="T67"/>
                                  </a:cxn>
                                  <a:cxn ang="T146">
                                    <a:pos x="T68" y="T69"/>
                                  </a:cxn>
                                  <a:cxn ang="T147">
                                    <a:pos x="T70" y="T71"/>
                                  </a:cxn>
                                  <a:cxn ang="T148">
                                    <a:pos x="T72" y="T73"/>
                                  </a:cxn>
                                  <a:cxn ang="T149">
                                    <a:pos x="T74" y="T75"/>
                                  </a:cxn>
                                  <a:cxn ang="T150">
                                    <a:pos x="T76" y="T77"/>
                                  </a:cxn>
                                  <a:cxn ang="T151">
                                    <a:pos x="T78" y="T79"/>
                                  </a:cxn>
                                  <a:cxn ang="T152">
                                    <a:pos x="T80" y="T81"/>
                                  </a:cxn>
                                  <a:cxn ang="T153">
                                    <a:pos x="T82" y="T83"/>
                                  </a:cxn>
                                  <a:cxn ang="T154">
                                    <a:pos x="T84" y="T85"/>
                                  </a:cxn>
                                  <a:cxn ang="T155">
                                    <a:pos x="T86" y="T87"/>
                                  </a:cxn>
                                  <a:cxn ang="T156">
                                    <a:pos x="T88" y="T89"/>
                                  </a:cxn>
                                  <a:cxn ang="T157">
                                    <a:pos x="T90" y="T91"/>
                                  </a:cxn>
                                  <a:cxn ang="T158">
                                    <a:pos x="T92" y="T93"/>
                                  </a:cxn>
                                  <a:cxn ang="T159">
                                    <a:pos x="T94" y="T95"/>
                                  </a:cxn>
                                  <a:cxn ang="T160">
                                    <a:pos x="T96" y="T97"/>
                                  </a:cxn>
                                  <a:cxn ang="T161">
                                    <a:pos x="T98" y="T99"/>
                                  </a:cxn>
                                  <a:cxn ang="T162">
                                    <a:pos x="T100" y="T101"/>
                                  </a:cxn>
                                  <a:cxn ang="T163">
                                    <a:pos x="T102" y="T103"/>
                                  </a:cxn>
                                  <a:cxn ang="T164">
                                    <a:pos x="T104" y="T105"/>
                                  </a:cxn>
                                  <a:cxn ang="T165">
                                    <a:pos x="T106" y="T107"/>
                                  </a:cxn>
                                  <a:cxn ang="T166">
                                    <a:pos x="T108" y="T109"/>
                                  </a:cxn>
                                  <a:cxn ang="T167">
                                    <a:pos x="T110" y="T111"/>
                                  </a:cxn>
                                </a:cxnLst>
                                <a:rect l="T168" t="T169" r="T170" b="T171"/>
                                <a:pathLst>
                                  <a:path w="432" h="1986">
                                    <a:moveTo>
                                      <a:pt x="427" y="1986"/>
                                    </a:moveTo>
                                    <a:cubicBezTo>
                                      <a:pt x="432" y="1970"/>
                                      <a:pt x="423" y="1961"/>
                                      <a:pt x="412" y="1950"/>
                                    </a:cubicBezTo>
                                    <a:cubicBezTo>
                                      <a:pt x="405" y="1899"/>
                                      <a:pt x="355" y="1896"/>
                                      <a:pt x="325" y="1866"/>
                                    </a:cubicBezTo>
                                    <a:cubicBezTo>
                                      <a:pt x="331" y="1865"/>
                                      <a:pt x="339" y="1867"/>
                                      <a:pt x="343" y="1863"/>
                                    </a:cubicBezTo>
                                    <a:cubicBezTo>
                                      <a:pt x="352" y="1854"/>
                                      <a:pt x="328" y="1838"/>
                                      <a:pt x="325" y="1836"/>
                                    </a:cubicBezTo>
                                    <a:cubicBezTo>
                                      <a:pt x="319" y="1824"/>
                                      <a:pt x="320" y="1813"/>
                                      <a:pt x="307" y="1809"/>
                                    </a:cubicBezTo>
                                    <a:cubicBezTo>
                                      <a:pt x="287" y="1789"/>
                                      <a:pt x="297" y="1773"/>
                                      <a:pt x="262" y="1761"/>
                                    </a:cubicBezTo>
                                    <a:cubicBezTo>
                                      <a:pt x="234" y="1740"/>
                                      <a:pt x="229" y="1716"/>
                                      <a:pt x="193" y="1710"/>
                                    </a:cubicBezTo>
                                    <a:cubicBezTo>
                                      <a:pt x="188" y="1691"/>
                                      <a:pt x="174" y="1663"/>
                                      <a:pt x="163" y="1647"/>
                                    </a:cubicBezTo>
                                    <a:cubicBezTo>
                                      <a:pt x="161" y="1635"/>
                                      <a:pt x="159" y="1618"/>
                                      <a:pt x="151" y="1608"/>
                                    </a:cubicBezTo>
                                    <a:cubicBezTo>
                                      <a:pt x="146" y="1601"/>
                                      <a:pt x="133" y="1590"/>
                                      <a:pt x="133" y="1590"/>
                                    </a:cubicBezTo>
                                    <a:cubicBezTo>
                                      <a:pt x="138" y="1565"/>
                                      <a:pt x="130" y="1542"/>
                                      <a:pt x="112" y="1524"/>
                                    </a:cubicBezTo>
                                    <a:cubicBezTo>
                                      <a:pt x="125" y="1520"/>
                                      <a:pt x="131" y="1523"/>
                                      <a:pt x="142" y="1530"/>
                                    </a:cubicBezTo>
                                    <a:cubicBezTo>
                                      <a:pt x="151" y="1543"/>
                                      <a:pt x="151" y="1564"/>
                                      <a:pt x="163" y="1575"/>
                                    </a:cubicBezTo>
                                    <a:cubicBezTo>
                                      <a:pt x="171" y="1582"/>
                                      <a:pt x="181" y="1587"/>
                                      <a:pt x="190" y="1593"/>
                                    </a:cubicBezTo>
                                    <a:cubicBezTo>
                                      <a:pt x="193" y="1595"/>
                                      <a:pt x="199" y="1599"/>
                                      <a:pt x="199" y="1599"/>
                                    </a:cubicBezTo>
                                    <a:cubicBezTo>
                                      <a:pt x="203" y="1616"/>
                                      <a:pt x="209" y="1609"/>
                                      <a:pt x="217" y="1623"/>
                                    </a:cubicBezTo>
                                    <a:cubicBezTo>
                                      <a:pt x="228" y="1642"/>
                                      <a:pt x="224" y="1663"/>
                                      <a:pt x="247" y="1671"/>
                                    </a:cubicBezTo>
                                    <a:cubicBezTo>
                                      <a:pt x="252" y="1687"/>
                                      <a:pt x="264" y="1705"/>
                                      <a:pt x="274" y="1719"/>
                                    </a:cubicBezTo>
                                    <a:cubicBezTo>
                                      <a:pt x="279" y="1742"/>
                                      <a:pt x="286" y="1743"/>
                                      <a:pt x="304" y="1755"/>
                                    </a:cubicBezTo>
                                    <a:cubicBezTo>
                                      <a:pt x="339" y="1751"/>
                                      <a:pt x="334" y="1752"/>
                                      <a:pt x="316" y="1734"/>
                                    </a:cubicBezTo>
                                    <a:cubicBezTo>
                                      <a:pt x="311" y="1718"/>
                                      <a:pt x="295" y="1717"/>
                                      <a:pt x="286" y="1704"/>
                                    </a:cubicBezTo>
                                    <a:cubicBezTo>
                                      <a:pt x="275" y="1689"/>
                                      <a:pt x="266" y="1672"/>
                                      <a:pt x="253" y="1659"/>
                                    </a:cubicBezTo>
                                    <a:cubicBezTo>
                                      <a:pt x="250" y="1650"/>
                                      <a:pt x="231" y="1625"/>
                                      <a:pt x="223" y="1620"/>
                                    </a:cubicBezTo>
                                    <a:cubicBezTo>
                                      <a:pt x="216" y="1609"/>
                                      <a:pt x="205" y="1585"/>
                                      <a:pt x="193" y="1581"/>
                                    </a:cubicBezTo>
                                    <a:cubicBezTo>
                                      <a:pt x="178" y="1566"/>
                                      <a:pt x="163" y="1542"/>
                                      <a:pt x="145" y="1530"/>
                                    </a:cubicBezTo>
                                    <a:cubicBezTo>
                                      <a:pt x="137" y="1507"/>
                                      <a:pt x="143" y="1517"/>
                                      <a:pt x="130" y="1500"/>
                                    </a:cubicBezTo>
                                    <a:cubicBezTo>
                                      <a:pt x="126" y="1488"/>
                                      <a:pt x="114" y="1477"/>
                                      <a:pt x="103" y="1470"/>
                                    </a:cubicBezTo>
                                    <a:cubicBezTo>
                                      <a:pt x="98" y="1454"/>
                                      <a:pt x="87" y="1441"/>
                                      <a:pt x="82" y="1425"/>
                                    </a:cubicBezTo>
                                    <a:cubicBezTo>
                                      <a:pt x="92" y="1354"/>
                                      <a:pt x="60" y="1401"/>
                                      <a:pt x="71" y="1330"/>
                                    </a:cubicBezTo>
                                    <a:cubicBezTo>
                                      <a:pt x="65" y="1299"/>
                                      <a:pt x="56" y="1263"/>
                                      <a:pt x="46" y="1239"/>
                                    </a:cubicBezTo>
                                    <a:cubicBezTo>
                                      <a:pt x="43" y="1232"/>
                                      <a:pt x="25" y="1204"/>
                                      <a:pt x="22" y="1182"/>
                                    </a:cubicBezTo>
                                    <a:cubicBezTo>
                                      <a:pt x="19" y="1160"/>
                                      <a:pt x="26" y="1124"/>
                                      <a:pt x="25" y="1104"/>
                                    </a:cubicBezTo>
                                    <a:cubicBezTo>
                                      <a:pt x="20" y="1086"/>
                                      <a:pt x="23" y="1084"/>
                                      <a:pt x="16" y="1062"/>
                                    </a:cubicBezTo>
                                    <a:cubicBezTo>
                                      <a:pt x="15" y="1059"/>
                                      <a:pt x="16" y="1014"/>
                                      <a:pt x="16" y="1014"/>
                                    </a:cubicBezTo>
                                    <a:cubicBezTo>
                                      <a:pt x="23" y="986"/>
                                      <a:pt x="38" y="978"/>
                                      <a:pt x="31" y="951"/>
                                    </a:cubicBezTo>
                                    <a:cubicBezTo>
                                      <a:pt x="21" y="913"/>
                                      <a:pt x="11" y="875"/>
                                      <a:pt x="1" y="837"/>
                                    </a:cubicBezTo>
                                    <a:cubicBezTo>
                                      <a:pt x="0" y="808"/>
                                      <a:pt x="18" y="796"/>
                                      <a:pt x="22" y="777"/>
                                    </a:cubicBezTo>
                                    <a:cubicBezTo>
                                      <a:pt x="19" y="758"/>
                                      <a:pt x="20" y="742"/>
                                      <a:pt x="25" y="723"/>
                                    </a:cubicBezTo>
                                    <a:cubicBezTo>
                                      <a:pt x="24" y="689"/>
                                      <a:pt x="22" y="655"/>
                                      <a:pt x="22" y="621"/>
                                    </a:cubicBezTo>
                                    <a:cubicBezTo>
                                      <a:pt x="22" y="594"/>
                                      <a:pt x="34" y="566"/>
                                      <a:pt x="40" y="540"/>
                                    </a:cubicBezTo>
                                    <a:cubicBezTo>
                                      <a:pt x="48" y="509"/>
                                      <a:pt x="51" y="478"/>
                                      <a:pt x="58" y="447"/>
                                    </a:cubicBezTo>
                                    <a:cubicBezTo>
                                      <a:pt x="64" y="419"/>
                                      <a:pt x="73" y="391"/>
                                      <a:pt x="82" y="363"/>
                                    </a:cubicBezTo>
                                    <a:cubicBezTo>
                                      <a:pt x="85" y="354"/>
                                      <a:pt x="91" y="345"/>
                                      <a:pt x="94" y="336"/>
                                    </a:cubicBezTo>
                                    <a:cubicBezTo>
                                      <a:pt x="95" y="333"/>
                                      <a:pt x="97" y="327"/>
                                      <a:pt x="97" y="327"/>
                                    </a:cubicBezTo>
                                    <a:cubicBezTo>
                                      <a:pt x="98" y="315"/>
                                      <a:pt x="91" y="299"/>
                                      <a:pt x="100" y="291"/>
                                    </a:cubicBezTo>
                                    <a:cubicBezTo>
                                      <a:pt x="165" y="239"/>
                                      <a:pt x="137" y="313"/>
                                      <a:pt x="148" y="279"/>
                                    </a:cubicBezTo>
                                    <a:cubicBezTo>
                                      <a:pt x="151" y="258"/>
                                      <a:pt x="155" y="238"/>
                                      <a:pt x="139" y="222"/>
                                    </a:cubicBezTo>
                                    <a:cubicBezTo>
                                      <a:pt x="138" y="219"/>
                                      <a:pt x="135" y="216"/>
                                      <a:pt x="136" y="213"/>
                                    </a:cubicBezTo>
                                    <a:cubicBezTo>
                                      <a:pt x="139" y="206"/>
                                      <a:pt x="165" y="197"/>
                                      <a:pt x="172" y="195"/>
                                    </a:cubicBezTo>
                                    <a:cubicBezTo>
                                      <a:pt x="178" y="177"/>
                                      <a:pt x="194" y="126"/>
                                      <a:pt x="211" y="120"/>
                                    </a:cubicBezTo>
                                    <a:cubicBezTo>
                                      <a:pt x="217" y="122"/>
                                      <a:pt x="226" y="135"/>
                                      <a:pt x="229" y="129"/>
                                    </a:cubicBezTo>
                                    <a:cubicBezTo>
                                      <a:pt x="236" y="115"/>
                                      <a:pt x="230" y="96"/>
                                      <a:pt x="235" y="81"/>
                                    </a:cubicBezTo>
                                    <a:cubicBezTo>
                                      <a:pt x="243" y="54"/>
                                      <a:pt x="249" y="24"/>
                                      <a:pt x="265" y="0"/>
                                    </a:cubicBezTo>
                                    <a:cubicBezTo>
                                      <a:pt x="280" y="10"/>
                                      <a:pt x="278" y="19"/>
                                      <a:pt x="280" y="39"/>
                                    </a:cubicBezTo>
                                    <a:cubicBezTo>
                                      <a:pt x="283" y="66"/>
                                      <a:pt x="292" y="97"/>
                                      <a:pt x="292" y="123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851" name="AutoShape 128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9600000" flipH="1">
                                <a:off x="2726" y="885"/>
                                <a:ext cx="45" cy="181"/>
                              </a:xfrm>
                              <a:prstGeom prst="lightningBolt">
                                <a:avLst/>
                              </a:prstGeom>
                              <a:solidFill>
                                <a:srgbClr val="ECD846"/>
                              </a:solidFill>
                              <a:ln w="9525">
                                <a:solidFill>
                                  <a:srgbClr val="CC99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845" name="Freeform 128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60" y="2504"/>
                            <a:ext cx="185" cy="280"/>
                          </a:xfrm>
                          <a:custGeom>
                            <a:avLst/>
                            <a:gdLst>
                              <a:gd name="T0" fmla="*/ 180 w 185"/>
                              <a:gd name="T1" fmla="*/ 0 h 280"/>
                              <a:gd name="T2" fmla="*/ 172 w 185"/>
                              <a:gd name="T3" fmla="*/ 24 h 280"/>
                              <a:gd name="T4" fmla="*/ 148 w 185"/>
                              <a:gd name="T5" fmla="*/ 32 h 280"/>
                              <a:gd name="T6" fmla="*/ 100 w 185"/>
                              <a:gd name="T7" fmla="*/ 120 h 280"/>
                              <a:gd name="T8" fmla="*/ 44 w 185"/>
                              <a:gd name="T9" fmla="*/ 192 h 280"/>
                              <a:gd name="T10" fmla="*/ 36 w 185"/>
                              <a:gd name="T11" fmla="*/ 216 h 280"/>
                              <a:gd name="T12" fmla="*/ 12 w 185"/>
                              <a:gd name="T13" fmla="*/ 224 h 280"/>
                              <a:gd name="T14" fmla="*/ 44 w 185"/>
                              <a:gd name="T15" fmla="*/ 280 h 280"/>
                              <a:gd name="T16" fmla="*/ 108 w 185"/>
                              <a:gd name="T17" fmla="*/ 200 h 280"/>
                              <a:gd name="T18" fmla="*/ 140 w 185"/>
                              <a:gd name="T19" fmla="*/ 176 h 280"/>
                              <a:gd name="T20" fmla="*/ 164 w 185"/>
                              <a:gd name="T21" fmla="*/ 152 h 280"/>
                              <a:gd name="T22" fmla="*/ 164 w 185"/>
                              <a:gd name="T23" fmla="*/ 56 h 280"/>
                              <a:gd name="T24" fmla="*/ 164 w 185"/>
                              <a:gd name="T25" fmla="*/ 56 h 280"/>
                              <a:gd name="T26" fmla="*/ 180 w 185"/>
                              <a:gd name="T27" fmla="*/ 0 h 280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185"/>
                              <a:gd name="T43" fmla="*/ 0 h 280"/>
                              <a:gd name="T44" fmla="*/ 185 w 185"/>
                              <a:gd name="T45" fmla="*/ 280 h 280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185" h="280">
                                <a:moveTo>
                                  <a:pt x="180" y="0"/>
                                </a:moveTo>
                                <a:cubicBezTo>
                                  <a:pt x="177" y="8"/>
                                  <a:pt x="178" y="18"/>
                                  <a:pt x="172" y="24"/>
                                </a:cubicBezTo>
                                <a:cubicBezTo>
                                  <a:pt x="166" y="30"/>
                                  <a:pt x="153" y="25"/>
                                  <a:pt x="148" y="32"/>
                                </a:cubicBezTo>
                                <a:cubicBezTo>
                                  <a:pt x="112" y="82"/>
                                  <a:pt x="150" y="87"/>
                                  <a:pt x="100" y="120"/>
                                </a:cubicBezTo>
                                <a:cubicBezTo>
                                  <a:pt x="90" y="149"/>
                                  <a:pt x="44" y="192"/>
                                  <a:pt x="44" y="192"/>
                                </a:cubicBezTo>
                                <a:cubicBezTo>
                                  <a:pt x="41" y="200"/>
                                  <a:pt x="42" y="210"/>
                                  <a:pt x="36" y="216"/>
                                </a:cubicBezTo>
                                <a:cubicBezTo>
                                  <a:pt x="30" y="222"/>
                                  <a:pt x="15" y="216"/>
                                  <a:pt x="12" y="224"/>
                                </a:cubicBezTo>
                                <a:cubicBezTo>
                                  <a:pt x="0" y="259"/>
                                  <a:pt x="24" y="267"/>
                                  <a:pt x="44" y="280"/>
                                </a:cubicBezTo>
                                <a:cubicBezTo>
                                  <a:pt x="89" y="265"/>
                                  <a:pt x="93" y="245"/>
                                  <a:pt x="108" y="200"/>
                                </a:cubicBezTo>
                                <a:cubicBezTo>
                                  <a:pt x="112" y="187"/>
                                  <a:pt x="130" y="185"/>
                                  <a:pt x="140" y="176"/>
                                </a:cubicBezTo>
                                <a:cubicBezTo>
                                  <a:pt x="149" y="169"/>
                                  <a:pt x="156" y="160"/>
                                  <a:pt x="164" y="152"/>
                                </a:cubicBezTo>
                                <a:cubicBezTo>
                                  <a:pt x="185" y="88"/>
                                  <a:pt x="185" y="120"/>
                                  <a:pt x="164" y="56"/>
                                </a:cubicBezTo>
                                <a:cubicBezTo>
                                  <a:pt x="169" y="37"/>
                                  <a:pt x="175" y="19"/>
                                  <a:pt x="180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843" name="Freeform 842"/>
                        <p:cNvSpPr/>
                        <p:nvPr/>
                      </p:nvSpPr>
                      <p:spPr>
                        <a:xfrm>
                          <a:off x="3622876" y="1608881"/>
                          <a:ext cx="476041" cy="544010"/>
                        </a:xfrm>
                        <a:custGeom>
                          <a:avLst/>
                          <a:gdLst>
                            <a:gd name="connsiteX0" fmla="*/ 335666 w 476041"/>
                            <a:gd name="connsiteY0" fmla="*/ 416689 h 544010"/>
                            <a:gd name="connsiteX1" fmla="*/ 335666 w 476041"/>
                            <a:gd name="connsiteY1" fmla="*/ 416689 h 544010"/>
                            <a:gd name="connsiteX2" fmla="*/ 416689 w 476041"/>
                            <a:gd name="connsiteY2" fmla="*/ 532435 h 544010"/>
                            <a:gd name="connsiteX3" fmla="*/ 451413 w 476041"/>
                            <a:gd name="connsiteY3" fmla="*/ 544010 h 544010"/>
                            <a:gd name="connsiteX4" fmla="*/ 451413 w 476041"/>
                            <a:gd name="connsiteY4" fmla="*/ 370390 h 544010"/>
                            <a:gd name="connsiteX5" fmla="*/ 428263 w 476041"/>
                            <a:gd name="connsiteY5" fmla="*/ 347241 h 544010"/>
                            <a:gd name="connsiteX6" fmla="*/ 393539 w 476041"/>
                            <a:gd name="connsiteY6" fmla="*/ 335666 h 544010"/>
                            <a:gd name="connsiteX7" fmla="*/ 347240 w 476041"/>
                            <a:gd name="connsiteY7" fmla="*/ 289367 h 544010"/>
                            <a:gd name="connsiteX8" fmla="*/ 289367 w 476041"/>
                            <a:gd name="connsiteY8" fmla="*/ 243068 h 544010"/>
                            <a:gd name="connsiteX9" fmla="*/ 266218 w 476041"/>
                            <a:gd name="connsiteY9" fmla="*/ 208344 h 544010"/>
                            <a:gd name="connsiteX10" fmla="*/ 208344 w 476041"/>
                            <a:gd name="connsiteY10" fmla="*/ 162046 h 544010"/>
                            <a:gd name="connsiteX11" fmla="*/ 138896 w 476041"/>
                            <a:gd name="connsiteY11" fmla="*/ 115747 h 544010"/>
                            <a:gd name="connsiteX12" fmla="*/ 115747 w 476041"/>
                            <a:gd name="connsiteY12" fmla="*/ 81023 h 544010"/>
                            <a:gd name="connsiteX13" fmla="*/ 81023 w 476041"/>
                            <a:gd name="connsiteY13" fmla="*/ 69448 h 544010"/>
                            <a:gd name="connsiteX14" fmla="*/ 69448 w 476041"/>
                            <a:gd name="connsiteY14" fmla="*/ 34724 h 544010"/>
                            <a:gd name="connsiteX15" fmla="*/ 34724 w 476041"/>
                            <a:gd name="connsiteY15" fmla="*/ 23149 h 544010"/>
                            <a:gd name="connsiteX16" fmla="*/ 0 w 476041"/>
                            <a:gd name="connsiteY16" fmla="*/ 0 h 544010"/>
                            <a:gd name="connsiteX17" fmla="*/ 11575 w 476041"/>
                            <a:gd name="connsiteY17" fmla="*/ 92597 h 544010"/>
                            <a:gd name="connsiteX18" fmla="*/ 34724 w 476041"/>
                            <a:gd name="connsiteY18" fmla="*/ 115747 h 544010"/>
                            <a:gd name="connsiteX19" fmla="*/ 57873 w 476041"/>
                            <a:gd name="connsiteY19" fmla="*/ 196770 h 544010"/>
                            <a:gd name="connsiteX20" fmla="*/ 81023 w 476041"/>
                            <a:gd name="connsiteY20" fmla="*/ 231494 h 544010"/>
                            <a:gd name="connsiteX21" fmla="*/ 115747 w 476041"/>
                            <a:gd name="connsiteY21" fmla="*/ 300942 h 544010"/>
                            <a:gd name="connsiteX22" fmla="*/ 185195 w 476041"/>
                            <a:gd name="connsiteY22" fmla="*/ 324091 h 544010"/>
                            <a:gd name="connsiteX23" fmla="*/ 254643 w 476041"/>
                            <a:gd name="connsiteY23" fmla="*/ 358815 h 544010"/>
                            <a:gd name="connsiteX24" fmla="*/ 289367 w 476041"/>
                            <a:gd name="connsiteY24" fmla="*/ 370390 h 544010"/>
                            <a:gd name="connsiteX25" fmla="*/ 324091 w 476041"/>
                            <a:gd name="connsiteY25" fmla="*/ 393539 h 544010"/>
                            <a:gd name="connsiteX26" fmla="*/ 335666 w 476041"/>
                            <a:gd name="connsiteY26" fmla="*/ 416689 h 5440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</a:cxnLst>
                          <a:rect l="l" t="t" r="r" b="b"/>
                          <a:pathLst>
                            <a:path w="476041" h="544010">
                              <a:moveTo>
                                <a:pt x="335666" y="416689"/>
                              </a:moveTo>
                              <a:lnTo>
                                <a:pt x="335666" y="416689"/>
                              </a:lnTo>
                              <a:cubicBezTo>
                                <a:pt x="370702" y="486759"/>
                                <a:pt x="360300" y="504240"/>
                                <a:pt x="416689" y="532435"/>
                              </a:cubicBezTo>
                              <a:cubicBezTo>
                                <a:pt x="427602" y="537891"/>
                                <a:pt x="439838" y="540152"/>
                                <a:pt x="451413" y="544010"/>
                              </a:cubicBezTo>
                              <a:cubicBezTo>
                                <a:pt x="474516" y="474697"/>
                                <a:pt x="476041" y="485320"/>
                                <a:pt x="451413" y="370390"/>
                              </a:cubicBezTo>
                              <a:cubicBezTo>
                                <a:pt x="449126" y="359719"/>
                                <a:pt x="437621" y="352856"/>
                                <a:pt x="428263" y="347241"/>
                              </a:cubicBezTo>
                              <a:cubicBezTo>
                                <a:pt x="417801" y="340964"/>
                                <a:pt x="405114" y="339524"/>
                                <a:pt x="393539" y="335666"/>
                              </a:cubicBezTo>
                              <a:cubicBezTo>
                                <a:pt x="378106" y="320233"/>
                                <a:pt x="365400" y="301474"/>
                                <a:pt x="347240" y="289367"/>
                              </a:cubicBezTo>
                              <a:cubicBezTo>
                                <a:pt x="321454" y="272177"/>
                                <a:pt x="308217" y="266632"/>
                                <a:pt x="289367" y="243068"/>
                              </a:cubicBezTo>
                              <a:cubicBezTo>
                                <a:pt x="280677" y="232205"/>
                                <a:pt x="274908" y="219207"/>
                                <a:pt x="266218" y="208344"/>
                              </a:cubicBezTo>
                              <a:cubicBezTo>
                                <a:pt x="241377" y="177293"/>
                                <a:pt x="241765" y="188783"/>
                                <a:pt x="208344" y="162046"/>
                              </a:cubicBezTo>
                              <a:cubicBezTo>
                                <a:pt x="149426" y="114911"/>
                                <a:pt x="232221" y="162408"/>
                                <a:pt x="138896" y="115747"/>
                              </a:cubicBezTo>
                              <a:cubicBezTo>
                                <a:pt x="131180" y="104172"/>
                                <a:pt x="126610" y="89713"/>
                                <a:pt x="115747" y="81023"/>
                              </a:cubicBezTo>
                              <a:cubicBezTo>
                                <a:pt x="106220" y="73401"/>
                                <a:pt x="89650" y="78075"/>
                                <a:pt x="81023" y="69448"/>
                              </a:cubicBezTo>
                              <a:cubicBezTo>
                                <a:pt x="72396" y="60821"/>
                                <a:pt x="78075" y="43351"/>
                                <a:pt x="69448" y="34724"/>
                              </a:cubicBezTo>
                              <a:cubicBezTo>
                                <a:pt x="60821" y="26097"/>
                                <a:pt x="45637" y="28605"/>
                                <a:pt x="34724" y="23149"/>
                              </a:cubicBezTo>
                              <a:cubicBezTo>
                                <a:pt x="22282" y="16928"/>
                                <a:pt x="11575" y="7716"/>
                                <a:pt x="0" y="0"/>
                              </a:cubicBezTo>
                              <a:cubicBezTo>
                                <a:pt x="3858" y="30866"/>
                                <a:pt x="2637" y="62803"/>
                                <a:pt x="11575" y="92597"/>
                              </a:cubicBezTo>
                              <a:cubicBezTo>
                                <a:pt x="14711" y="103050"/>
                                <a:pt x="29109" y="106389"/>
                                <a:pt x="34724" y="115747"/>
                              </a:cubicBezTo>
                              <a:cubicBezTo>
                                <a:pt x="45991" y="134525"/>
                                <a:pt x="50301" y="179102"/>
                                <a:pt x="57873" y="196770"/>
                              </a:cubicBezTo>
                              <a:cubicBezTo>
                                <a:pt x="63353" y="209556"/>
                                <a:pt x="73306" y="219919"/>
                                <a:pt x="81023" y="231494"/>
                              </a:cubicBezTo>
                              <a:cubicBezTo>
                                <a:pt x="87330" y="250416"/>
                                <a:pt x="96850" y="289132"/>
                                <a:pt x="115747" y="300942"/>
                              </a:cubicBezTo>
                              <a:cubicBezTo>
                                <a:pt x="136440" y="313875"/>
                                <a:pt x="162046" y="316375"/>
                                <a:pt x="185195" y="324091"/>
                              </a:cubicBezTo>
                              <a:cubicBezTo>
                                <a:pt x="272470" y="353183"/>
                                <a:pt x="164897" y="313942"/>
                                <a:pt x="254643" y="358815"/>
                              </a:cubicBezTo>
                              <a:cubicBezTo>
                                <a:pt x="265556" y="364271"/>
                                <a:pt x="278454" y="364934"/>
                                <a:pt x="289367" y="370390"/>
                              </a:cubicBezTo>
                              <a:cubicBezTo>
                                <a:pt x="301809" y="376611"/>
                                <a:pt x="313228" y="384849"/>
                                <a:pt x="324091" y="393539"/>
                              </a:cubicBezTo>
                              <a:cubicBezTo>
                                <a:pt x="356438" y="419417"/>
                                <a:pt x="333737" y="412831"/>
                                <a:pt x="335666" y="41668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>
                          <a:solidFill>
                            <a:srgbClr val="CC99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400">
                            <a:defRPr/>
                          </a:pPr>
                          <a:endParaRPr lang="en-US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91" name="Group 166"/>
                    <p:cNvGrpSpPr/>
                    <p:nvPr/>
                  </p:nvGrpSpPr>
                  <p:grpSpPr>
                    <a:xfrm rot="2549240">
                      <a:off x="3644280" y="1853208"/>
                      <a:ext cx="376580" cy="1224136"/>
                      <a:chOff x="3491880" y="1700808"/>
                      <a:chExt cx="376580" cy="1224136"/>
                    </a:xfrm>
                  </p:grpSpPr>
                  <p:grpSp>
                    <p:nvGrpSpPr>
                      <p:cNvPr id="592" name="Group 143"/>
                      <p:cNvGrpSpPr/>
                      <p:nvPr/>
                    </p:nvGrpSpPr>
                    <p:grpSpPr>
                      <a:xfrm>
                        <a:off x="3491880" y="2276872"/>
                        <a:ext cx="304572" cy="648072"/>
                        <a:chOff x="3622876" y="1044283"/>
                        <a:chExt cx="1960756" cy="3563452"/>
                      </a:xfrm>
                    </p:grpSpPr>
                    <p:grpSp>
                      <p:nvGrpSpPr>
                        <p:cNvPr id="593" name="Group 1280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8992529" flipH="1" flipV="1">
                          <a:off x="4245701" y="1044283"/>
                          <a:ext cx="1337931" cy="3563452"/>
                          <a:chOff x="2440" y="885"/>
                          <a:chExt cx="758" cy="2167"/>
                        </a:xfrm>
                      </p:grpSpPr>
                      <p:grpSp>
                        <p:nvGrpSpPr>
                          <p:cNvPr id="595" name="Group 128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40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834" name="Freeform 128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709" y="1037"/>
                              <a:ext cx="480" cy="1028"/>
                            </a:xfrm>
                            <a:custGeom>
                              <a:avLst/>
                              <a:gdLst>
                                <a:gd name="T0" fmla="*/ 471 w 480"/>
                                <a:gd name="T1" fmla="*/ 1017 h 1028"/>
                                <a:gd name="T2" fmla="*/ 468 w 480"/>
                                <a:gd name="T3" fmla="*/ 993 h 1028"/>
                                <a:gd name="T4" fmla="*/ 474 w 480"/>
                                <a:gd name="T5" fmla="*/ 957 h 1028"/>
                                <a:gd name="T6" fmla="*/ 468 w 480"/>
                                <a:gd name="T7" fmla="*/ 882 h 1028"/>
                                <a:gd name="T8" fmla="*/ 477 w 480"/>
                                <a:gd name="T9" fmla="*/ 816 h 1028"/>
                                <a:gd name="T10" fmla="*/ 474 w 480"/>
                                <a:gd name="T11" fmla="*/ 807 h 1028"/>
                                <a:gd name="T12" fmla="*/ 459 w 480"/>
                                <a:gd name="T13" fmla="*/ 750 h 1028"/>
                                <a:gd name="T14" fmla="*/ 459 w 480"/>
                                <a:gd name="T15" fmla="*/ 705 h 1028"/>
                                <a:gd name="T16" fmla="*/ 450 w 480"/>
                                <a:gd name="T17" fmla="*/ 708 h 1028"/>
                                <a:gd name="T18" fmla="*/ 456 w 480"/>
                                <a:gd name="T19" fmla="*/ 699 h 1028"/>
                                <a:gd name="T20" fmla="*/ 450 w 480"/>
                                <a:gd name="T21" fmla="*/ 669 h 1028"/>
                                <a:gd name="T22" fmla="*/ 444 w 480"/>
                                <a:gd name="T23" fmla="*/ 591 h 1028"/>
                                <a:gd name="T24" fmla="*/ 429 w 480"/>
                                <a:gd name="T25" fmla="*/ 510 h 1028"/>
                                <a:gd name="T26" fmla="*/ 432 w 480"/>
                                <a:gd name="T27" fmla="*/ 480 h 1028"/>
                                <a:gd name="T28" fmla="*/ 423 w 480"/>
                                <a:gd name="T29" fmla="*/ 483 h 1028"/>
                                <a:gd name="T30" fmla="*/ 408 w 480"/>
                                <a:gd name="T31" fmla="*/ 438 h 1028"/>
                                <a:gd name="T32" fmla="*/ 384 w 480"/>
                                <a:gd name="T33" fmla="*/ 408 h 1028"/>
                                <a:gd name="T34" fmla="*/ 372 w 480"/>
                                <a:gd name="T35" fmla="*/ 336 h 1028"/>
                                <a:gd name="T36" fmla="*/ 351 w 480"/>
                                <a:gd name="T37" fmla="*/ 330 h 1028"/>
                                <a:gd name="T38" fmla="*/ 345 w 480"/>
                                <a:gd name="T39" fmla="*/ 294 h 1028"/>
                                <a:gd name="T40" fmla="*/ 312 w 480"/>
                                <a:gd name="T41" fmla="*/ 222 h 1028"/>
                                <a:gd name="T42" fmla="*/ 306 w 480"/>
                                <a:gd name="T43" fmla="*/ 174 h 1028"/>
                                <a:gd name="T44" fmla="*/ 297 w 480"/>
                                <a:gd name="T45" fmla="*/ 177 h 1028"/>
                                <a:gd name="T46" fmla="*/ 291 w 480"/>
                                <a:gd name="T47" fmla="*/ 186 h 1028"/>
                                <a:gd name="T48" fmla="*/ 279 w 480"/>
                                <a:gd name="T49" fmla="*/ 156 h 1028"/>
                                <a:gd name="T50" fmla="*/ 246 w 480"/>
                                <a:gd name="T51" fmla="*/ 147 h 1028"/>
                                <a:gd name="T52" fmla="*/ 225 w 480"/>
                                <a:gd name="T53" fmla="*/ 132 h 1028"/>
                                <a:gd name="T54" fmla="*/ 201 w 480"/>
                                <a:gd name="T55" fmla="*/ 105 h 1028"/>
                                <a:gd name="T56" fmla="*/ 159 w 480"/>
                                <a:gd name="T57" fmla="*/ 96 h 1028"/>
                                <a:gd name="T58" fmla="*/ 102 w 480"/>
                                <a:gd name="T59" fmla="*/ 63 h 1028"/>
                                <a:gd name="T60" fmla="*/ 78 w 480"/>
                                <a:gd name="T61" fmla="*/ 33 h 1028"/>
                                <a:gd name="T62" fmla="*/ 51 w 480"/>
                                <a:gd name="T63" fmla="*/ 12 h 1028"/>
                                <a:gd name="T64" fmla="*/ 33 w 480"/>
                                <a:gd name="T65" fmla="*/ 0 h 1028"/>
                                <a:gd name="T66" fmla="*/ 21 w 480"/>
                                <a:gd name="T67" fmla="*/ 48 h 1028"/>
                                <a:gd name="T68" fmla="*/ 48 w 480"/>
                                <a:gd name="T69" fmla="*/ 132 h 1028"/>
                                <a:gd name="T70" fmla="*/ 117 w 480"/>
                                <a:gd name="T71" fmla="*/ 108 h 1028"/>
                                <a:gd name="T72" fmla="*/ 126 w 480"/>
                                <a:gd name="T73" fmla="*/ 120 h 1028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w 480"/>
                                <a:gd name="T112" fmla="*/ 0 h 1028"/>
                                <a:gd name="T113" fmla="*/ 480 w 480"/>
                                <a:gd name="T114" fmla="*/ 1028 h 1028"/>
                              </a:gdLst>
                              <a:ahLst/>
                              <a:cxnLst>
                                <a:cxn ang="T74">
                                  <a:pos x="T0" y="T1"/>
                                </a:cxn>
                                <a:cxn ang="T75">
                                  <a:pos x="T2" y="T3"/>
                                </a:cxn>
                                <a:cxn ang="T76">
                                  <a:pos x="T4" y="T5"/>
                                </a:cxn>
                                <a:cxn ang="T77">
                                  <a:pos x="T6" y="T7"/>
                                </a:cxn>
                                <a:cxn ang="T78">
                                  <a:pos x="T8" y="T9"/>
                                </a:cxn>
                                <a:cxn ang="T79">
                                  <a:pos x="T10" y="T11"/>
                                </a:cxn>
                                <a:cxn ang="T80">
                                  <a:pos x="T12" y="T13"/>
                                </a:cxn>
                                <a:cxn ang="T81">
                                  <a:pos x="T14" y="T15"/>
                                </a:cxn>
                                <a:cxn ang="T82">
                                  <a:pos x="T16" y="T17"/>
                                </a:cxn>
                                <a:cxn ang="T83">
                                  <a:pos x="T18" y="T19"/>
                                </a:cxn>
                                <a:cxn ang="T84">
                                  <a:pos x="T20" y="T21"/>
                                </a:cxn>
                                <a:cxn ang="T85">
                                  <a:pos x="T22" y="T23"/>
                                </a:cxn>
                                <a:cxn ang="T86">
                                  <a:pos x="T24" y="T25"/>
                                </a:cxn>
                                <a:cxn ang="T87">
                                  <a:pos x="T26" y="T27"/>
                                </a:cxn>
                                <a:cxn ang="T88">
                                  <a:pos x="T28" y="T29"/>
                                </a:cxn>
                                <a:cxn ang="T89">
                                  <a:pos x="T30" y="T31"/>
                                </a:cxn>
                                <a:cxn ang="T90">
                                  <a:pos x="T32" y="T33"/>
                                </a:cxn>
                                <a:cxn ang="T91">
                                  <a:pos x="T34" y="T35"/>
                                </a:cxn>
                                <a:cxn ang="T92">
                                  <a:pos x="T36" y="T37"/>
                                </a:cxn>
                                <a:cxn ang="T93">
                                  <a:pos x="T38" y="T39"/>
                                </a:cxn>
                                <a:cxn ang="T94">
                                  <a:pos x="T40" y="T41"/>
                                </a:cxn>
                                <a:cxn ang="T95">
                                  <a:pos x="T42" y="T43"/>
                                </a:cxn>
                                <a:cxn ang="T96">
                                  <a:pos x="T44" y="T45"/>
                                </a:cxn>
                                <a:cxn ang="T97">
                                  <a:pos x="T46" y="T47"/>
                                </a:cxn>
                                <a:cxn ang="T98">
                                  <a:pos x="T48" y="T49"/>
                                </a:cxn>
                                <a:cxn ang="T99">
                                  <a:pos x="T50" y="T51"/>
                                </a:cxn>
                                <a:cxn ang="T100">
                                  <a:pos x="T52" y="T53"/>
                                </a:cxn>
                                <a:cxn ang="T101">
                                  <a:pos x="T54" y="T55"/>
                                </a:cxn>
                                <a:cxn ang="T102">
                                  <a:pos x="T56" y="T57"/>
                                </a:cxn>
                                <a:cxn ang="T103">
                                  <a:pos x="T58" y="T59"/>
                                </a:cxn>
                                <a:cxn ang="T104">
                                  <a:pos x="T60" y="T61"/>
                                </a:cxn>
                                <a:cxn ang="T105">
                                  <a:pos x="T62" y="T63"/>
                                </a:cxn>
                                <a:cxn ang="T106">
                                  <a:pos x="T64" y="T65"/>
                                </a:cxn>
                                <a:cxn ang="T107">
                                  <a:pos x="T66" y="T67"/>
                                </a:cxn>
                                <a:cxn ang="T108">
                                  <a:pos x="T68" y="T69"/>
                                </a:cxn>
                                <a:cxn ang="T109">
                                  <a:pos x="T70" y="T71"/>
                                </a:cxn>
                                <a:cxn ang="T110">
                                  <a:pos x="T72" y="T73"/>
                                </a:cxn>
                              </a:cxnLst>
                              <a:rect l="T111" t="T112" r="T113" b="T114"/>
                              <a:pathLst>
                                <a:path w="480" h="1028">
                                  <a:moveTo>
                                    <a:pt x="471" y="1017"/>
                                  </a:moveTo>
                                  <a:cubicBezTo>
                                    <a:pt x="480" y="983"/>
                                    <a:pt x="471" y="1028"/>
                                    <a:pt x="468" y="993"/>
                                  </a:cubicBezTo>
                                  <a:cubicBezTo>
                                    <a:pt x="467" y="982"/>
                                    <a:pt x="471" y="968"/>
                                    <a:pt x="474" y="957"/>
                                  </a:cubicBezTo>
                                  <a:cubicBezTo>
                                    <a:pt x="470" y="931"/>
                                    <a:pt x="476" y="907"/>
                                    <a:pt x="468" y="882"/>
                                  </a:cubicBezTo>
                                  <a:cubicBezTo>
                                    <a:pt x="470" y="860"/>
                                    <a:pt x="474" y="838"/>
                                    <a:pt x="477" y="816"/>
                                  </a:cubicBezTo>
                                  <a:cubicBezTo>
                                    <a:pt x="476" y="813"/>
                                    <a:pt x="474" y="810"/>
                                    <a:pt x="474" y="807"/>
                                  </a:cubicBezTo>
                                  <a:cubicBezTo>
                                    <a:pt x="474" y="782"/>
                                    <a:pt x="461" y="775"/>
                                    <a:pt x="459" y="750"/>
                                  </a:cubicBezTo>
                                  <a:cubicBezTo>
                                    <a:pt x="458" y="739"/>
                                    <a:pt x="459" y="705"/>
                                    <a:pt x="459" y="705"/>
                                  </a:cubicBezTo>
                                  <a:cubicBezTo>
                                    <a:pt x="456" y="706"/>
                                    <a:pt x="451" y="711"/>
                                    <a:pt x="450" y="708"/>
                                  </a:cubicBezTo>
                                  <a:cubicBezTo>
                                    <a:pt x="448" y="705"/>
                                    <a:pt x="456" y="703"/>
                                    <a:pt x="456" y="699"/>
                                  </a:cubicBezTo>
                                  <a:cubicBezTo>
                                    <a:pt x="457" y="688"/>
                                    <a:pt x="453" y="679"/>
                                    <a:pt x="450" y="669"/>
                                  </a:cubicBezTo>
                                  <a:cubicBezTo>
                                    <a:pt x="453" y="642"/>
                                    <a:pt x="453" y="617"/>
                                    <a:pt x="444" y="591"/>
                                  </a:cubicBezTo>
                                  <a:cubicBezTo>
                                    <a:pt x="459" y="547"/>
                                    <a:pt x="462" y="546"/>
                                    <a:pt x="429" y="510"/>
                                  </a:cubicBezTo>
                                  <a:cubicBezTo>
                                    <a:pt x="428" y="519"/>
                                    <a:pt x="435" y="472"/>
                                    <a:pt x="432" y="480"/>
                                  </a:cubicBezTo>
                                  <a:cubicBezTo>
                                    <a:pt x="431" y="483"/>
                                    <a:pt x="424" y="486"/>
                                    <a:pt x="423" y="483"/>
                                  </a:cubicBezTo>
                                  <a:cubicBezTo>
                                    <a:pt x="408" y="434"/>
                                    <a:pt x="437" y="445"/>
                                    <a:pt x="408" y="438"/>
                                  </a:cubicBezTo>
                                  <a:cubicBezTo>
                                    <a:pt x="400" y="428"/>
                                    <a:pt x="391" y="419"/>
                                    <a:pt x="384" y="408"/>
                                  </a:cubicBezTo>
                                  <a:cubicBezTo>
                                    <a:pt x="382" y="394"/>
                                    <a:pt x="382" y="346"/>
                                    <a:pt x="372" y="336"/>
                                  </a:cubicBezTo>
                                  <a:cubicBezTo>
                                    <a:pt x="367" y="331"/>
                                    <a:pt x="358" y="332"/>
                                    <a:pt x="351" y="330"/>
                                  </a:cubicBezTo>
                                  <a:cubicBezTo>
                                    <a:pt x="347" y="315"/>
                                    <a:pt x="353" y="307"/>
                                    <a:pt x="345" y="294"/>
                                  </a:cubicBezTo>
                                  <a:cubicBezTo>
                                    <a:pt x="345" y="291"/>
                                    <a:pt x="341" y="212"/>
                                    <a:pt x="312" y="222"/>
                                  </a:cubicBezTo>
                                  <a:cubicBezTo>
                                    <a:pt x="305" y="202"/>
                                    <a:pt x="312" y="168"/>
                                    <a:pt x="306" y="174"/>
                                  </a:cubicBezTo>
                                  <a:cubicBezTo>
                                    <a:pt x="304" y="176"/>
                                    <a:pt x="299" y="175"/>
                                    <a:pt x="297" y="177"/>
                                  </a:cubicBezTo>
                                  <a:cubicBezTo>
                                    <a:pt x="295" y="179"/>
                                    <a:pt x="283" y="211"/>
                                    <a:pt x="291" y="186"/>
                                  </a:cubicBezTo>
                                  <a:cubicBezTo>
                                    <a:pt x="289" y="177"/>
                                    <a:pt x="287" y="162"/>
                                    <a:pt x="279" y="156"/>
                                  </a:cubicBezTo>
                                  <a:cubicBezTo>
                                    <a:pt x="270" y="149"/>
                                    <a:pt x="246" y="147"/>
                                    <a:pt x="246" y="147"/>
                                  </a:cubicBezTo>
                                  <a:cubicBezTo>
                                    <a:pt x="240" y="141"/>
                                    <a:pt x="231" y="138"/>
                                    <a:pt x="225" y="132"/>
                                  </a:cubicBezTo>
                                  <a:cubicBezTo>
                                    <a:pt x="213" y="120"/>
                                    <a:pt x="218" y="114"/>
                                    <a:pt x="201" y="105"/>
                                  </a:cubicBezTo>
                                  <a:cubicBezTo>
                                    <a:pt x="182" y="110"/>
                                    <a:pt x="176" y="102"/>
                                    <a:pt x="159" y="96"/>
                                  </a:cubicBezTo>
                                  <a:cubicBezTo>
                                    <a:pt x="143" y="80"/>
                                    <a:pt x="119" y="78"/>
                                    <a:pt x="102" y="63"/>
                                  </a:cubicBezTo>
                                  <a:cubicBezTo>
                                    <a:pt x="64" y="29"/>
                                    <a:pt x="97" y="59"/>
                                    <a:pt x="78" y="33"/>
                                  </a:cubicBezTo>
                                  <a:cubicBezTo>
                                    <a:pt x="72" y="24"/>
                                    <a:pt x="59" y="18"/>
                                    <a:pt x="51" y="12"/>
                                  </a:cubicBezTo>
                                  <a:cubicBezTo>
                                    <a:pt x="45" y="8"/>
                                    <a:pt x="33" y="0"/>
                                    <a:pt x="33" y="0"/>
                                  </a:cubicBezTo>
                                  <a:cubicBezTo>
                                    <a:pt x="0" y="11"/>
                                    <a:pt x="11" y="11"/>
                                    <a:pt x="21" y="48"/>
                                  </a:cubicBezTo>
                                  <a:cubicBezTo>
                                    <a:pt x="23" y="55"/>
                                    <a:pt x="41" y="129"/>
                                    <a:pt x="48" y="132"/>
                                  </a:cubicBezTo>
                                  <a:cubicBezTo>
                                    <a:pt x="78" y="126"/>
                                    <a:pt x="90" y="103"/>
                                    <a:pt x="117" y="108"/>
                                  </a:cubicBezTo>
                                  <a:cubicBezTo>
                                    <a:pt x="124" y="118"/>
                                    <a:pt x="120" y="114"/>
                                    <a:pt x="126" y="12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598" name="Group 128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31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836" name="Oval 128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476" y="1157"/>
                                <a:ext cx="681" cy="1542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837" name="Freeform 128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895" y="2048"/>
                                <a:ext cx="294" cy="993"/>
                              </a:xfrm>
                              <a:custGeom>
                                <a:avLst/>
                                <a:gdLst>
                                  <a:gd name="T0" fmla="*/ 0 w 294"/>
                                  <a:gd name="T1" fmla="*/ 993 h 993"/>
                                  <a:gd name="T2" fmla="*/ 15 w 294"/>
                                  <a:gd name="T3" fmla="*/ 942 h 993"/>
                                  <a:gd name="T4" fmla="*/ 30 w 294"/>
                                  <a:gd name="T5" fmla="*/ 921 h 993"/>
                                  <a:gd name="T6" fmla="*/ 51 w 294"/>
                                  <a:gd name="T7" fmla="*/ 897 h 993"/>
                                  <a:gd name="T8" fmla="*/ 66 w 294"/>
                                  <a:gd name="T9" fmla="*/ 855 h 993"/>
                                  <a:gd name="T10" fmla="*/ 78 w 294"/>
                                  <a:gd name="T11" fmla="*/ 837 h 993"/>
                                  <a:gd name="T12" fmla="*/ 84 w 294"/>
                                  <a:gd name="T13" fmla="*/ 828 h 993"/>
                                  <a:gd name="T14" fmla="*/ 108 w 294"/>
                                  <a:gd name="T15" fmla="*/ 795 h 993"/>
                                  <a:gd name="T16" fmla="*/ 129 w 294"/>
                                  <a:gd name="T17" fmla="*/ 714 h 993"/>
                                  <a:gd name="T18" fmla="*/ 147 w 294"/>
                                  <a:gd name="T19" fmla="*/ 675 h 993"/>
                                  <a:gd name="T20" fmla="*/ 162 w 294"/>
                                  <a:gd name="T21" fmla="*/ 627 h 993"/>
                                  <a:gd name="T22" fmla="*/ 204 w 294"/>
                                  <a:gd name="T23" fmla="*/ 519 h 993"/>
                                  <a:gd name="T24" fmla="*/ 141 w 294"/>
                                  <a:gd name="T25" fmla="*/ 543 h 993"/>
                                  <a:gd name="T26" fmla="*/ 99 w 294"/>
                                  <a:gd name="T27" fmla="*/ 597 h 993"/>
                                  <a:gd name="T28" fmla="*/ 81 w 294"/>
                                  <a:gd name="T29" fmla="*/ 672 h 993"/>
                                  <a:gd name="T30" fmla="*/ 69 w 294"/>
                                  <a:gd name="T31" fmla="*/ 690 h 993"/>
                                  <a:gd name="T32" fmla="*/ 78 w 294"/>
                                  <a:gd name="T33" fmla="*/ 708 h 993"/>
                                  <a:gd name="T34" fmla="*/ 45 w 294"/>
                                  <a:gd name="T35" fmla="*/ 765 h 993"/>
                                  <a:gd name="T36" fmla="*/ 42 w 294"/>
                                  <a:gd name="T37" fmla="*/ 789 h 993"/>
                                  <a:gd name="T38" fmla="*/ 39 w 294"/>
                                  <a:gd name="T39" fmla="*/ 801 h 993"/>
                                  <a:gd name="T40" fmla="*/ 15 w 294"/>
                                  <a:gd name="T41" fmla="*/ 753 h 993"/>
                                  <a:gd name="T42" fmla="*/ 51 w 294"/>
                                  <a:gd name="T43" fmla="*/ 696 h 993"/>
                                  <a:gd name="T44" fmla="*/ 69 w 294"/>
                                  <a:gd name="T45" fmla="*/ 675 h 993"/>
                                  <a:gd name="T46" fmla="*/ 114 w 294"/>
                                  <a:gd name="T47" fmla="*/ 612 h 993"/>
                                  <a:gd name="T48" fmla="*/ 129 w 294"/>
                                  <a:gd name="T49" fmla="*/ 597 h 993"/>
                                  <a:gd name="T50" fmla="*/ 141 w 294"/>
                                  <a:gd name="T51" fmla="*/ 567 h 993"/>
                                  <a:gd name="T52" fmla="*/ 153 w 294"/>
                                  <a:gd name="T53" fmla="*/ 525 h 993"/>
                                  <a:gd name="T54" fmla="*/ 168 w 294"/>
                                  <a:gd name="T55" fmla="*/ 507 h 993"/>
                                  <a:gd name="T56" fmla="*/ 174 w 294"/>
                                  <a:gd name="T57" fmla="*/ 489 h 993"/>
                                  <a:gd name="T58" fmla="*/ 180 w 294"/>
                                  <a:gd name="T59" fmla="*/ 477 h 993"/>
                                  <a:gd name="T60" fmla="*/ 210 w 294"/>
                                  <a:gd name="T61" fmla="*/ 417 h 993"/>
                                  <a:gd name="T62" fmla="*/ 225 w 294"/>
                                  <a:gd name="T63" fmla="*/ 387 h 993"/>
                                  <a:gd name="T64" fmla="*/ 231 w 294"/>
                                  <a:gd name="T65" fmla="*/ 369 h 993"/>
                                  <a:gd name="T66" fmla="*/ 234 w 294"/>
                                  <a:gd name="T67" fmla="*/ 324 h 993"/>
                                  <a:gd name="T68" fmla="*/ 246 w 294"/>
                                  <a:gd name="T69" fmla="*/ 306 h 993"/>
                                  <a:gd name="T70" fmla="*/ 252 w 294"/>
                                  <a:gd name="T71" fmla="*/ 288 h 993"/>
                                  <a:gd name="T72" fmla="*/ 261 w 294"/>
                                  <a:gd name="T73" fmla="*/ 216 h 993"/>
                                  <a:gd name="T74" fmla="*/ 279 w 294"/>
                                  <a:gd name="T75" fmla="*/ 189 h 993"/>
                                  <a:gd name="T76" fmla="*/ 261 w 294"/>
                                  <a:gd name="T77" fmla="*/ 168 h 993"/>
                                  <a:gd name="T78" fmla="*/ 282 w 294"/>
                                  <a:gd name="T79" fmla="*/ 132 h 993"/>
                                  <a:gd name="T80" fmla="*/ 294 w 294"/>
                                  <a:gd name="T81" fmla="*/ 105 h 993"/>
                                  <a:gd name="T82" fmla="*/ 279 w 294"/>
                                  <a:gd name="T83" fmla="*/ 75 h 993"/>
                                  <a:gd name="T84" fmla="*/ 288 w 294"/>
                                  <a:gd name="T85" fmla="*/ 0 h 993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60000 6553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w 294"/>
                                  <a:gd name="T130" fmla="*/ 0 h 993"/>
                                  <a:gd name="T131" fmla="*/ 294 w 294"/>
                                  <a:gd name="T132" fmla="*/ 993 h 993"/>
                                </a:gdLst>
                                <a:ahLst/>
                                <a:cxnLst>
                                  <a:cxn ang="T86">
                                    <a:pos x="T0" y="T1"/>
                                  </a:cxn>
                                  <a:cxn ang="T87">
                                    <a:pos x="T2" y="T3"/>
                                  </a:cxn>
                                  <a:cxn ang="T88">
                                    <a:pos x="T4" y="T5"/>
                                  </a:cxn>
                                  <a:cxn ang="T89">
                                    <a:pos x="T6" y="T7"/>
                                  </a:cxn>
                                  <a:cxn ang="T90">
                                    <a:pos x="T8" y="T9"/>
                                  </a:cxn>
                                  <a:cxn ang="T91">
                                    <a:pos x="T10" y="T11"/>
                                  </a:cxn>
                                  <a:cxn ang="T92">
                                    <a:pos x="T12" y="T13"/>
                                  </a:cxn>
                                  <a:cxn ang="T93">
                                    <a:pos x="T14" y="T15"/>
                                  </a:cxn>
                                  <a:cxn ang="T94">
                                    <a:pos x="T16" y="T17"/>
                                  </a:cxn>
                                  <a:cxn ang="T95">
                                    <a:pos x="T18" y="T19"/>
                                  </a:cxn>
                                  <a:cxn ang="T96">
                                    <a:pos x="T20" y="T21"/>
                                  </a:cxn>
                                  <a:cxn ang="T97">
                                    <a:pos x="T22" y="T23"/>
                                  </a:cxn>
                                  <a:cxn ang="T98">
                                    <a:pos x="T24" y="T25"/>
                                  </a:cxn>
                                  <a:cxn ang="T99">
                                    <a:pos x="T26" y="T27"/>
                                  </a:cxn>
                                  <a:cxn ang="T100">
                                    <a:pos x="T28" y="T29"/>
                                  </a:cxn>
                                  <a:cxn ang="T101">
                                    <a:pos x="T30" y="T31"/>
                                  </a:cxn>
                                  <a:cxn ang="T102">
                                    <a:pos x="T32" y="T33"/>
                                  </a:cxn>
                                  <a:cxn ang="T103">
                                    <a:pos x="T34" y="T35"/>
                                  </a:cxn>
                                  <a:cxn ang="T104">
                                    <a:pos x="T36" y="T37"/>
                                  </a:cxn>
                                  <a:cxn ang="T105">
                                    <a:pos x="T38" y="T39"/>
                                  </a:cxn>
                                  <a:cxn ang="T106">
                                    <a:pos x="T40" y="T41"/>
                                  </a:cxn>
                                  <a:cxn ang="T107">
                                    <a:pos x="T42" y="T43"/>
                                  </a:cxn>
                                  <a:cxn ang="T108">
                                    <a:pos x="T44" y="T45"/>
                                  </a:cxn>
                                  <a:cxn ang="T109">
                                    <a:pos x="T46" y="T47"/>
                                  </a:cxn>
                                  <a:cxn ang="T110">
                                    <a:pos x="T48" y="T49"/>
                                  </a:cxn>
                                  <a:cxn ang="T111">
                                    <a:pos x="T50" y="T51"/>
                                  </a:cxn>
                                  <a:cxn ang="T112">
                                    <a:pos x="T52" y="T53"/>
                                  </a:cxn>
                                  <a:cxn ang="T113">
                                    <a:pos x="T54" y="T55"/>
                                  </a:cxn>
                                  <a:cxn ang="T114">
                                    <a:pos x="T56" y="T57"/>
                                  </a:cxn>
                                  <a:cxn ang="T115">
                                    <a:pos x="T58" y="T59"/>
                                  </a:cxn>
                                  <a:cxn ang="T116">
                                    <a:pos x="T60" y="T61"/>
                                  </a:cxn>
                                  <a:cxn ang="T117">
                                    <a:pos x="T62" y="T63"/>
                                  </a:cxn>
                                  <a:cxn ang="T118">
                                    <a:pos x="T64" y="T65"/>
                                  </a:cxn>
                                  <a:cxn ang="T119">
                                    <a:pos x="T66" y="T67"/>
                                  </a:cxn>
                                  <a:cxn ang="T120">
                                    <a:pos x="T68" y="T69"/>
                                  </a:cxn>
                                  <a:cxn ang="T121">
                                    <a:pos x="T70" y="T71"/>
                                  </a:cxn>
                                  <a:cxn ang="T122">
                                    <a:pos x="T72" y="T73"/>
                                  </a:cxn>
                                  <a:cxn ang="T123">
                                    <a:pos x="T74" y="T75"/>
                                  </a:cxn>
                                  <a:cxn ang="T124">
                                    <a:pos x="T76" y="T77"/>
                                  </a:cxn>
                                  <a:cxn ang="T125">
                                    <a:pos x="T78" y="T79"/>
                                  </a:cxn>
                                  <a:cxn ang="T126">
                                    <a:pos x="T80" y="T81"/>
                                  </a:cxn>
                                  <a:cxn ang="T127">
                                    <a:pos x="T82" y="T83"/>
                                  </a:cxn>
                                  <a:cxn ang="T128">
                                    <a:pos x="T84" y="T85"/>
                                  </a:cxn>
                                </a:cxnLst>
                                <a:rect l="T129" t="T130" r="T131" b="T132"/>
                                <a:pathLst>
                                  <a:path w="294" h="993">
                                    <a:moveTo>
                                      <a:pt x="0" y="993"/>
                                    </a:moveTo>
                                    <a:cubicBezTo>
                                      <a:pt x="5" y="973"/>
                                      <a:pt x="0" y="957"/>
                                      <a:pt x="15" y="942"/>
                                    </a:cubicBezTo>
                                    <a:cubicBezTo>
                                      <a:pt x="22" y="921"/>
                                      <a:pt x="15" y="926"/>
                                      <a:pt x="30" y="921"/>
                                    </a:cubicBezTo>
                                    <a:cubicBezTo>
                                      <a:pt x="34" y="908"/>
                                      <a:pt x="43" y="907"/>
                                      <a:pt x="51" y="897"/>
                                    </a:cubicBezTo>
                                    <a:cubicBezTo>
                                      <a:pt x="61" y="885"/>
                                      <a:pt x="62" y="869"/>
                                      <a:pt x="66" y="855"/>
                                    </a:cubicBezTo>
                                    <a:cubicBezTo>
                                      <a:pt x="68" y="848"/>
                                      <a:pt x="74" y="843"/>
                                      <a:pt x="78" y="837"/>
                                    </a:cubicBezTo>
                                    <a:cubicBezTo>
                                      <a:pt x="80" y="834"/>
                                      <a:pt x="84" y="828"/>
                                      <a:pt x="84" y="828"/>
                                    </a:cubicBezTo>
                                    <a:cubicBezTo>
                                      <a:pt x="88" y="811"/>
                                      <a:pt x="90" y="801"/>
                                      <a:pt x="108" y="795"/>
                                    </a:cubicBezTo>
                                    <a:cubicBezTo>
                                      <a:pt x="117" y="769"/>
                                      <a:pt x="122" y="741"/>
                                      <a:pt x="129" y="714"/>
                                    </a:cubicBezTo>
                                    <a:cubicBezTo>
                                      <a:pt x="134" y="696"/>
                                      <a:pt x="132" y="685"/>
                                      <a:pt x="147" y="675"/>
                                    </a:cubicBezTo>
                                    <a:cubicBezTo>
                                      <a:pt x="152" y="659"/>
                                      <a:pt x="158" y="643"/>
                                      <a:pt x="162" y="627"/>
                                    </a:cubicBezTo>
                                    <a:cubicBezTo>
                                      <a:pt x="164" y="594"/>
                                      <a:pt x="162" y="526"/>
                                      <a:pt x="204" y="519"/>
                                    </a:cubicBezTo>
                                    <a:cubicBezTo>
                                      <a:pt x="176" y="513"/>
                                      <a:pt x="163" y="528"/>
                                      <a:pt x="141" y="543"/>
                                    </a:cubicBezTo>
                                    <a:cubicBezTo>
                                      <a:pt x="128" y="562"/>
                                      <a:pt x="112" y="578"/>
                                      <a:pt x="99" y="597"/>
                                    </a:cubicBezTo>
                                    <a:cubicBezTo>
                                      <a:pt x="97" y="634"/>
                                      <a:pt x="96" y="645"/>
                                      <a:pt x="81" y="672"/>
                                    </a:cubicBezTo>
                                    <a:cubicBezTo>
                                      <a:pt x="77" y="678"/>
                                      <a:pt x="71" y="683"/>
                                      <a:pt x="69" y="690"/>
                                    </a:cubicBezTo>
                                    <a:cubicBezTo>
                                      <a:pt x="67" y="696"/>
                                      <a:pt x="78" y="708"/>
                                      <a:pt x="78" y="708"/>
                                    </a:cubicBezTo>
                                    <a:cubicBezTo>
                                      <a:pt x="75" y="732"/>
                                      <a:pt x="58" y="745"/>
                                      <a:pt x="45" y="765"/>
                                    </a:cubicBezTo>
                                    <a:cubicBezTo>
                                      <a:pt x="44" y="773"/>
                                      <a:pt x="43" y="781"/>
                                      <a:pt x="42" y="789"/>
                                    </a:cubicBezTo>
                                    <a:cubicBezTo>
                                      <a:pt x="41" y="793"/>
                                      <a:pt x="41" y="805"/>
                                      <a:pt x="39" y="801"/>
                                    </a:cubicBezTo>
                                    <a:cubicBezTo>
                                      <a:pt x="34" y="789"/>
                                      <a:pt x="18" y="766"/>
                                      <a:pt x="15" y="753"/>
                                    </a:cubicBezTo>
                                    <a:cubicBezTo>
                                      <a:pt x="17" y="731"/>
                                      <a:pt x="36" y="713"/>
                                      <a:pt x="51" y="696"/>
                                    </a:cubicBezTo>
                                    <a:cubicBezTo>
                                      <a:pt x="60" y="686"/>
                                      <a:pt x="63" y="687"/>
                                      <a:pt x="69" y="675"/>
                                    </a:cubicBezTo>
                                    <a:cubicBezTo>
                                      <a:pt x="80" y="653"/>
                                      <a:pt x="93" y="626"/>
                                      <a:pt x="114" y="612"/>
                                    </a:cubicBezTo>
                                    <a:cubicBezTo>
                                      <a:pt x="118" y="606"/>
                                      <a:pt x="125" y="603"/>
                                      <a:pt x="129" y="597"/>
                                    </a:cubicBezTo>
                                    <a:cubicBezTo>
                                      <a:pt x="135" y="589"/>
                                      <a:pt x="135" y="576"/>
                                      <a:pt x="141" y="567"/>
                                    </a:cubicBezTo>
                                    <a:cubicBezTo>
                                      <a:pt x="143" y="556"/>
                                      <a:pt x="145" y="533"/>
                                      <a:pt x="153" y="525"/>
                                    </a:cubicBezTo>
                                    <a:cubicBezTo>
                                      <a:pt x="159" y="519"/>
                                      <a:pt x="165" y="515"/>
                                      <a:pt x="168" y="507"/>
                                    </a:cubicBezTo>
                                    <a:cubicBezTo>
                                      <a:pt x="171" y="501"/>
                                      <a:pt x="171" y="495"/>
                                      <a:pt x="174" y="489"/>
                                    </a:cubicBezTo>
                                    <a:cubicBezTo>
                                      <a:pt x="176" y="485"/>
                                      <a:pt x="178" y="481"/>
                                      <a:pt x="180" y="477"/>
                                    </a:cubicBezTo>
                                    <a:cubicBezTo>
                                      <a:pt x="183" y="444"/>
                                      <a:pt x="199" y="449"/>
                                      <a:pt x="210" y="417"/>
                                    </a:cubicBezTo>
                                    <a:cubicBezTo>
                                      <a:pt x="216" y="419"/>
                                      <a:pt x="221" y="389"/>
                                      <a:pt x="225" y="387"/>
                                    </a:cubicBezTo>
                                    <a:cubicBezTo>
                                      <a:pt x="230" y="384"/>
                                      <a:pt x="231" y="369"/>
                                      <a:pt x="231" y="369"/>
                                    </a:cubicBezTo>
                                    <a:cubicBezTo>
                                      <a:pt x="232" y="354"/>
                                      <a:pt x="231" y="339"/>
                                      <a:pt x="234" y="324"/>
                                    </a:cubicBezTo>
                                    <a:cubicBezTo>
                                      <a:pt x="236" y="317"/>
                                      <a:pt x="244" y="313"/>
                                      <a:pt x="246" y="306"/>
                                    </a:cubicBezTo>
                                    <a:cubicBezTo>
                                      <a:pt x="248" y="300"/>
                                      <a:pt x="252" y="288"/>
                                      <a:pt x="252" y="288"/>
                                    </a:cubicBezTo>
                                    <a:cubicBezTo>
                                      <a:pt x="245" y="268"/>
                                      <a:pt x="250" y="235"/>
                                      <a:pt x="261" y="216"/>
                                    </a:cubicBezTo>
                                    <a:cubicBezTo>
                                      <a:pt x="266" y="207"/>
                                      <a:pt x="279" y="189"/>
                                      <a:pt x="279" y="189"/>
                                    </a:cubicBezTo>
                                    <a:cubicBezTo>
                                      <a:pt x="274" y="174"/>
                                      <a:pt x="266" y="183"/>
                                      <a:pt x="261" y="168"/>
                                    </a:cubicBezTo>
                                    <a:cubicBezTo>
                                      <a:pt x="265" y="152"/>
                                      <a:pt x="268" y="142"/>
                                      <a:pt x="282" y="132"/>
                                    </a:cubicBezTo>
                                    <a:cubicBezTo>
                                      <a:pt x="289" y="111"/>
                                      <a:pt x="284" y="119"/>
                                      <a:pt x="294" y="105"/>
                                    </a:cubicBezTo>
                                    <a:cubicBezTo>
                                      <a:pt x="282" y="97"/>
                                      <a:pt x="283" y="88"/>
                                      <a:pt x="279" y="75"/>
                                    </a:cubicBezTo>
                                    <a:cubicBezTo>
                                      <a:pt x="285" y="6"/>
                                      <a:pt x="278" y="30"/>
                                      <a:pt x="288" y="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1905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838" name="Freeform 128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431" y="1066"/>
                                <a:ext cx="432" cy="1986"/>
                              </a:xfrm>
                              <a:custGeom>
                                <a:avLst/>
                                <a:gdLst>
                                  <a:gd name="T0" fmla="*/ 427 w 432"/>
                                  <a:gd name="T1" fmla="*/ 1986 h 1986"/>
                                  <a:gd name="T2" fmla="*/ 412 w 432"/>
                                  <a:gd name="T3" fmla="*/ 1950 h 1986"/>
                                  <a:gd name="T4" fmla="*/ 325 w 432"/>
                                  <a:gd name="T5" fmla="*/ 1866 h 1986"/>
                                  <a:gd name="T6" fmla="*/ 343 w 432"/>
                                  <a:gd name="T7" fmla="*/ 1863 h 1986"/>
                                  <a:gd name="T8" fmla="*/ 325 w 432"/>
                                  <a:gd name="T9" fmla="*/ 1836 h 1986"/>
                                  <a:gd name="T10" fmla="*/ 307 w 432"/>
                                  <a:gd name="T11" fmla="*/ 1809 h 1986"/>
                                  <a:gd name="T12" fmla="*/ 262 w 432"/>
                                  <a:gd name="T13" fmla="*/ 1761 h 1986"/>
                                  <a:gd name="T14" fmla="*/ 193 w 432"/>
                                  <a:gd name="T15" fmla="*/ 1710 h 1986"/>
                                  <a:gd name="T16" fmla="*/ 163 w 432"/>
                                  <a:gd name="T17" fmla="*/ 1647 h 1986"/>
                                  <a:gd name="T18" fmla="*/ 151 w 432"/>
                                  <a:gd name="T19" fmla="*/ 1608 h 1986"/>
                                  <a:gd name="T20" fmla="*/ 133 w 432"/>
                                  <a:gd name="T21" fmla="*/ 1590 h 1986"/>
                                  <a:gd name="T22" fmla="*/ 112 w 432"/>
                                  <a:gd name="T23" fmla="*/ 1524 h 1986"/>
                                  <a:gd name="T24" fmla="*/ 142 w 432"/>
                                  <a:gd name="T25" fmla="*/ 1530 h 1986"/>
                                  <a:gd name="T26" fmla="*/ 163 w 432"/>
                                  <a:gd name="T27" fmla="*/ 1575 h 1986"/>
                                  <a:gd name="T28" fmla="*/ 190 w 432"/>
                                  <a:gd name="T29" fmla="*/ 1593 h 1986"/>
                                  <a:gd name="T30" fmla="*/ 199 w 432"/>
                                  <a:gd name="T31" fmla="*/ 1599 h 1986"/>
                                  <a:gd name="T32" fmla="*/ 217 w 432"/>
                                  <a:gd name="T33" fmla="*/ 1623 h 1986"/>
                                  <a:gd name="T34" fmla="*/ 247 w 432"/>
                                  <a:gd name="T35" fmla="*/ 1671 h 1986"/>
                                  <a:gd name="T36" fmla="*/ 274 w 432"/>
                                  <a:gd name="T37" fmla="*/ 1719 h 1986"/>
                                  <a:gd name="T38" fmla="*/ 304 w 432"/>
                                  <a:gd name="T39" fmla="*/ 1755 h 1986"/>
                                  <a:gd name="T40" fmla="*/ 316 w 432"/>
                                  <a:gd name="T41" fmla="*/ 1734 h 1986"/>
                                  <a:gd name="T42" fmla="*/ 286 w 432"/>
                                  <a:gd name="T43" fmla="*/ 1704 h 1986"/>
                                  <a:gd name="T44" fmla="*/ 253 w 432"/>
                                  <a:gd name="T45" fmla="*/ 1659 h 1986"/>
                                  <a:gd name="T46" fmla="*/ 223 w 432"/>
                                  <a:gd name="T47" fmla="*/ 1620 h 1986"/>
                                  <a:gd name="T48" fmla="*/ 193 w 432"/>
                                  <a:gd name="T49" fmla="*/ 1581 h 1986"/>
                                  <a:gd name="T50" fmla="*/ 145 w 432"/>
                                  <a:gd name="T51" fmla="*/ 1530 h 1986"/>
                                  <a:gd name="T52" fmla="*/ 130 w 432"/>
                                  <a:gd name="T53" fmla="*/ 1500 h 1986"/>
                                  <a:gd name="T54" fmla="*/ 103 w 432"/>
                                  <a:gd name="T55" fmla="*/ 1470 h 1986"/>
                                  <a:gd name="T56" fmla="*/ 82 w 432"/>
                                  <a:gd name="T57" fmla="*/ 1425 h 1986"/>
                                  <a:gd name="T58" fmla="*/ 71 w 432"/>
                                  <a:gd name="T59" fmla="*/ 1330 h 1986"/>
                                  <a:gd name="T60" fmla="*/ 46 w 432"/>
                                  <a:gd name="T61" fmla="*/ 1239 h 1986"/>
                                  <a:gd name="T62" fmla="*/ 22 w 432"/>
                                  <a:gd name="T63" fmla="*/ 1182 h 1986"/>
                                  <a:gd name="T64" fmla="*/ 25 w 432"/>
                                  <a:gd name="T65" fmla="*/ 1104 h 1986"/>
                                  <a:gd name="T66" fmla="*/ 16 w 432"/>
                                  <a:gd name="T67" fmla="*/ 1062 h 1986"/>
                                  <a:gd name="T68" fmla="*/ 16 w 432"/>
                                  <a:gd name="T69" fmla="*/ 1014 h 1986"/>
                                  <a:gd name="T70" fmla="*/ 31 w 432"/>
                                  <a:gd name="T71" fmla="*/ 951 h 1986"/>
                                  <a:gd name="T72" fmla="*/ 1 w 432"/>
                                  <a:gd name="T73" fmla="*/ 837 h 1986"/>
                                  <a:gd name="T74" fmla="*/ 22 w 432"/>
                                  <a:gd name="T75" fmla="*/ 777 h 1986"/>
                                  <a:gd name="T76" fmla="*/ 25 w 432"/>
                                  <a:gd name="T77" fmla="*/ 723 h 1986"/>
                                  <a:gd name="T78" fmla="*/ 22 w 432"/>
                                  <a:gd name="T79" fmla="*/ 621 h 1986"/>
                                  <a:gd name="T80" fmla="*/ 40 w 432"/>
                                  <a:gd name="T81" fmla="*/ 540 h 1986"/>
                                  <a:gd name="T82" fmla="*/ 58 w 432"/>
                                  <a:gd name="T83" fmla="*/ 447 h 1986"/>
                                  <a:gd name="T84" fmla="*/ 82 w 432"/>
                                  <a:gd name="T85" fmla="*/ 363 h 1986"/>
                                  <a:gd name="T86" fmla="*/ 94 w 432"/>
                                  <a:gd name="T87" fmla="*/ 336 h 1986"/>
                                  <a:gd name="T88" fmla="*/ 97 w 432"/>
                                  <a:gd name="T89" fmla="*/ 327 h 1986"/>
                                  <a:gd name="T90" fmla="*/ 100 w 432"/>
                                  <a:gd name="T91" fmla="*/ 291 h 1986"/>
                                  <a:gd name="T92" fmla="*/ 148 w 432"/>
                                  <a:gd name="T93" fmla="*/ 279 h 1986"/>
                                  <a:gd name="T94" fmla="*/ 139 w 432"/>
                                  <a:gd name="T95" fmla="*/ 222 h 1986"/>
                                  <a:gd name="T96" fmla="*/ 136 w 432"/>
                                  <a:gd name="T97" fmla="*/ 213 h 1986"/>
                                  <a:gd name="T98" fmla="*/ 172 w 432"/>
                                  <a:gd name="T99" fmla="*/ 195 h 1986"/>
                                  <a:gd name="T100" fmla="*/ 211 w 432"/>
                                  <a:gd name="T101" fmla="*/ 120 h 1986"/>
                                  <a:gd name="T102" fmla="*/ 229 w 432"/>
                                  <a:gd name="T103" fmla="*/ 129 h 1986"/>
                                  <a:gd name="T104" fmla="*/ 235 w 432"/>
                                  <a:gd name="T105" fmla="*/ 81 h 1986"/>
                                  <a:gd name="T106" fmla="*/ 265 w 432"/>
                                  <a:gd name="T107" fmla="*/ 0 h 1986"/>
                                  <a:gd name="T108" fmla="*/ 280 w 432"/>
                                  <a:gd name="T109" fmla="*/ 39 h 1986"/>
                                  <a:gd name="T110" fmla="*/ 292 w 432"/>
                                  <a:gd name="T111" fmla="*/ 123 h 198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60000 65536"/>
                                  <a:gd name="T157" fmla="*/ 0 60000 65536"/>
                                  <a:gd name="T158" fmla="*/ 0 60000 65536"/>
                                  <a:gd name="T159" fmla="*/ 0 60000 65536"/>
                                  <a:gd name="T160" fmla="*/ 0 60000 65536"/>
                                  <a:gd name="T161" fmla="*/ 0 60000 65536"/>
                                  <a:gd name="T162" fmla="*/ 0 60000 65536"/>
                                  <a:gd name="T163" fmla="*/ 0 60000 65536"/>
                                  <a:gd name="T164" fmla="*/ 0 60000 65536"/>
                                  <a:gd name="T165" fmla="*/ 0 60000 65536"/>
                                  <a:gd name="T166" fmla="*/ 0 60000 65536"/>
                                  <a:gd name="T167" fmla="*/ 0 60000 65536"/>
                                  <a:gd name="T168" fmla="*/ 0 w 432"/>
                                  <a:gd name="T169" fmla="*/ 0 h 1986"/>
                                  <a:gd name="T170" fmla="*/ 432 w 432"/>
                                  <a:gd name="T171" fmla="*/ 1986 h 1986"/>
                                </a:gdLst>
                                <a:ahLst/>
                                <a:cxnLst>
                                  <a:cxn ang="T112">
                                    <a:pos x="T0" y="T1"/>
                                  </a:cxn>
                                  <a:cxn ang="T113">
                                    <a:pos x="T2" y="T3"/>
                                  </a:cxn>
                                  <a:cxn ang="T114">
                                    <a:pos x="T4" y="T5"/>
                                  </a:cxn>
                                  <a:cxn ang="T115">
                                    <a:pos x="T6" y="T7"/>
                                  </a:cxn>
                                  <a:cxn ang="T116">
                                    <a:pos x="T8" y="T9"/>
                                  </a:cxn>
                                  <a:cxn ang="T117">
                                    <a:pos x="T10" y="T11"/>
                                  </a:cxn>
                                  <a:cxn ang="T118">
                                    <a:pos x="T12" y="T13"/>
                                  </a:cxn>
                                  <a:cxn ang="T119">
                                    <a:pos x="T14" y="T15"/>
                                  </a:cxn>
                                  <a:cxn ang="T120">
                                    <a:pos x="T16" y="T17"/>
                                  </a:cxn>
                                  <a:cxn ang="T121">
                                    <a:pos x="T18" y="T19"/>
                                  </a:cxn>
                                  <a:cxn ang="T122">
                                    <a:pos x="T20" y="T21"/>
                                  </a:cxn>
                                  <a:cxn ang="T123">
                                    <a:pos x="T22" y="T23"/>
                                  </a:cxn>
                                  <a:cxn ang="T124">
                                    <a:pos x="T24" y="T25"/>
                                  </a:cxn>
                                  <a:cxn ang="T125">
                                    <a:pos x="T26" y="T27"/>
                                  </a:cxn>
                                  <a:cxn ang="T126">
                                    <a:pos x="T28" y="T29"/>
                                  </a:cxn>
                                  <a:cxn ang="T127">
                                    <a:pos x="T30" y="T31"/>
                                  </a:cxn>
                                  <a:cxn ang="T128">
                                    <a:pos x="T32" y="T33"/>
                                  </a:cxn>
                                  <a:cxn ang="T129">
                                    <a:pos x="T34" y="T35"/>
                                  </a:cxn>
                                  <a:cxn ang="T130">
                                    <a:pos x="T36" y="T37"/>
                                  </a:cxn>
                                  <a:cxn ang="T131">
                                    <a:pos x="T38" y="T39"/>
                                  </a:cxn>
                                  <a:cxn ang="T132">
                                    <a:pos x="T40" y="T41"/>
                                  </a:cxn>
                                  <a:cxn ang="T133">
                                    <a:pos x="T42" y="T43"/>
                                  </a:cxn>
                                  <a:cxn ang="T134">
                                    <a:pos x="T44" y="T45"/>
                                  </a:cxn>
                                  <a:cxn ang="T135">
                                    <a:pos x="T46" y="T47"/>
                                  </a:cxn>
                                  <a:cxn ang="T136">
                                    <a:pos x="T48" y="T49"/>
                                  </a:cxn>
                                  <a:cxn ang="T137">
                                    <a:pos x="T50" y="T51"/>
                                  </a:cxn>
                                  <a:cxn ang="T138">
                                    <a:pos x="T52" y="T53"/>
                                  </a:cxn>
                                  <a:cxn ang="T139">
                                    <a:pos x="T54" y="T55"/>
                                  </a:cxn>
                                  <a:cxn ang="T140">
                                    <a:pos x="T56" y="T57"/>
                                  </a:cxn>
                                  <a:cxn ang="T141">
                                    <a:pos x="T58" y="T59"/>
                                  </a:cxn>
                                  <a:cxn ang="T142">
                                    <a:pos x="T60" y="T61"/>
                                  </a:cxn>
                                  <a:cxn ang="T143">
                                    <a:pos x="T62" y="T63"/>
                                  </a:cxn>
                                  <a:cxn ang="T144">
                                    <a:pos x="T64" y="T65"/>
                                  </a:cxn>
                                  <a:cxn ang="T145">
                                    <a:pos x="T66" y="T67"/>
                                  </a:cxn>
                                  <a:cxn ang="T146">
                                    <a:pos x="T68" y="T69"/>
                                  </a:cxn>
                                  <a:cxn ang="T147">
                                    <a:pos x="T70" y="T71"/>
                                  </a:cxn>
                                  <a:cxn ang="T148">
                                    <a:pos x="T72" y="T73"/>
                                  </a:cxn>
                                  <a:cxn ang="T149">
                                    <a:pos x="T74" y="T75"/>
                                  </a:cxn>
                                  <a:cxn ang="T150">
                                    <a:pos x="T76" y="T77"/>
                                  </a:cxn>
                                  <a:cxn ang="T151">
                                    <a:pos x="T78" y="T79"/>
                                  </a:cxn>
                                  <a:cxn ang="T152">
                                    <a:pos x="T80" y="T81"/>
                                  </a:cxn>
                                  <a:cxn ang="T153">
                                    <a:pos x="T82" y="T83"/>
                                  </a:cxn>
                                  <a:cxn ang="T154">
                                    <a:pos x="T84" y="T85"/>
                                  </a:cxn>
                                  <a:cxn ang="T155">
                                    <a:pos x="T86" y="T87"/>
                                  </a:cxn>
                                  <a:cxn ang="T156">
                                    <a:pos x="T88" y="T89"/>
                                  </a:cxn>
                                  <a:cxn ang="T157">
                                    <a:pos x="T90" y="T91"/>
                                  </a:cxn>
                                  <a:cxn ang="T158">
                                    <a:pos x="T92" y="T93"/>
                                  </a:cxn>
                                  <a:cxn ang="T159">
                                    <a:pos x="T94" y="T95"/>
                                  </a:cxn>
                                  <a:cxn ang="T160">
                                    <a:pos x="T96" y="T97"/>
                                  </a:cxn>
                                  <a:cxn ang="T161">
                                    <a:pos x="T98" y="T99"/>
                                  </a:cxn>
                                  <a:cxn ang="T162">
                                    <a:pos x="T100" y="T101"/>
                                  </a:cxn>
                                  <a:cxn ang="T163">
                                    <a:pos x="T102" y="T103"/>
                                  </a:cxn>
                                  <a:cxn ang="T164">
                                    <a:pos x="T104" y="T105"/>
                                  </a:cxn>
                                  <a:cxn ang="T165">
                                    <a:pos x="T106" y="T107"/>
                                  </a:cxn>
                                  <a:cxn ang="T166">
                                    <a:pos x="T108" y="T109"/>
                                  </a:cxn>
                                  <a:cxn ang="T167">
                                    <a:pos x="T110" y="T111"/>
                                  </a:cxn>
                                </a:cxnLst>
                                <a:rect l="T168" t="T169" r="T170" b="T171"/>
                                <a:pathLst>
                                  <a:path w="432" h="1986">
                                    <a:moveTo>
                                      <a:pt x="427" y="1986"/>
                                    </a:moveTo>
                                    <a:cubicBezTo>
                                      <a:pt x="432" y="1970"/>
                                      <a:pt x="423" y="1961"/>
                                      <a:pt x="412" y="1950"/>
                                    </a:cubicBezTo>
                                    <a:cubicBezTo>
                                      <a:pt x="405" y="1899"/>
                                      <a:pt x="355" y="1896"/>
                                      <a:pt x="325" y="1866"/>
                                    </a:cubicBezTo>
                                    <a:cubicBezTo>
                                      <a:pt x="331" y="1865"/>
                                      <a:pt x="339" y="1867"/>
                                      <a:pt x="343" y="1863"/>
                                    </a:cubicBezTo>
                                    <a:cubicBezTo>
                                      <a:pt x="352" y="1854"/>
                                      <a:pt x="328" y="1838"/>
                                      <a:pt x="325" y="1836"/>
                                    </a:cubicBezTo>
                                    <a:cubicBezTo>
                                      <a:pt x="319" y="1824"/>
                                      <a:pt x="320" y="1813"/>
                                      <a:pt x="307" y="1809"/>
                                    </a:cubicBezTo>
                                    <a:cubicBezTo>
                                      <a:pt x="287" y="1789"/>
                                      <a:pt x="297" y="1773"/>
                                      <a:pt x="262" y="1761"/>
                                    </a:cubicBezTo>
                                    <a:cubicBezTo>
                                      <a:pt x="234" y="1740"/>
                                      <a:pt x="229" y="1716"/>
                                      <a:pt x="193" y="1710"/>
                                    </a:cubicBezTo>
                                    <a:cubicBezTo>
                                      <a:pt x="188" y="1691"/>
                                      <a:pt x="174" y="1663"/>
                                      <a:pt x="163" y="1647"/>
                                    </a:cubicBezTo>
                                    <a:cubicBezTo>
                                      <a:pt x="161" y="1635"/>
                                      <a:pt x="159" y="1618"/>
                                      <a:pt x="151" y="1608"/>
                                    </a:cubicBezTo>
                                    <a:cubicBezTo>
                                      <a:pt x="146" y="1601"/>
                                      <a:pt x="133" y="1590"/>
                                      <a:pt x="133" y="1590"/>
                                    </a:cubicBezTo>
                                    <a:cubicBezTo>
                                      <a:pt x="138" y="1565"/>
                                      <a:pt x="130" y="1542"/>
                                      <a:pt x="112" y="1524"/>
                                    </a:cubicBezTo>
                                    <a:cubicBezTo>
                                      <a:pt x="125" y="1520"/>
                                      <a:pt x="131" y="1523"/>
                                      <a:pt x="142" y="1530"/>
                                    </a:cubicBezTo>
                                    <a:cubicBezTo>
                                      <a:pt x="151" y="1543"/>
                                      <a:pt x="151" y="1564"/>
                                      <a:pt x="163" y="1575"/>
                                    </a:cubicBezTo>
                                    <a:cubicBezTo>
                                      <a:pt x="171" y="1582"/>
                                      <a:pt x="181" y="1587"/>
                                      <a:pt x="190" y="1593"/>
                                    </a:cubicBezTo>
                                    <a:cubicBezTo>
                                      <a:pt x="193" y="1595"/>
                                      <a:pt x="199" y="1599"/>
                                      <a:pt x="199" y="1599"/>
                                    </a:cubicBezTo>
                                    <a:cubicBezTo>
                                      <a:pt x="203" y="1616"/>
                                      <a:pt x="209" y="1609"/>
                                      <a:pt x="217" y="1623"/>
                                    </a:cubicBezTo>
                                    <a:cubicBezTo>
                                      <a:pt x="228" y="1642"/>
                                      <a:pt x="224" y="1663"/>
                                      <a:pt x="247" y="1671"/>
                                    </a:cubicBezTo>
                                    <a:cubicBezTo>
                                      <a:pt x="252" y="1687"/>
                                      <a:pt x="264" y="1705"/>
                                      <a:pt x="274" y="1719"/>
                                    </a:cubicBezTo>
                                    <a:cubicBezTo>
                                      <a:pt x="279" y="1742"/>
                                      <a:pt x="286" y="1743"/>
                                      <a:pt x="304" y="1755"/>
                                    </a:cubicBezTo>
                                    <a:cubicBezTo>
                                      <a:pt x="339" y="1751"/>
                                      <a:pt x="334" y="1752"/>
                                      <a:pt x="316" y="1734"/>
                                    </a:cubicBezTo>
                                    <a:cubicBezTo>
                                      <a:pt x="311" y="1718"/>
                                      <a:pt x="295" y="1717"/>
                                      <a:pt x="286" y="1704"/>
                                    </a:cubicBezTo>
                                    <a:cubicBezTo>
                                      <a:pt x="275" y="1689"/>
                                      <a:pt x="266" y="1672"/>
                                      <a:pt x="253" y="1659"/>
                                    </a:cubicBezTo>
                                    <a:cubicBezTo>
                                      <a:pt x="250" y="1650"/>
                                      <a:pt x="231" y="1625"/>
                                      <a:pt x="223" y="1620"/>
                                    </a:cubicBezTo>
                                    <a:cubicBezTo>
                                      <a:pt x="216" y="1609"/>
                                      <a:pt x="205" y="1585"/>
                                      <a:pt x="193" y="1581"/>
                                    </a:cubicBezTo>
                                    <a:cubicBezTo>
                                      <a:pt x="178" y="1566"/>
                                      <a:pt x="163" y="1542"/>
                                      <a:pt x="145" y="1530"/>
                                    </a:cubicBezTo>
                                    <a:cubicBezTo>
                                      <a:pt x="137" y="1507"/>
                                      <a:pt x="143" y="1517"/>
                                      <a:pt x="130" y="1500"/>
                                    </a:cubicBezTo>
                                    <a:cubicBezTo>
                                      <a:pt x="126" y="1488"/>
                                      <a:pt x="114" y="1477"/>
                                      <a:pt x="103" y="1470"/>
                                    </a:cubicBezTo>
                                    <a:cubicBezTo>
                                      <a:pt x="98" y="1454"/>
                                      <a:pt x="87" y="1441"/>
                                      <a:pt x="82" y="1425"/>
                                    </a:cubicBezTo>
                                    <a:cubicBezTo>
                                      <a:pt x="92" y="1354"/>
                                      <a:pt x="60" y="1401"/>
                                      <a:pt x="71" y="1330"/>
                                    </a:cubicBezTo>
                                    <a:cubicBezTo>
                                      <a:pt x="65" y="1299"/>
                                      <a:pt x="56" y="1263"/>
                                      <a:pt x="46" y="1239"/>
                                    </a:cubicBezTo>
                                    <a:cubicBezTo>
                                      <a:pt x="43" y="1232"/>
                                      <a:pt x="25" y="1204"/>
                                      <a:pt x="22" y="1182"/>
                                    </a:cubicBezTo>
                                    <a:cubicBezTo>
                                      <a:pt x="19" y="1160"/>
                                      <a:pt x="26" y="1124"/>
                                      <a:pt x="25" y="1104"/>
                                    </a:cubicBezTo>
                                    <a:cubicBezTo>
                                      <a:pt x="20" y="1086"/>
                                      <a:pt x="23" y="1084"/>
                                      <a:pt x="16" y="1062"/>
                                    </a:cubicBezTo>
                                    <a:cubicBezTo>
                                      <a:pt x="15" y="1059"/>
                                      <a:pt x="16" y="1014"/>
                                      <a:pt x="16" y="1014"/>
                                    </a:cubicBezTo>
                                    <a:cubicBezTo>
                                      <a:pt x="23" y="986"/>
                                      <a:pt x="38" y="978"/>
                                      <a:pt x="31" y="951"/>
                                    </a:cubicBezTo>
                                    <a:cubicBezTo>
                                      <a:pt x="21" y="913"/>
                                      <a:pt x="11" y="875"/>
                                      <a:pt x="1" y="837"/>
                                    </a:cubicBezTo>
                                    <a:cubicBezTo>
                                      <a:pt x="0" y="808"/>
                                      <a:pt x="18" y="796"/>
                                      <a:pt x="22" y="777"/>
                                    </a:cubicBezTo>
                                    <a:cubicBezTo>
                                      <a:pt x="19" y="758"/>
                                      <a:pt x="20" y="742"/>
                                      <a:pt x="25" y="723"/>
                                    </a:cubicBezTo>
                                    <a:cubicBezTo>
                                      <a:pt x="24" y="689"/>
                                      <a:pt x="22" y="655"/>
                                      <a:pt x="22" y="621"/>
                                    </a:cubicBezTo>
                                    <a:cubicBezTo>
                                      <a:pt x="22" y="594"/>
                                      <a:pt x="34" y="566"/>
                                      <a:pt x="40" y="540"/>
                                    </a:cubicBezTo>
                                    <a:cubicBezTo>
                                      <a:pt x="48" y="509"/>
                                      <a:pt x="51" y="478"/>
                                      <a:pt x="58" y="447"/>
                                    </a:cubicBezTo>
                                    <a:cubicBezTo>
                                      <a:pt x="64" y="419"/>
                                      <a:pt x="73" y="391"/>
                                      <a:pt x="82" y="363"/>
                                    </a:cubicBezTo>
                                    <a:cubicBezTo>
                                      <a:pt x="85" y="354"/>
                                      <a:pt x="91" y="345"/>
                                      <a:pt x="94" y="336"/>
                                    </a:cubicBezTo>
                                    <a:cubicBezTo>
                                      <a:pt x="95" y="333"/>
                                      <a:pt x="97" y="327"/>
                                      <a:pt x="97" y="327"/>
                                    </a:cubicBezTo>
                                    <a:cubicBezTo>
                                      <a:pt x="98" y="315"/>
                                      <a:pt x="91" y="299"/>
                                      <a:pt x="100" y="291"/>
                                    </a:cubicBezTo>
                                    <a:cubicBezTo>
                                      <a:pt x="165" y="239"/>
                                      <a:pt x="137" y="313"/>
                                      <a:pt x="148" y="279"/>
                                    </a:cubicBezTo>
                                    <a:cubicBezTo>
                                      <a:pt x="151" y="258"/>
                                      <a:pt x="155" y="238"/>
                                      <a:pt x="139" y="222"/>
                                    </a:cubicBezTo>
                                    <a:cubicBezTo>
                                      <a:pt x="138" y="219"/>
                                      <a:pt x="135" y="216"/>
                                      <a:pt x="136" y="213"/>
                                    </a:cubicBezTo>
                                    <a:cubicBezTo>
                                      <a:pt x="139" y="206"/>
                                      <a:pt x="165" y="197"/>
                                      <a:pt x="172" y="195"/>
                                    </a:cubicBezTo>
                                    <a:cubicBezTo>
                                      <a:pt x="178" y="177"/>
                                      <a:pt x="194" y="126"/>
                                      <a:pt x="211" y="120"/>
                                    </a:cubicBezTo>
                                    <a:cubicBezTo>
                                      <a:pt x="217" y="122"/>
                                      <a:pt x="226" y="135"/>
                                      <a:pt x="229" y="129"/>
                                    </a:cubicBezTo>
                                    <a:cubicBezTo>
                                      <a:pt x="236" y="115"/>
                                      <a:pt x="230" y="96"/>
                                      <a:pt x="235" y="81"/>
                                    </a:cubicBezTo>
                                    <a:cubicBezTo>
                                      <a:pt x="243" y="54"/>
                                      <a:pt x="249" y="24"/>
                                      <a:pt x="265" y="0"/>
                                    </a:cubicBezTo>
                                    <a:cubicBezTo>
                                      <a:pt x="280" y="10"/>
                                      <a:pt x="278" y="19"/>
                                      <a:pt x="280" y="39"/>
                                    </a:cubicBezTo>
                                    <a:cubicBezTo>
                                      <a:pt x="283" y="66"/>
                                      <a:pt x="292" y="97"/>
                                      <a:pt x="292" y="123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839" name="AutoShape 128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9600000" flipH="1">
                                <a:off x="2726" y="885"/>
                                <a:ext cx="45" cy="181"/>
                              </a:xfrm>
                              <a:prstGeom prst="lightningBolt">
                                <a:avLst/>
                              </a:prstGeom>
                              <a:solidFill>
                                <a:srgbClr val="ECD846"/>
                              </a:solidFill>
                              <a:ln w="9525">
                                <a:solidFill>
                                  <a:srgbClr val="CC99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833" name="Freeform 128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60" y="2504"/>
                            <a:ext cx="185" cy="280"/>
                          </a:xfrm>
                          <a:custGeom>
                            <a:avLst/>
                            <a:gdLst>
                              <a:gd name="T0" fmla="*/ 180 w 185"/>
                              <a:gd name="T1" fmla="*/ 0 h 280"/>
                              <a:gd name="T2" fmla="*/ 172 w 185"/>
                              <a:gd name="T3" fmla="*/ 24 h 280"/>
                              <a:gd name="T4" fmla="*/ 148 w 185"/>
                              <a:gd name="T5" fmla="*/ 32 h 280"/>
                              <a:gd name="T6" fmla="*/ 100 w 185"/>
                              <a:gd name="T7" fmla="*/ 120 h 280"/>
                              <a:gd name="T8" fmla="*/ 44 w 185"/>
                              <a:gd name="T9" fmla="*/ 192 h 280"/>
                              <a:gd name="T10" fmla="*/ 36 w 185"/>
                              <a:gd name="T11" fmla="*/ 216 h 280"/>
                              <a:gd name="T12" fmla="*/ 12 w 185"/>
                              <a:gd name="T13" fmla="*/ 224 h 280"/>
                              <a:gd name="T14" fmla="*/ 44 w 185"/>
                              <a:gd name="T15" fmla="*/ 280 h 280"/>
                              <a:gd name="T16" fmla="*/ 108 w 185"/>
                              <a:gd name="T17" fmla="*/ 200 h 280"/>
                              <a:gd name="T18" fmla="*/ 140 w 185"/>
                              <a:gd name="T19" fmla="*/ 176 h 280"/>
                              <a:gd name="T20" fmla="*/ 164 w 185"/>
                              <a:gd name="T21" fmla="*/ 152 h 280"/>
                              <a:gd name="T22" fmla="*/ 164 w 185"/>
                              <a:gd name="T23" fmla="*/ 56 h 280"/>
                              <a:gd name="T24" fmla="*/ 164 w 185"/>
                              <a:gd name="T25" fmla="*/ 56 h 280"/>
                              <a:gd name="T26" fmla="*/ 180 w 185"/>
                              <a:gd name="T27" fmla="*/ 0 h 280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185"/>
                              <a:gd name="T43" fmla="*/ 0 h 280"/>
                              <a:gd name="T44" fmla="*/ 185 w 185"/>
                              <a:gd name="T45" fmla="*/ 280 h 280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185" h="280">
                                <a:moveTo>
                                  <a:pt x="180" y="0"/>
                                </a:moveTo>
                                <a:cubicBezTo>
                                  <a:pt x="177" y="8"/>
                                  <a:pt x="178" y="18"/>
                                  <a:pt x="172" y="24"/>
                                </a:cubicBezTo>
                                <a:cubicBezTo>
                                  <a:pt x="166" y="30"/>
                                  <a:pt x="153" y="25"/>
                                  <a:pt x="148" y="32"/>
                                </a:cubicBezTo>
                                <a:cubicBezTo>
                                  <a:pt x="112" y="82"/>
                                  <a:pt x="150" y="87"/>
                                  <a:pt x="100" y="120"/>
                                </a:cubicBezTo>
                                <a:cubicBezTo>
                                  <a:pt x="90" y="149"/>
                                  <a:pt x="44" y="192"/>
                                  <a:pt x="44" y="192"/>
                                </a:cubicBezTo>
                                <a:cubicBezTo>
                                  <a:pt x="41" y="200"/>
                                  <a:pt x="42" y="210"/>
                                  <a:pt x="36" y="216"/>
                                </a:cubicBezTo>
                                <a:cubicBezTo>
                                  <a:pt x="30" y="222"/>
                                  <a:pt x="15" y="216"/>
                                  <a:pt x="12" y="224"/>
                                </a:cubicBezTo>
                                <a:cubicBezTo>
                                  <a:pt x="0" y="259"/>
                                  <a:pt x="24" y="267"/>
                                  <a:pt x="44" y="280"/>
                                </a:cubicBezTo>
                                <a:cubicBezTo>
                                  <a:pt x="89" y="265"/>
                                  <a:pt x="93" y="245"/>
                                  <a:pt x="108" y="200"/>
                                </a:cubicBezTo>
                                <a:cubicBezTo>
                                  <a:pt x="112" y="187"/>
                                  <a:pt x="130" y="185"/>
                                  <a:pt x="140" y="176"/>
                                </a:cubicBezTo>
                                <a:cubicBezTo>
                                  <a:pt x="149" y="169"/>
                                  <a:pt x="156" y="160"/>
                                  <a:pt x="164" y="152"/>
                                </a:cubicBezTo>
                                <a:cubicBezTo>
                                  <a:pt x="185" y="88"/>
                                  <a:pt x="185" y="120"/>
                                  <a:pt x="164" y="56"/>
                                </a:cubicBezTo>
                                <a:cubicBezTo>
                                  <a:pt x="169" y="37"/>
                                  <a:pt x="175" y="19"/>
                                  <a:pt x="180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831" name="Freeform 830"/>
                        <p:cNvSpPr/>
                        <p:nvPr/>
                      </p:nvSpPr>
                      <p:spPr>
                        <a:xfrm>
                          <a:off x="3622876" y="1608881"/>
                          <a:ext cx="476041" cy="544010"/>
                        </a:xfrm>
                        <a:custGeom>
                          <a:avLst/>
                          <a:gdLst>
                            <a:gd name="connsiteX0" fmla="*/ 335666 w 476041"/>
                            <a:gd name="connsiteY0" fmla="*/ 416689 h 544010"/>
                            <a:gd name="connsiteX1" fmla="*/ 335666 w 476041"/>
                            <a:gd name="connsiteY1" fmla="*/ 416689 h 544010"/>
                            <a:gd name="connsiteX2" fmla="*/ 416689 w 476041"/>
                            <a:gd name="connsiteY2" fmla="*/ 532435 h 544010"/>
                            <a:gd name="connsiteX3" fmla="*/ 451413 w 476041"/>
                            <a:gd name="connsiteY3" fmla="*/ 544010 h 544010"/>
                            <a:gd name="connsiteX4" fmla="*/ 451413 w 476041"/>
                            <a:gd name="connsiteY4" fmla="*/ 370390 h 544010"/>
                            <a:gd name="connsiteX5" fmla="*/ 428263 w 476041"/>
                            <a:gd name="connsiteY5" fmla="*/ 347241 h 544010"/>
                            <a:gd name="connsiteX6" fmla="*/ 393539 w 476041"/>
                            <a:gd name="connsiteY6" fmla="*/ 335666 h 544010"/>
                            <a:gd name="connsiteX7" fmla="*/ 347240 w 476041"/>
                            <a:gd name="connsiteY7" fmla="*/ 289367 h 544010"/>
                            <a:gd name="connsiteX8" fmla="*/ 289367 w 476041"/>
                            <a:gd name="connsiteY8" fmla="*/ 243068 h 544010"/>
                            <a:gd name="connsiteX9" fmla="*/ 266218 w 476041"/>
                            <a:gd name="connsiteY9" fmla="*/ 208344 h 544010"/>
                            <a:gd name="connsiteX10" fmla="*/ 208344 w 476041"/>
                            <a:gd name="connsiteY10" fmla="*/ 162046 h 544010"/>
                            <a:gd name="connsiteX11" fmla="*/ 138896 w 476041"/>
                            <a:gd name="connsiteY11" fmla="*/ 115747 h 544010"/>
                            <a:gd name="connsiteX12" fmla="*/ 115747 w 476041"/>
                            <a:gd name="connsiteY12" fmla="*/ 81023 h 544010"/>
                            <a:gd name="connsiteX13" fmla="*/ 81023 w 476041"/>
                            <a:gd name="connsiteY13" fmla="*/ 69448 h 544010"/>
                            <a:gd name="connsiteX14" fmla="*/ 69448 w 476041"/>
                            <a:gd name="connsiteY14" fmla="*/ 34724 h 544010"/>
                            <a:gd name="connsiteX15" fmla="*/ 34724 w 476041"/>
                            <a:gd name="connsiteY15" fmla="*/ 23149 h 544010"/>
                            <a:gd name="connsiteX16" fmla="*/ 0 w 476041"/>
                            <a:gd name="connsiteY16" fmla="*/ 0 h 544010"/>
                            <a:gd name="connsiteX17" fmla="*/ 11575 w 476041"/>
                            <a:gd name="connsiteY17" fmla="*/ 92597 h 544010"/>
                            <a:gd name="connsiteX18" fmla="*/ 34724 w 476041"/>
                            <a:gd name="connsiteY18" fmla="*/ 115747 h 544010"/>
                            <a:gd name="connsiteX19" fmla="*/ 57873 w 476041"/>
                            <a:gd name="connsiteY19" fmla="*/ 196770 h 544010"/>
                            <a:gd name="connsiteX20" fmla="*/ 81023 w 476041"/>
                            <a:gd name="connsiteY20" fmla="*/ 231494 h 544010"/>
                            <a:gd name="connsiteX21" fmla="*/ 115747 w 476041"/>
                            <a:gd name="connsiteY21" fmla="*/ 300942 h 544010"/>
                            <a:gd name="connsiteX22" fmla="*/ 185195 w 476041"/>
                            <a:gd name="connsiteY22" fmla="*/ 324091 h 544010"/>
                            <a:gd name="connsiteX23" fmla="*/ 254643 w 476041"/>
                            <a:gd name="connsiteY23" fmla="*/ 358815 h 544010"/>
                            <a:gd name="connsiteX24" fmla="*/ 289367 w 476041"/>
                            <a:gd name="connsiteY24" fmla="*/ 370390 h 544010"/>
                            <a:gd name="connsiteX25" fmla="*/ 324091 w 476041"/>
                            <a:gd name="connsiteY25" fmla="*/ 393539 h 544010"/>
                            <a:gd name="connsiteX26" fmla="*/ 335666 w 476041"/>
                            <a:gd name="connsiteY26" fmla="*/ 416689 h 5440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</a:cxnLst>
                          <a:rect l="l" t="t" r="r" b="b"/>
                          <a:pathLst>
                            <a:path w="476041" h="544010">
                              <a:moveTo>
                                <a:pt x="335666" y="416689"/>
                              </a:moveTo>
                              <a:lnTo>
                                <a:pt x="335666" y="416689"/>
                              </a:lnTo>
                              <a:cubicBezTo>
                                <a:pt x="370702" y="486759"/>
                                <a:pt x="360300" y="504240"/>
                                <a:pt x="416689" y="532435"/>
                              </a:cubicBezTo>
                              <a:cubicBezTo>
                                <a:pt x="427602" y="537891"/>
                                <a:pt x="439838" y="540152"/>
                                <a:pt x="451413" y="544010"/>
                              </a:cubicBezTo>
                              <a:cubicBezTo>
                                <a:pt x="474516" y="474697"/>
                                <a:pt x="476041" y="485320"/>
                                <a:pt x="451413" y="370390"/>
                              </a:cubicBezTo>
                              <a:cubicBezTo>
                                <a:pt x="449126" y="359719"/>
                                <a:pt x="437621" y="352856"/>
                                <a:pt x="428263" y="347241"/>
                              </a:cubicBezTo>
                              <a:cubicBezTo>
                                <a:pt x="417801" y="340964"/>
                                <a:pt x="405114" y="339524"/>
                                <a:pt x="393539" y="335666"/>
                              </a:cubicBezTo>
                              <a:cubicBezTo>
                                <a:pt x="378106" y="320233"/>
                                <a:pt x="365400" y="301474"/>
                                <a:pt x="347240" y="289367"/>
                              </a:cubicBezTo>
                              <a:cubicBezTo>
                                <a:pt x="321454" y="272177"/>
                                <a:pt x="308217" y="266632"/>
                                <a:pt x="289367" y="243068"/>
                              </a:cubicBezTo>
                              <a:cubicBezTo>
                                <a:pt x="280677" y="232205"/>
                                <a:pt x="274908" y="219207"/>
                                <a:pt x="266218" y="208344"/>
                              </a:cubicBezTo>
                              <a:cubicBezTo>
                                <a:pt x="241377" y="177293"/>
                                <a:pt x="241765" y="188783"/>
                                <a:pt x="208344" y="162046"/>
                              </a:cubicBezTo>
                              <a:cubicBezTo>
                                <a:pt x="149426" y="114911"/>
                                <a:pt x="232221" y="162408"/>
                                <a:pt x="138896" y="115747"/>
                              </a:cubicBezTo>
                              <a:cubicBezTo>
                                <a:pt x="131180" y="104172"/>
                                <a:pt x="126610" y="89713"/>
                                <a:pt x="115747" y="81023"/>
                              </a:cubicBezTo>
                              <a:cubicBezTo>
                                <a:pt x="106220" y="73401"/>
                                <a:pt x="89650" y="78075"/>
                                <a:pt x="81023" y="69448"/>
                              </a:cubicBezTo>
                              <a:cubicBezTo>
                                <a:pt x="72396" y="60821"/>
                                <a:pt x="78075" y="43351"/>
                                <a:pt x="69448" y="34724"/>
                              </a:cubicBezTo>
                              <a:cubicBezTo>
                                <a:pt x="60821" y="26097"/>
                                <a:pt x="45637" y="28605"/>
                                <a:pt x="34724" y="23149"/>
                              </a:cubicBezTo>
                              <a:cubicBezTo>
                                <a:pt x="22282" y="16928"/>
                                <a:pt x="11575" y="7716"/>
                                <a:pt x="0" y="0"/>
                              </a:cubicBezTo>
                              <a:cubicBezTo>
                                <a:pt x="3858" y="30866"/>
                                <a:pt x="2637" y="62803"/>
                                <a:pt x="11575" y="92597"/>
                              </a:cubicBezTo>
                              <a:cubicBezTo>
                                <a:pt x="14711" y="103050"/>
                                <a:pt x="29109" y="106389"/>
                                <a:pt x="34724" y="115747"/>
                              </a:cubicBezTo>
                              <a:cubicBezTo>
                                <a:pt x="45991" y="134525"/>
                                <a:pt x="50301" y="179102"/>
                                <a:pt x="57873" y="196770"/>
                              </a:cubicBezTo>
                              <a:cubicBezTo>
                                <a:pt x="63353" y="209556"/>
                                <a:pt x="73306" y="219919"/>
                                <a:pt x="81023" y="231494"/>
                              </a:cubicBezTo>
                              <a:cubicBezTo>
                                <a:pt x="87330" y="250416"/>
                                <a:pt x="96850" y="289132"/>
                                <a:pt x="115747" y="300942"/>
                              </a:cubicBezTo>
                              <a:cubicBezTo>
                                <a:pt x="136440" y="313875"/>
                                <a:pt x="162046" y="316375"/>
                                <a:pt x="185195" y="324091"/>
                              </a:cubicBezTo>
                              <a:cubicBezTo>
                                <a:pt x="272470" y="353183"/>
                                <a:pt x="164897" y="313942"/>
                                <a:pt x="254643" y="358815"/>
                              </a:cubicBezTo>
                              <a:cubicBezTo>
                                <a:pt x="265556" y="364271"/>
                                <a:pt x="278454" y="364934"/>
                                <a:pt x="289367" y="370390"/>
                              </a:cubicBezTo>
                              <a:cubicBezTo>
                                <a:pt x="301809" y="376611"/>
                                <a:pt x="313228" y="384849"/>
                                <a:pt x="324091" y="393539"/>
                              </a:cubicBezTo>
                              <a:cubicBezTo>
                                <a:pt x="356438" y="419417"/>
                                <a:pt x="333737" y="412831"/>
                                <a:pt x="335666" y="41668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>
                          <a:solidFill>
                            <a:srgbClr val="CC99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400">
                            <a:defRPr/>
                          </a:pPr>
                          <a:endParaRPr lang="en-US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603" name="Group 154"/>
                      <p:cNvGrpSpPr/>
                      <p:nvPr/>
                    </p:nvGrpSpPr>
                    <p:grpSpPr>
                      <a:xfrm rot="2633095">
                        <a:off x="3563888" y="1700808"/>
                        <a:ext cx="304572" cy="648072"/>
                        <a:chOff x="3622876" y="1044283"/>
                        <a:chExt cx="1960756" cy="3563452"/>
                      </a:xfrm>
                    </p:grpSpPr>
                    <p:grpSp>
                      <p:nvGrpSpPr>
                        <p:cNvPr id="605" name="Group 1280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8992529" flipH="1" flipV="1">
                          <a:off x="4245701" y="1044283"/>
                          <a:ext cx="1337931" cy="3563452"/>
                          <a:chOff x="2440" y="885"/>
                          <a:chExt cx="758" cy="2167"/>
                        </a:xfrm>
                      </p:grpSpPr>
                      <p:grpSp>
                        <p:nvGrpSpPr>
                          <p:cNvPr id="608" name="Group 128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40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824" name="Freeform 128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709" y="1037"/>
                              <a:ext cx="480" cy="1028"/>
                            </a:xfrm>
                            <a:custGeom>
                              <a:avLst/>
                              <a:gdLst>
                                <a:gd name="T0" fmla="*/ 471 w 480"/>
                                <a:gd name="T1" fmla="*/ 1017 h 1028"/>
                                <a:gd name="T2" fmla="*/ 468 w 480"/>
                                <a:gd name="T3" fmla="*/ 993 h 1028"/>
                                <a:gd name="T4" fmla="*/ 474 w 480"/>
                                <a:gd name="T5" fmla="*/ 957 h 1028"/>
                                <a:gd name="T6" fmla="*/ 468 w 480"/>
                                <a:gd name="T7" fmla="*/ 882 h 1028"/>
                                <a:gd name="T8" fmla="*/ 477 w 480"/>
                                <a:gd name="T9" fmla="*/ 816 h 1028"/>
                                <a:gd name="T10" fmla="*/ 474 w 480"/>
                                <a:gd name="T11" fmla="*/ 807 h 1028"/>
                                <a:gd name="T12" fmla="*/ 459 w 480"/>
                                <a:gd name="T13" fmla="*/ 750 h 1028"/>
                                <a:gd name="T14" fmla="*/ 459 w 480"/>
                                <a:gd name="T15" fmla="*/ 705 h 1028"/>
                                <a:gd name="T16" fmla="*/ 450 w 480"/>
                                <a:gd name="T17" fmla="*/ 708 h 1028"/>
                                <a:gd name="T18" fmla="*/ 456 w 480"/>
                                <a:gd name="T19" fmla="*/ 699 h 1028"/>
                                <a:gd name="T20" fmla="*/ 450 w 480"/>
                                <a:gd name="T21" fmla="*/ 669 h 1028"/>
                                <a:gd name="T22" fmla="*/ 444 w 480"/>
                                <a:gd name="T23" fmla="*/ 591 h 1028"/>
                                <a:gd name="T24" fmla="*/ 429 w 480"/>
                                <a:gd name="T25" fmla="*/ 510 h 1028"/>
                                <a:gd name="T26" fmla="*/ 432 w 480"/>
                                <a:gd name="T27" fmla="*/ 480 h 1028"/>
                                <a:gd name="T28" fmla="*/ 423 w 480"/>
                                <a:gd name="T29" fmla="*/ 483 h 1028"/>
                                <a:gd name="T30" fmla="*/ 408 w 480"/>
                                <a:gd name="T31" fmla="*/ 438 h 1028"/>
                                <a:gd name="T32" fmla="*/ 384 w 480"/>
                                <a:gd name="T33" fmla="*/ 408 h 1028"/>
                                <a:gd name="T34" fmla="*/ 372 w 480"/>
                                <a:gd name="T35" fmla="*/ 336 h 1028"/>
                                <a:gd name="T36" fmla="*/ 351 w 480"/>
                                <a:gd name="T37" fmla="*/ 330 h 1028"/>
                                <a:gd name="T38" fmla="*/ 345 w 480"/>
                                <a:gd name="T39" fmla="*/ 294 h 1028"/>
                                <a:gd name="T40" fmla="*/ 312 w 480"/>
                                <a:gd name="T41" fmla="*/ 222 h 1028"/>
                                <a:gd name="T42" fmla="*/ 306 w 480"/>
                                <a:gd name="T43" fmla="*/ 174 h 1028"/>
                                <a:gd name="T44" fmla="*/ 297 w 480"/>
                                <a:gd name="T45" fmla="*/ 177 h 1028"/>
                                <a:gd name="T46" fmla="*/ 291 w 480"/>
                                <a:gd name="T47" fmla="*/ 186 h 1028"/>
                                <a:gd name="T48" fmla="*/ 279 w 480"/>
                                <a:gd name="T49" fmla="*/ 156 h 1028"/>
                                <a:gd name="T50" fmla="*/ 246 w 480"/>
                                <a:gd name="T51" fmla="*/ 147 h 1028"/>
                                <a:gd name="T52" fmla="*/ 225 w 480"/>
                                <a:gd name="T53" fmla="*/ 132 h 1028"/>
                                <a:gd name="T54" fmla="*/ 201 w 480"/>
                                <a:gd name="T55" fmla="*/ 105 h 1028"/>
                                <a:gd name="T56" fmla="*/ 159 w 480"/>
                                <a:gd name="T57" fmla="*/ 96 h 1028"/>
                                <a:gd name="T58" fmla="*/ 102 w 480"/>
                                <a:gd name="T59" fmla="*/ 63 h 1028"/>
                                <a:gd name="T60" fmla="*/ 78 w 480"/>
                                <a:gd name="T61" fmla="*/ 33 h 1028"/>
                                <a:gd name="T62" fmla="*/ 51 w 480"/>
                                <a:gd name="T63" fmla="*/ 12 h 1028"/>
                                <a:gd name="T64" fmla="*/ 33 w 480"/>
                                <a:gd name="T65" fmla="*/ 0 h 1028"/>
                                <a:gd name="T66" fmla="*/ 21 w 480"/>
                                <a:gd name="T67" fmla="*/ 48 h 1028"/>
                                <a:gd name="T68" fmla="*/ 48 w 480"/>
                                <a:gd name="T69" fmla="*/ 132 h 1028"/>
                                <a:gd name="T70" fmla="*/ 117 w 480"/>
                                <a:gd name="T71" fmla="*/ 108 h 1028"/>
                                <a:gd name="T72" fmla="*/ 126 w 480"/>
                                <a:gd name="T73" fmla="*/ 120 h 1028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w 480"/>
                                <a:gd name="T112" fmla="*/ 0 h 1028"/>
                                <a:gd name="T113" fmla="*/ 480 w 480"/>
                                <a:gd name="T114" fmla="*/ 1028 h 1028"/>
                              </a:gdLst>
                              <a:ahLst/>
                              <a:cxnLst>
                                <a:cxn ang="T74">
                                  <a:pos x="T0" y="T1"/>
                                </a:cxn>
                                <a:cxn ang="T75">
                                  <a:pos x="T2" y="T3"/>
                                </a:cxn>
                                <a:cxn ang="T76">
                                  <a:pos x="T4" y="T5"/>
                                </a:cxn>
                                <a:cxn ang="T77">
                                  <a:pos x="T6" y="T7"/>
                                </a:cxn>
                                <a:cxn ang="T78">
                                  <a:pos x="T8" y="T9"/>
                                </a:cxn>
                                <a:cxn ang="T79">
                                  <a:pos x="T10" y="T11"/>
                                </a:cxn>
                                <a:cxn ang="T80">
                                  <a:pos x="T12" y="T13"/>
                                </a:cxn>
                                <a:cxn ang="T81">
                                  <a:pos x="T14" y="T15"/>
                                </a:cxn>
                                <a:cxn ang="T82">
                                  <a:pos x="T16" y="T17"/>
                                </a:cxn>
                                <a:cxn ang="T83">
                                  <a:pos x="T18" y="T19"/>
                                </a:cxn>
                                <a:cxn ang="T84">
                                  <a:pos x="T20" y="T21"/>
                                </a:cxn>
                                <a:cxn ang="T85">
                                  <a:pos x="T22" y="T23"/>
                                </a:cxn>
                                <a:cxn ang="T86">
                                  <a:pos x="T24" y="T25"/>
                                </a:cxn>
                                <a:cxn ang="T87">
                                  <a:pos x="T26" y="T27"/>
                                </a:cxn>
                                <a:cxn ang="T88">
                                  <a:pos x="T28" y="T29"/>
                                </a:cxn>
                                <a:cxn ang="T89">
                                  <a:pos x="T30" y="T31"/>
                                </a:cxn>
                                <a:cxn ang="T90">
                                  <a:pos x="T32" y="T33"/>
                                </a:cxn>
                                <a:cxn ang="T91">
                                  <a:pos x="T34" y="T35"/>
                                </a:cxn>
                                <a:cxn ang="T92">
                                  <a:pos x="T36" y="T37"/>
                                </a:cxn>
                                <a:cxn ang="T93">
                                  <a:pos x="T38" y="T39"/>
                                </a:cxn>
                                <a:cxn ang="T94">
                                  <a:pos x="T40" y="T41"/>
                                </a:cxn>
                                <a:cxn ang="T95">
                                  <a:pos x="T42" y="T43"/>
                                </a:cxn>
                                <a:cxn ang="T96">
                                  <a:pos x="T44" y="T45"/>
                                </a:cxn>
                                <a:cxn ang="T97">
                                  <a:pos x="T46" y="T47"/>
                                </a:cxn>
                                <a:cxn ang="T98">
                                  <a:pos x="T48" y="T49"/>
                                </a:cxn>
                                <a:cxn ang="T99">
                                  <a:pos x="T50" y="T51"/>
                                </a:cxn>
                                <a:cxn ang="T100">
                                  <a:pos x="T52" y="T53"/>
                                </a:cxn>
                                <a:cxn ang="T101">
                                  <a:pos x="T54" y="T55"/>
                                </a:cxn>
                                <a:cxn ang="T102">
                                  <a:pos x="T56" y="T57"/>
                                </a:cxn>
                                <a:cxn ang="T103">
                                  <a:pos x="T58" y="T59"/>
                                </a:cxn>
                                <a:cxn ang="T104">
                                  <a:pos x="T60" y="T61"/>
                                </a:cxn>
                                <a:cxn ang="T105">
                                  <a:pos x="T62" y="T63"/>
                                </a:cxn>
                                <a:cxn ang="T106">
                                  <a:pos x="T64" y="T65"/>
                                </a:cxn>
                                <a:cxn ang="T107">
                                  <a:pos x="T66" y="T67"/>
                                </a:cxn>
                                <a:cxn ang="T108">
                                  <a:pos x="T68" y="T69"/>
                                </a:cxn>
                                <a:cxn ang="T109">
                                  <a:pos x="T70" y="T71"/>
                                </a:cxn>
                                <a:cxn ang="T110">
                                  <a:pos x="T72" y="T73"/>
                                </a:cxn>
                              </a:cxnLst>
                              <a:rect l="T111" t="T112" r="T113" b="T114"/>
                              <a:pathLst>
                                <a:path w="480" h="1028">
                                  <a:moveTo>
                                    <a:pt x="471" y="1017"/>
                                  </a:moveTo>
                                  <a:cubicBezTo>
                                    <a:pt x="480" y="983"/>
                                    <a:pt x="471" y="1028"/>
                                    <a:pt x="468" y="993"/>
                                  </a:cubicBezTo>
                                  <a:cubicBezTo>
                                    <a:pt x="467" y="982"/>
                                    <a:pt x="471" y="968"/>
                                    <a:pt x="474" y="957"/>
                                  </a:cubicBezTo>
                                  <a:cubicBezTo>
                                    <a:pt x="470" y="931"/>
                                    <a:pt x="476" y="907"/>
                                    <a:pt x="468" y="882"/>
                                  </a:cubicBezTo>
                                  <a:cubicBezTo>
                                    <a:pt x="470" y="860"/>
                                    <a:pt x="474" y="838"/>
                                    <a:pt x="477" y="816"/>
                                  </a:cubicBezTo>
                                  <a:cubicBezTo>
                                    <a:pt x="476" y="813"/>
                                    <a:pt x="474" y="810"/>
                                    <a:pt x="474" y="807"/>
                                  </a:cubicBezTo>
                                  <a:cubicBezTo>
                                    <a:pt x="474" y="782"/>
                                    <a:pt x="461" y="775"/>
                                    <a:pt x="459" y="750"/>
                                  </a:cubicBezTo>
                                  <a:cubicBezTo>
                                    <a:pt x="458" y="739"/>
                                    <a:pt x="459" y="705"/>
                                    <a:pt x="459" y="705"/>
                                  </a:cubicBezTo>
                                  <a:cubicBezTo>
                                    <a:pt x="456" y="706"/>
                                    <a:pt x="451" y="711"/>
                                    <a:pt x="450" y="708"/>
                                  </a:cubicBezTo>
                                  <a:cubicBezTo>
                                    <a:pt x="448" y="705"/>
                                    <a:pt x="456" y="703"/>
                                    <a:pt x="456" y="699"/>
                                  </a:cubicBezTo>
                                  <a:cubicBezTo>
                                    <a:pt x="457" y="688"/>
                                    <a:pt x="453" y="679"/>
                                    <a:pt x="450" y="669"/>
                                  </a:cubicBezTo>
                                  <a:cubicBezTo>
                                    <a:pt x="453" y="642"/>
                                    <a:pt x="453" y="617"/>
                                    <a:pt x="444" y="591"/>
                                  </a:cubicBezTo>
                                  <a:cubicBezTo>
                                    <a:pt x="459" y="547"/>
                                    <a:pt x="462" y="546"/>
                                    <a:pt x="429" y="510"/>
                                  </a:cubicBezTo>
                                  <a:cubicBezTo>
                                    <a:pt x="428" y="519"/>
                                    <a:pt x="435" y="472"/>
                                    <a:pt x="432" y="480"/>
                                  </a:cubicBezTo>
                                  <a:cubicBezTo>
                                    <a:pt x="431" y="483"/>
                                    <a:pt x="424" y="486"/>
                                    <a:pt x="423" y="483"/>
                                  </a:cubicBezTo>
                                  <a:cubicBezTo>
                                    <a:pt x="408" y="434"/>
                                    <a:pt x="437" y="445"/>
                                    <a:pt x="408" y="438"/>
                                  </a:cubicBezTo>
                                  <a:cubicBezTo>
                                    <a:pt x="400" y="428"/>
                                    <a:pt x="391" y="419"/>
                                    <a:pt x="384" y="408"/>
                                  </a:cubicBezTo>
                                  <a:cubicBezTo>
                                    <a:pt x="382" y="394"/>
                                    <a:pt x="382" y="346"/>
                                    <a:pt x="372" y="336"/>
                                  </a:cubicBezTo>
                                  <a:cubicBezTo>
                                    <a:pt x="367" y="331"/>
                                    <a:pt x="358" y="332"/>
                                    <a:pt x="351" y="330"/>
                                  </a:cubicBezTo>
                                  <a:cubicBezTo>
                                    <a:pt x="347" y="315"/>
                                    <a:pt x="353" y="307"/>
                                    <a:pt x="345" y="294"/>
                                  </a:cubicBezTo>
                                  <a:cubicBezTo>
                                    <a:pt x="345" y="291"/>
                                    <a:pt x="341" y="212"/>
                                    <a:pt x="312" y="222"/>
                                  </a:cubicBezTo>
                                  <a:cubicBezTo>
                                    <a:pt x="305" y="202"/>
                                    <a:pt x="312" y="168"/>
                                    <a:pt x="306" y="174"/>
                                  </a:cubicBezTo>
                                  <a:cubicBezTo>
                                    <a:pt x="304" y="176"/>
                                    <a:pt x="299" y="175"/>
                                    <a:pt x="297" y="177"/>
                                  </a:cubicBezTo>
                                  <a:cubicBezTo>
                                    <a:pt x="295" y="179"/>
                                    <a:pt x="283" y="211"/>
                                    <a:pt x="291" y="186"/>
                                  </a:cubicBezTo>
                                  <a:cubicBezTo>
                                    <a:pt x="289" y="177"/>
                                    <a:pt x="287" y="162"/>
                                    <a:pt x="279" y="156"/>
                                  </a:cubicBezTo>
                                  <a:cubicBezTo>
                                    <a:pt x="270" y="149"/>
                                    <a:pt x="246" y="147"/>
                                    <a:pt x="246" y="147"/>
                                  </a:cubicBezTo>
                                  <a:cubicBezTo>
                                    <a:pt x="240" y="141"/>
                                    <a:pt x="231" y="138"/>
                                    <a:pt x="225" y="132"/>
                                  </a:cubicBezTo>
                                  <a:cubicBezTo>
                                    <a:pt x="213" y="120"/>
                                    <a:pt x="218" y="114"/>
                                    <a:pt x="201" y="105"/>
                                  </a:cubicBezTo>
                                  <a:cubicBezTo>
                                    <a:pt x="182" y="110"/>
                                    <a:pt x="176" y="102"/>
                                    <a:pt x="159" y="96"/>
                                  </a:cubicBezTo>
                                  <a:cubicBezTo>
                                    <a:pt x="143" y="80"/>
                                    <a:pt x="119" y="78"/>
                                    <a:pt x="102" y="63"/>
                                  </a:cubicBezTo>
                                  <a:cubicBezTo>
                                    <a:pt x="64" y="29"/>
                                    <a:pt x="97" y="59"/>
                                    <a:pt x="78" y="33"/>
                                  </a:cubicBezTo>
                                  <a:cubicBezTo>
                                    <a:pt x="72" y="24"/>
                                    <a:pt x="59" y="18"/>
                                    <a:pt x="51" y="12"/>
                                  </a:cubicBezTo>
                                  <a:cubicBezTo>
                                    <a:pt x="45" y="8"/>
                                    <a:pt x="33" y="0"/>
                                    <a:pt x="33" y="0"/>
                                  </a:cubicBezTo>
                                  <a:cubicBezTo>
                                    <a:pt x="0" y="11"/>
                                    <a:pt x="11" y="11"/>
                                    <a:pt x="21" y="48"/>
                                  </a:cubicBezTo>
                                  <a:cubicBezTo>
                                    <a:pt x="23" y="55"/>
                                    <a:pt x="41" y="129"/>
                                    <a:pt x="48" y="132"/>
                                  </a:cubicBezTo>
                                  <a:cubicBezTo>
                                    <a:pt x="78" y="126"/>
                                    <a:pt x="90" y="103"/>
                                    <a:pt x="117" y="108"/>
                                  </a:cubicBezTo>
                                  <a:cubicBezTo>
                                    <a:pt x="124" y="118"/>
                                    <a:pt x="120" y="114"/>
                                    <a:pt x="126" y="12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613" name="Group 128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31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826" name="Oval 128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476" y="1157"/>
                                <a:ext cx="681" cy="1542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827" name="Freeform 128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895" y="2048"/>
                                <a:ext cx="294" cy="993"/>
                              </a:xfrm>
                              <a:custGeom>
                                <a:avLst/>
                                <a:gdLst>
                                  <a:gd name="T0" fmla="*/ 0 w 294"/>
                                  <a:gd name="T1" fmla="*/ 993 h 993"/>
                                  <a:gd name="T2" fmla="*/ 15 w 294"/>
                                  <a:gd name="T3" fmla="*/ 942 h 993"/>
                                  <a:gd name="T4" fmla="*/ 30 w 294"/>
                                  <a:gd name="T5" fmla="*/ 921 h 993"/>
                                  <a:gd name="T6" fmla="*/ 51 w 294"/>
                                  <a:gd name="T7" fmla="*/ 897 h 993"/>
                                  <a:gd name="T8" fmla="*/ 66 w 294"/>
                                  <a:gd name="T9" fmla="*/ 855 h 993"/>
                                  <a:gd name="T10" fmla="*/ 78 w 294"/>
                                  <a:gd name="T11" fmla="*/ 837 h 993"/>
                                  <a:gd name="T12" fmla="*/ 84 w 294"/>
                                  <a:gd name="T13" fmla="*/ 828 h 993"/>
                                  <a:gd name="T14" fmla="*/ 108 w 294"/>
                                  <a:gd name="T15" fmla="*/ 795 h 993"/>
                                  <a:gd name="T16" fmla="*/ 129 w 294"/>
                                  <a:gd name="T17" fmla="*/ 714 h 993"/>
                                  <a:gd name="T18" fmla="*/ 147 w 294"/>
                                  <a:gd name="T19" fmla="*/ 675 h 993"/>
                                  <a:gd name="T20" fmla="*/ 162 w 294"/>
                                  <a:gd name="T21" fmla="*/ 627 h 993"/>
                                  <a:gd name="T22" fmla="*/ 204 w 294"/>
                                  <a:gd name="T23" fmla="*/ 519 h 993"/>
                                  <a:gd name="T24" fmla="*/ 141 w 294"/>
                                  <a:gd name="T25" fmla="*/ 543 h 993"/>
                                  <a:gd name="T26" fmla="*/ 99 w 294"/>
                                  <a:gd name="T27" fmla="*/ 597 h 993"/>
                                  <a:gd name="T28" fmla="*/ 81 w 294"/>
                                  <a:gd name="T29" fmla="*/ 672 h 993"/>
                                  <a:gd name="T30" fmla="*/ 69 w 294"/>
                                  <a:gd name="T31" fmla="*/ 690 h 993"/>
                                  <a:gd name="T32" fmla="*/ 78 w 294"/>
                                  <a:gd name="T33" fmla="*/ 708 h 993"/>
                                  <a:gd name="T34" fmla="*/ 45 w 294"/>
                                  <a:gd name="T35" fmla="*/ 765 h 993"/>
                                  <a:gd name="T36" fmla="*/ 42 w 294"/>
                                  <a:gd name="T37" fmla="*/ 789 h 993"/>
                                  <a:gd name="T38" fmla="*/ 39 w 294"/>
                                  <a:gd name="T39" fmla="*/ 801 h 993"/>
                                  <a:gd name="T40" fmla="*/ 15 w 294"/>
                                  <a:gd name="T41" fmla="*/ 753 h 993"/>
                                  <a:gd name="T42" fmla="*/ 51 w 294"/>
                                  <a:gd name="T43" fmla="*/ 696 h 993"/>
                                  <a:gd name="T44" fmla="*/ 69 w 294"/>
                                  <a:gd name="T45" fmla="*/ 675 h 993"/>
                                  <a:gd name="T46" fmla="*/ 114 w 294"/>
                                  <a:gd name="T47" fmla="*/ 612 h 993"/>
                                  <a:gd name="T48" fmla="*/ 129 w 294"/>
                                  <a:gd name="T49" fmla="*/ 597 h 993"/>
                                  <a:gd name="T50" fmla="*/ 141 w 294"/>
                                  <a:gd name="T51" fmla="*/ 567 h 993"/>
                                  <a:gd name="T52" fmla="*/ 153 w 294"/>
                                  <a:gd name="T53" fmla="*/ 525 h 993"/>
                                  <a:gd name="T54" fmla="*/ 168 w 294"/>
                                  <a:gd name="T55" fmla="*/ 507 h 993"/>
                                  <a:gd name="T56" fmla="*/ 174 w 294"/>
                                  <a:gd name="T57" fmla="*/ 489 h 993"/>
                                  <a:gd name="T58" fmla="*/ 180 w 294"/>
                                  <a:gd name="T59" fmla="*/ 477 h 993"/>
                                  <a:gd name="T60" fmla="*/ 210 w 294"/>
                                  <a:gd name="T61" fmla="*/ 417 h 993"/>
                                  <a:gd name="T62" fmla="*/ 225 w 294"/>
                                  <a:gd name="T63" fmla="*/ 387 h 993"/>
                                  <a:gd name="T64" fmla="*/ 231 w 294"/>
                                  <a:gd name="T65" fmla="*/ 369 h 993"/>
                                  <a:gd name="T66" fmla="*/ 234 w 294"/>
                                  <a:gd name="T67" fmla="*/ 324 h 993"/>
                                  <a:gd name="T68" fmla="*/ 246 w 294"/>
                                  <a:gd name="T69" fmla="*/ 306 h 993"/>
                                  <a:gd name="T70" fmla="*/ 252 w 294"/>
                                  <a:gd name="T71" fmla="*/ 288 h 993"/>
                                  <a:gd name="T72" fmla="*/ 261 w 294"/>
                                  <a:gd name="T73" fmla="*/ 216 h 993"/>
                                  <a:gd name="T74" fmla="*/ 279 w 294"/>
                                  <a:gd name="T75" fmla="*/ 189 h 993"/>
                                  <a:gd name="T76" fmla="*/ 261 w 294"/>
                                  <a:gd name="T77" fmla="*/ 168 h 993"/>
                                  <a:gd name="T78" fmla="*/ 282 w 294"/>
                                  <a:gd name="T79" fmla="*/ 132 h 993"/>
                                  <a:gd name="T80" fmla="*/ 294 w 294"/>
                                  <a:gd name="T81" fmla="*/ 105 h 993"/>
                                  <a:gd name="T82" fmla="*/ 279 w 294"/>
                                  <a:gd name="T83" fmla="*/ 75 h 993"/>
                                  <a:gd name="T84" fmla="*/ 288 w 294"/>
                                  <a:gd name="T85" fmla="*/ 0 h 993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60000 6553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w 294"/>
                                  <a:gd name="T130" fmla="*/ 0 h 993"/>
                                  <a:gd name="T131" fmla="*/ 294 w 294"/>
                                  <a:gd name="T132" fmla="*/ 993 h 993"/>
                                </a:gdLst>
                                <a:ahLst/>
                                <a:cxnLst>
                                  <a:cxn ang="T86">
                                    <a:pos x="T0" y="T1"/>
                                  </a:cxn>
                                  <a:cxn ang="T87">
                                    <a:pos x="T2" y="T3"/>
                                  </a:cxn>
                                  <a:cxn ang="T88">
                                    <a:pos x="T4" y="T5"/>
                                  </a:cxn>
                                  <a:cxn ang="T89">
                                    <a:pos x="T6" y="T7"/>
                                  </a:cxn>
                                  <a:cxn ang="T90">
                                    <a:pos x="T8" y="T9"/>
                                  </a:cxn>
                                  <a:cxn ang="T91">
                                    <a:pos x="T10" y="T11"/>
                                  </a:cxn>
                                  <a:cxn ang="T92">
                                    <a:pos x="T12" y="T13"/>
                                  </a:cxn>
                                  <a:cxn ang="T93">
                                    <a:pos x="T14" y="T15"/>
                                  </a:cxn>
                                  <a:cxn ang="T94">
                                    <a:pos x="T16" y="T17"/>
                                  </a:cxn>
                                  <a:cxn ang="T95">
                                    <a:pos x="T18" y="T19"/>
                                  </a:cxn>
                                  <a:cxn ang="T96">
                                    <a:pos x="T20" y="T21"/>
                                  </a:cxn>
                                  <a:cxn ang="T97">
                                    <a:pos x="T22" y="T23"/>
                                  </a:cxn>
                                  <a:cxn ang="T98">
                                    <a:pos x="T24" y="T25"/>
                                  </a:cxn>
                                  <a:cxn ang="T99">
                                    <a:pos x="T26" y="T27"/>
                                  </a:cxn>
                                  <a:cxn ang="T100">
                                    <a:pos x="T28" y="T29"/>
                                  </a:cxn>
                                  <a:cxn ang="T101">
                                    <a:pos x="T30" y="T31"/>
                                  </a:cxn>
                                  <a:cxn ang="T102">
                                    <a:pos x="T32" y="T33"/>
                                  </a:cxn>
                                  <a:cxn ang="T103">
                                    <a:pos x="T34" y="T35"/>
                                  </a:cxn>
                                  <a:cxn ang="T104">
                                    <a:pos x="T36" y="T37"/>
                                  </a:cxn>
                                  <a:cxn ang="T105">
                                    <a:pos x="T38" y="T39"/>
                                  </a:cxn>
                                  <a:cxn ang="T106">
                                    <a:pos x="T40" y="T41"/>
                                  </a:cxn>
                                  <a:cxn ang="T107">
                                    <a:pos x="T42" y="T43"/>
                                  </a:cxn>
                                  <a:cxn ang="T108">
                                    <a:pos x="T44" y="T45"/>
                                  </a:cxn>
                                  <a:cxn ang="T109">
                                    <a:pos x="T46" y="T47"/>
                                  </a:cxn>
                                  <a:cxn ang="T110">
                                    <a:pos x="T48" y="T49"/>
                                  </a:cxn>
                                  <a:cxn ang="T111">
                                    <a:pos x="T50" y="T51"/>
                                  </a:cxn>
                                  <a:cxn ang="T112">
                                    <a:pos x="T52" y="T53"/>
                                  </a:cxn>
                                  <a:cxn ang="T113">
                                    <a:pos x="T54" y="T55"/>
                                  </a:cxn>
                                  <a:cxn ang="T114">
                                    <a:pos x="T56" y="T57"/>
                                  </a:cxn>
                                  <a:cxn ang="T115">
                                    <a:pos x="T58" y="T59"/>
                                  </a:cxn>
                                  <a:cxn ang="T116">
                                    <a:pos x="T60" y="T61"/>
                                  </a:cxn>
                                  <a:cxn ang="T117">
                                    <a:pos x="T62" y="T63"/>
                                  </a:cxn>
                                  <a:cxn ang="T118">
                                    <a:pos x="T64" y="T65"/>
                                  </a:cxn>
                                  <a:cxn ang="T119">
                                    <a:pos x="T66" y="T67"/>
                                  </a:cxn>
                                  <a:cxn ang="T120">
                                    <a:pos x="T68" y="T69"/>
                                  </a:cxn>
                                  <a:cxn ang="T121">
                                    <a:pos x="T70" y="T71"/>
                                  </a:cxn>
                                  <a:cxn ang="T122">
                                    <a:pos x="T72" y="T73"/>
                                  </a:cxn>
                                  <a:cxn ang="T123">
                                    <a:pos x="T74" y="T75"/>
                                  </a:cxn>
                                  <a:cxn ang="T124">
                                    <a:pos x="T76" y="T77"/>
                                  </a:cxn>
                                  <a:cxn ang="T125">
                                    <a:pos x="T78" y="T79"/>
                                  </a:cxn>
                                  <a:cxn ang="T126">
                                    <a:pos x="T80" y="T81"/>
                                  </a:cxn>
                                  <a:cxn ang="T127">
                                    <a:pos x="T82" y="T83"/>
                                  </a:cxn>
                                  <a:cxn ang="T128">
                                    <a:pos x="T84" y="T85"/>
                                  </a:cxn>
                                </a:cxnLst>
                                <a:rect l="T129" t="T130" r="T131" b="T132"/>
                                <a:pathLst>
                                  <a:path w="294" h="993">
                                    <a:moveTo>
                                      <a:pt x="0" y="993"/>
                                    </a:moveTo>
                                    <a:cubicBezTo>
                                      <a:pt x="5" y="973"/>
                                      <a:pt x="0" y="957"/>
                                      <a:pt x="15" y="942"/>
                                    </a:cubicBezTo>
                                    <a:cubicBezTo>
                                      <a:pt x="22" y="921"/>
                                      <a:pt x="15" y="926"/>
                                      <a:pt x="30" y="921"/>
                                    </a:cubicBezTo>
                                    <a:cubicBezTo>
                                      <a:pt x="34" y="908"/>
                                      <a:pt x="43" y="907"/>
                                      <a:pt x="51" y="897"/>
                                    </a:cubicBezTo>
                                    <a:cubicBezTo>
                                      <a:pt x="61" y="885"/>
                                      <a:pt x="62" y="869"/>
                                      <a:pt x="66" y="855"/>
                                    </a:cubicBezTo>
                                    <a:cubicBezTo>
                                      <a:pt x="68" y="848"/>
                                      <a:pt x="74" y="843"/>
                                      <a:pt x="78" y="837"/>
                                    </a:cubicBezTo>
                                    <a:cubicBezTo>
                                      <a:pt x="80" y="834"/>
                                      <a:pt x="84" y="828"/>
                                      <a:pt x="84" y="828"/>
                                    </a:cubicBezTo>
                                    <a:cubicBezTo>
                                      <a:pt x="88" y="811"/>
                                      <a:pt x="90" y="801"/>
                                      <a:pt x="108" y="795"/>
                                    </a:cubicBezTo>
                                    <a:cubicBezTo>
                                      <a:pt x="117" y="769"/>
                                      <a:pt x="122" y="741"/>
                                      <a:pt x="129" y="714"/>
                                    </a:cubicBezTo>
                                    <a:cubicBezTo>
                                      <a:pt x="134" y="696"/>
                                      <a:pt x="132" y="685"/>
                                      <a:pt x="147" y="675"/>
                                    </a:cubicBezTo>
                                    <a:cubicBezTo>
                                      <a:pt x="152" y="659"/>
                                      <a:pt x="158" y="643"/>
                                      <a:pt x="162" y="627"/>
                                    </a:cubicBezTo>
                                    <a:cubicBezTo>
                                      <a:pt x="164" y="594"/>
                                      <a:pt x="162" y="526"/>
                                      <a:pt x="204" y="519"/>
                                    </a:cubicBezTo>
                                    <a:cubicBezTo>
                                      <a:pt x="176" y="513"/>
                                      <a:pt x="163" y="528"/>
                                      <a:pt x="141" y="543"/>
                                    </a:cubicBezTo>
                                    <a:cubicBezTo>
                                      <a:pt x="128" y="562"/>
                                      <a:pt x="112" y="578"/>
                                      <a:pt x="99" y="597"/>
                                    </a:cubicBezTo>
                                    <a:cubicBezTo>
                                      <a:pt x="97" y="634"/>
                                      <a:pt x="96" y="645"/>
                                      <a:pt x="81" y="672"/>
                                    </a:cubicBezTo>
                                    <a:cubicBezTo>
                                      <a:pt x="77" y="678"/>
                                      <a:pt x="71" y="683"/>
                                      <a:pt x="69" y="690"/>
                                    </a:cubicBezTo>
                                    <a:cubicBezTo>
                                      <a:pt x="67" y="696"/>
                                      <a:pt x="78" y="708"/>
                                      <a:pt x="78" y="708"/>
                                    </a:cubicBezTo>
                                    <a:cubicBezTo>
                                      <a:pt x="75" y="732"/>
                                      <a:pt x="58" y="745"/>
                                      <a:pt x="45" y="765"/>
                                    </a:cubicBezTo>
                                    <a:cubicBezTo>
                                      <a:pt x="44" y="773"/>
                                      <a:pt x="43" y="781"/>
                                      <a:pt x="42" y="789"/>
                                    </a:cubicBezTo>
                                    <a:cubicBezTo>
                                      <a:pt x="41" y="793"/>
                                      <a:pt x="41" y="805"/>
                                      <a:pt x="39" y="801"/>
                                    </a:cubicBezTo>
                                    <a:cubicBezTo>
                                      <a:pt x="34" y="789"/>
                                      <a:pt x="18" y="766"/>
                                      <a:pt x="15" y="753"/>
                                    </a:cubicBezTo>
                                    <a:cubicBezTo>
                                      <a:pt x="17" y="731"/>
                                      <a:pt x="36" y="713"/>
                                      <a:pt x="51" y="696"/>
                                    </a:cubicBezTo>
                                    <a:cubicBezTo>
                                      <a:pt x="60" y="686"/>
                                      <a:pt x="63" y="687"/>
                                      <a:pt x="69" y="675"/>
                                    </a:cubicBezTo>
                                    <a:cubicBezTo>
                                      <a:pt x="80" y="653"/>
                                      <a:pt x="93" y="626"/>
                                      <a:pt x="114" y="612"/>
                                    </a:cubicBezTo>
                                    <a:cubicBezTo>
                                      <a:pt x="118" y="606"/>
                                      <a:pt x="125" y="603"/>
                                      <a:pt x="129" y="597"/>
                                    </a:cubicBezTo>
                                    <a:cubicBezTo>
                                      <a:pt x="135" y="589"/>
                                      <a:pt x="135" y="576"/>
                                      <a:pt x="141" y="567"/>
                                    </a:cubicBezTo>
                                    <a:cubicBezTo>
                                      <a:pt x="143" y="556"/>
                                      <a:pt x="145" y="533"/>
                                      <a:pt x="153" y="525"/>
                                    </a:cubicBezTo>
                                    <a:cubicBezTo>
                                      <a:pt x="159" y="519"/>
                                      <a:pt x="165" y="515"/>
                                      <a:pt x="168" y="507"/>
                                    </a:cubicBezTo>
                                    <a:cubicBezTo>
                                      <a:pt x="171" y="501"/>
                                      <a:pt x="171" y="495"/>
                                      <a:pt x="174" y="489"/>
                                    </a:cubicBezTo>
                                    <a:cubicBezTo>
                                      <a:pt x="176" y="485"/>
                                      <a:pt x="178" y="481"/>
                                      <a:pt x="180" y="477"/>
                                    </a:cubicBezTo>
                                    <a:cubicBezTo>
                                      <a:pt x="183" y="444"/>
                                      <a:pt x="199" y="449"/>
                                      <a:pt x="210" y="417"/>
                                    </a:cubicBezTo>
                                    <a:cubicBezTo>
                                      <a:pt x="216" y="419"/>
                                      <a:pt x="221" y="389"/>
                                      <a:pt x="225" y="387"/>
                                    </a:cubicBezTo>
                                    <a:cubicBezTo>
                                      <a:pt x="230" y="384"/>
                                      <a:pt x="231" y="369"/>
                                      <a:pt x="231" y="369"/>
                                    </a:cubicBezTo>
                                    <a:cubicBezTo>
                                      <a:pt x="232" y="354"/>
                                      <a:pt x="231" y="339"/>
                                      <a:pt x="234" y="324"/>
                                    </a:cubicBezTo>
                                    <a:cubicBezTo>
                                      <a:pt x="236" y="317"/>
                                      <a:pt x="244" y="313"/>
                                      <a:pt x="246" y="306"/>
                                    </a:cubicBezTo>
                                    <a:cubicBezTo>
                                      <a:pt x="248" y="300"/>
                                      <a:pt x="252" y="288"/>
                                      <a:pt x="252" y="288"/>
                                    </a:cubicBezTo>
                                    <a:cubicBezTo>
                                      <a:pt x="245" y="268"/>
                                      <a:pt x="250" y="235"/>
                                      <a:pt x="261" y="216"/>
                                    </a:cubicBezTo>
                                    <a:cubicBezTo>
                                      <a:pt x="266" y="207"/>
                                      <a:pt x="279" y="189"/>
                                      <a:pt x="279" y="189"/>
                                    </a:cubicBezTo>
                                    <a:cubicBezTo>
                                      <a:pt x="274" y="174"/>
                                      <a:pt x="266" y="183"/>
                                      <a:pt x="261" y="168"/>
                                    </a:cubicBezTo>
                                    <a:cubicBezTo>
                                      <a:pt x="265" y="152"/>
                                      <a:pt x="268" y="142"/>
                                      <a:pt x="282" y="132"/>
                                    </a:cubicBezTo>
                                    <a:cubicBezTo>
                                      <a:pt x="289" y="111"/>
                                      <a:pt x="284" y="119"/>
                                      <a:pt x="294" y="105"/>
                                    </a:cubicBezTo>
                                    <a:cubicBezTo>
                                      <a:pt x="282" y="97"/>
                                      <a:pt x="283" y="88"/>
                                      <a:pt x="279" y="75"/>
                                    </a:cubicBezTo>
                                    <a:cubicBezTo>
                                      <a:pt x="285" y="6"/>
                                      <a:pt x="278" y="30"/>
                                      <a:pt x="288" y="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1905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828" name="Freeform 128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431" y="1066"/>
                                <a:ext cx="432" cy="1986"/>
                              </a:xfrm>
                              <a:custGeom>
                                <a:avLst/>
                                <a:gdLst>
                                  <a:gd name="T0" fmla="*/ 427 w 432"/>
                                  <a:gd name="T1" fmla="*/ 1986 h 1986"/>
                                  <a:gd name="T2" fmla="*/ 412 w 432"/>
                                  <a:gd name="T3" fmla="*/ 1950 h 1986"/>
                                  <a:gd name="T4" fmla="*/ 325 w 432"/>
                                  <a:gd name="T5" fmla="*/ 1866 h 1986"/>
                                  <a:gd name="T6" fmla="*/ 343 w 432"/>
                                  <a:gd name="T7" fmla="*/ 1863 h 1986"/>
                                  <a:gd name="T8" fmla="*/ 325 w 432"/>
                                  <a:gd name="T9" fmla="*/ 1836 h 1986"/>
                                  <a:gd name="T10" fmla="*/ 307 w 432"/>
                                  <a:gd name="T11" fmla="*/ 1809 h 1986"/>
                                  <a:gd name="T12" fmla="*/ 262 w 432"/>
                                  <a:gd name="T13" fmla="*/ 1761 h 1986"/>
                                  <a:gd name="T14" fmla="*/ 193 w 432"/>
                                  <a:gd name="T15" fmla="*/ 1710 h 1986"/>
                                  <a:gd name="T16" fmla="*/ 163 w 432"/>
                                  <a:gd name="T17" fmla="*/ 1647 h 1986"/>
                                  <a:gd name="T18" fmla="*/ 151 w 432"/>
                                  <a:gd name="T19" fmla="*/ 1608 h 1986"/>
                                  <a:gd name="T20" fmla="*/ 133 w 432"/>
                                  <a:gd name="T21" fmla="*/ 1590 h 1986"/>
                                  <a:gd name="T22" fmla="*/ 112 w 432"/>
                                  <a:gd name="T23" fmla="*/ 1524 h 1986"/>
                                  <a:gd name="T24" fmla="*/ 142 w 432"/>
                                  <a:gd name="T25" fmla="*/ 1530 h 1986"/>
                                  <a:gd name="T26" fmla="*/ 163 w 432"/>
                                  <a:gd name="T27" fmla="*/ 1575 h 1986"/>
                                  <a:gd name="T28" fmla="*/ 190 w 432"/>
                                  <a:gd name="T29" fmla="*/ 1593 h 1986"/>
                                  <a:gd name="T30" fmla="*/ 199 w 432"/>
                                  <a:gd name="T31" fmla="*/ 1599 h 1986"/>
                                  <a:gd name="T32" fmla="*/ 217 w 432"/>
                                  <a:gd name="T33" fmla="*/ 1623 h 1986"/>
                                  <a:gd name="T34" fmla="*/ 247 w 432"/>
                                  <a:gd name="T35" fmla="*/ 1671 h 1986"/>
                                  <a:gd name="T36" fmla="*/ 274 w 432"/>
                                  <a:gd name="T37" fmla="*/ 1719 h 1986"/>
                                  <a:gd name="T38" fmla="*/ 304 w 432"/>
                                  <a:gd name="T39" fmla="*/ 1755 h 1986"/>
                                  <a:gd name="T40" fmla="*/ 316 w 432"/>
                                  <a:gd name="T41" fmla="*/ 1734 h 1986"/>
                                  <a:gd name="T42" fmla="*/ 286 w 432"/>
                                  <a:gd name="T43" fmla="*/ 1704 h 1986"/>
                                  <a:gd name="T44" fmla="*/ 253 w 432"/>
                                  <a:gd name="T45" fmla="*/ 1659 h 1986"/>
                                  <a:gd name="T46" fmla="*/ 223 w 432"/>
                                  <a:gd name="T47" fmla="*/ 1620 h 1986"/>
                                  <a:gd name="T48" fmla="*/ 193 w 432"/>
                                  <a:gd name="T49" fmla="*/ 1581 h 1986"/>
                                  <a:gd name="T50" fmla="*/ 145 w 432"/>
                                  <a:gd name="T51" fmla="*/ 1530 h 1986"/>
                                  <a:gd name="T52" fmla="*/ 130 w 432"/>
                                  <a:gd name="T53" fmla="*/ 1500 h 1986"/>
                                  <a:gd name="T54" fmla="*/ 103 w 432"/>
                                  <a:gd name="T55" fmla="*/ 1470 h 1986"/>
                                  <a:gd name="T56" fmla="*/ 82 w 432"/>
                                  <a:gd name="T57" fmla="*/ 1425 h 1986"/>
                                  <a:gd name="T58" fmla="*/ 71 w 432"/>
                                  <a:gd name="T59" fmla="*/ 1330 h 1986"/>
                                  <a:gd name="T60" fmla="*/ 46 w 432"/>
                                  <a:gd name="T61" fmla="*/ 1239 h 1986"/>
                                  <a:gd name="T62" fmla="*/ 22 w 432"/>
                                  <a:gd name="T63" fmla="*/ 1182 h 1986"/>
                                  <a:gd name="T64" fmla="*/ 25 w 432"/>
                                  <a:gd name="T65" fmla="*/ 1104 h 1986"/>
                                  <a:gd name="T66" fmla="*/ 16 w 432"/>
                                  <a:gd name="T67" fmla="*/ 1062 h 1986"/>
                                  <a:gd name="T68" fmla="*/ 16 w 432"/>
                                  <a:gd name="T69" fmla="*/ 1014 h 1986"/>
                                  <a:gd name="T70" fmla="*/ 31 w 432"/>
                                  <a:gd name="T71" fmla="*/ 951 h 1986"/>
                                  <a:gd name="T72" fmla="*/ 1 w 432"/>
                                  <a:gd name="T73" fmla="*/ 837 h 1986"/>
                                  <a:gd name="T74" fmla="*/ 22 w 432"/>
                                  <a:gd name="T75" fmla="*/ 777 h 1986"/>
                                  <a:gd name="T76" fmla="*/ 25 w 432"/>
                                  <a:gd name="T77" fmla="*/ 723 h 1986"/>
                                  <a:gd name="T78" fmla="*/ 22 w 432"/>
                                  <a:gd name="T79" fmla="*/ 621 h 1986"/>
                                  <a:gd name="T80" fmla="*/ 40 w 432"/>
                                  <a:gd name="T81" fmla="*/ 540 h 1986"/>
                                  <a:gd name="T82" fmla="*/ 58 w 432"/>
                                  <a:gd name="T83" fmla="*/ 447 h 1986"/>
                                  <a:gd name="T84" fmla="*/ 82 w 432"/>
                                  <a:gd name="T85" fmla="*/ 363 h 1986"/>
                                  <a:gd name="T86" fmla="*/ 94 w 432"/>
                                  <a:gd name="T87" fmla="*/ 336 h 1986"/>
                                  <a:gd name="T88" fmla="*/ 97 w 432"/>
                                  <a:gd name="T89" fmla="*/ 327 h 1986"/>
                                  <a:gd name="T90" fmla="*/ 100 w 432"/>
                                  <a:gd name="T91" fmla="*/ 291 h 1986"/>
                                  <a:gd name="T92" fmla="*/ 148 w 432"/>
                                  <a:gd name="T93" fmla="*/ 279 h 1986"/>
                                  <a:gd name="T94" fmla="*/ 139 w 432"/>
                                  <a:gd name="T95" fmla="*/ 222 h 1986"/>
                                  <a:gd name="T96" fmla="*/ 136 w 432"/>
                                  <a:gd name="T97" fmla="*/ 213 h 1986"/>
                                  <a:gd name="T98" fmla="*/ 172 w 432"/>
                                  <a:gd name="T99" fmla="*/ 195 h 1986"/>
                                  <a:gd name="T100" fmla="*/ 211 w 432"/>
                                  <a:gd name="T101" fmla="*/ 120 h 1986"/>
                                  <a:gd name="T102" fmla="*/ 229 w 432"/>
                                  <a:gd name="T103" fmla="*/ 129 h 1986"/>
                                  <a:gd name="T104" fmla="*/ 235 w 432"/>
                                  <a:gd name="T105" fmla="*/ 81 h 1986"/>
                                  <a:gd name="T106" fmla="*/ 265 w 432"/>
                                  <a:gd name="T107" fmla="*/ 0 h 1986"/>
                                  <a:gd name="T108" fmla="*/ 280 w 432"/>
                                  <a:gd name="T109" fmla="*/ 39 h 1986"/>
                                  <a:gd name="T110" fmla="*/ 292 w 432"/>
                                  <a:gd name="T111" fmla="*/ 123 h 198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60000 65536"/>
                                  <a:gd name="T157" fmla="*/ 0 60000 65536"/>
                                  <a:gd name="T158" fmla="*/ 0 60000 65536"/>
                                  <a:gd name="T159" fmla="*/ 0 60000 65536"/>
                                  <a:gd name="T160" fmla="*/ 0 60000 65536"/>
                                  <a:gd name="T161" fmla="*/ 0 60000 65536"/>
                                  <a:gd name="T162" fmla="*/ 0 60000 65536"/>
                                  <a:gd name="T163" fmla="*/ 0 60000 65536"/>
                                  <a:gd name="T164" fmla="*/ 0 60000 65536"/>
                                  <a:gd name="T165" fmla="*/ 0 60000 65536"/>
                                  <a:gd name="T166" fmla="*/ 0 60000 65536"/>
                                  <a:gd name="T167" fmla="*/ 0 60000 65536"/>
                                  <a:gd name="T168" fmla="*/ 0 w 432"/>
                                  <a:gd name="T169" fmla="*/ 0 h 1986"/>
                                  <a:gd name="T170" fmla="*/ 432 w 432"/>
                                  <a:gd name="T171" fmla="*/ 1986 h 1986"/>
                                </a:gdLst>
                                <a:ahLst/>
                                <a:cxnLst>
                                  <a:cxn ang="T112">
                                    <a:pos x="T0" y="T1"/>
                                  </a:cxn>
                                  <a:cxn ang="T113">
                                    <a:pos x="T2" y="T3"/>
                                  </a:cxn>
                                  <a:cxn ang="T114">
                                    <a:pos x="T4" y="T5"/>
                                  </a:cxn>
                                  <a:cxn ang="T115">
                                    <a:pos x="T6" y="T7"/>
                                  </a:cxn>
                                  <a:cxn ang="T116">
                                    <a:pos x="T8" y="T9"/>
                                  </a:cxn>
                                  <a:cxn ang="T117">
                                    <a:pos x="T10" y="T11"/>
                                  </a:cxn>
                                  <a:cxn ang="T118">
                                    <a:pos x="T12" y="T13"/>
                                  </a:cxn>
                                  <a:cxn ang="T119">
                                    <a:pos x="T14" y="T15"/>
                                  </a:cxn>
                                  <a:cxn ang="T120">
                                    <a:pos x="T16" y="T17"/>
                                  </a:cxn>
                                  <a:cxn ang="T121">
                                    <a:pos x="T18" y="T19"/>
                                  </a:cxn>
                                  <a:cxn ang="T122">
                                    <a:pos x="T20" y="T21"/>
                                  </a:cxn>
                                  <a:cxn ang="T123">
                                    <a:pos x="T22" y="T23"/>
                                  </a:cxn>
                                  <a:cxn ang="T124">
                                    <a:pos x="T24" y="T25"/>
                                  </a:cxn>
                                  <a:cxn ang="T125">
                                    <a:pos x="T26" y="T27"/>
                                  </a:cxn>
                                  <a:cxn ang="T126">
                                    <a:pos x="T28" y="T29"/>
                                  </a:cxn>
                                  <a:cxn ang="T127">
                                    <a:pos x="T30" y="T31"/>
                                  </a:cxn>
                                  <a:cxn ang="T128">
                                    <a:pos x="T32" y="T33"/>
                                  </a:cxn>
                                  <a:cxn ang="T129">
                                    <a:pos x="T34" y="T35"/>
                                  </a:cxn>
                                  <a:cxn ang="T130">
                                    <a:pos x="T36" y="T37"/>
                                  </a:cxn>
                                  <a:cxn ang="T131">
                                    <a:pos x="T38" y="T39"/>
                                  </a:cxn>
                                  <a:cxn ang="T132">
                                    <a:pos x="T40" y="T41"/>
                                  </a:cxn>
                                  <a:cxn ang="T133">
                                    <a:pos x="T42" y="T43"/>
                                  </a:cxn>
                                  <a:cxn ang="T134">
                                    <a:pos x="T44" y="T45"/>
                                  </a:cxn>
                                  <a:cxn ang="T135">
                                    <a:pos x="T46" y="T47"/>
                                  </a:cxn>
                                  <a:cxn ang="T136">
                                    <a:pos x="T48" y="T49"/>
                                  </a:cxn>
                                  <a:cxn ang="T137">
                                    <a:pos x="T50" y="T51"/>
                                  </a:cxn>
                                  <a:cxn ang="T138">
                                    <a:pos x="T52" y="T53"/>
                                  </a:cxn>
                                  <a:cxn ang="T139">
                                    <a:pos x="T54" y="T55"/>
                                  </a:cxn>
                                  <a:cxn ang="T140">
                                    <a:pos x="T56" y="T57"/>
                                  </a:cxn>
                                  <a:cxn ang="T141">
                                    <a:pos x="T58" y="T59"/>
                                  </a:cxn>
                                  <a:cxn ang="T142">
                                    <a:pos x="T60" y="T61"/>
                                  </a:cxn>
                                  <a:cxn ang="T143">
                                    <a:pos x="T62" y="T63"/>
                                  </a:cxn>
                                  <a:cxn ang="T144">
                                    <a:pos x="T64" y="T65"/>
                                  </a:cxn>
                                  <a:cxn ang="T145">
                                    <a:pos x="T66" y="T67"/>
                                  </a:cxn>
                                  <a:cxn ang="T146">
                                    <a:pos x="T68" y="T69"/>
                                  </a:cxn>
                                  <a:cxn ang="T147">
                                    <a:pos x="T70" y="T71"/>
                                  </a:cxn>
                                  <a:cxn ang="T148">
                                    <a:pos x="T72" y="T73"/>
                                  </a:cxn>
                                  <a:cxn ang="T149">
                                    <a:pos x="T74" y="T75"/>
                                  </a:cxn>
                                  <a:cxn ang="T150">
                                    <a:pos x="T76" y="T77"/>
                                  </a:cxn>
                                  <a:cxn ang="T151">
                                    <a:pos x="T78" y="T79"/>
                                  </a:cxn>
                                  <a:cxn ang="T152">
                                    <a:pos x="T80" y="T81"/>
                                  </a:cxn>
                                  <a:cxn ang="T153">
                                    <a:pos x="T82" y="T83"/>
                                  </a:cxn>
                                  <a:cxn ang="T154">
                                    <a:pos x="T84" y="T85"/>
                                  </a:cxn>
                                  <a:cxn ang="T155">
                                    <a:pos x="T86" y="T87"/>
                                  </a:cxn>
                                  <a:cxn ang="T156">
                                    <a:pos x="T88" y="T89"/>
                                  </a:cxn>
                                  <a:cxn ang="T157">
                                    <a:pos x="T90" y="T91"/>
                                  </a:cxn>
                                  <a:cxn ang="T158">
                                    <a:pos x="T92" y="T93"/>
                                  </a:cxn>
                                  <a:cxn ang="T159">
                                    <a:pos x="T94" y="T95"/>
                                  </a:cxn>
                                  <a:cxn ang="T160">
                                    <a:pos x="T96" y="T97"/>
                                  </a:cxn>
                                  <a:cxn ang="T161">
                                    <a:pos x="T98" y="T99"/>
                                  </a:cxn>
                                  <a:cxn ang="T162">
                                    <a:pos x="T100" y="T101"/>
                                  </a:cxn>
                                  <a:cxn ang="T163">
                                    <a:pos x="T102" y="T103"/>
                                  </a:cxn>
                                  <a:cxn ang="T164">
                                    <a:pos x="T104" y="T105"/>
                                  </a:cxn>
                                  <a:cxn ang="T165">
                                    <a:pos x="T106" y="T107"/>
                                  </a:cxn>
                                  <a:cxn ang="T166">
                                    <a:pos x="T108" y="T109"/>
                                  </a:cxn>
                                  <a:cxn ang="T167">
                                    <a:pos x="T110" y="T111"/>
                                  </a:cxn>
                                </a:cxnLst>
                                <a:rect l="T168" t="T169" r="T170" b="T171"/>
                                <a:pathLst>
                                  <a:path w="432" h="1986">
                                    <a:moveTo>
                                      <a:pt x="427" y="1986"/>
                                    </a:moveTo>
                                    <a:cubicBezTo>
                                      <a:pt x="432" y="1970"/>
                                      <a:pt x="423" y="1961"/>
                                      <a:pt x="412" y="1950"/>
                                    </a:cubicBezTo>
                                    <a:cubicBezTo>
                                      <a:pt x="405" y="1899"/>
                                      <a:pt x="355" y="1896"/>
                                      <a:pt x="325" y="1866"/>
                                    </a:cubicBezTo>
                                    <a:cubicBezTo>
                                      <a:pt x="331" y="1865"/>
                                      <a:pt x="339" y="1867"/>
                                      <a:pt x="343" y="1863"/>
                                    </a:cubicBezTo>
                                    <a:cubicBezTo>
                                      <a:pt x="352" y="1854"/>
                                      <a:pt x="328" y="1838"/>
                                      <a:pt x="325" y="1836"/>
                                    </a:cubicBezTo>
                                    <a:cubicBezTo>
                                      <a:pt x="319" y="1824"/>
                                      <a:pt x="320" y="1813"/>
                                      <a:pt x="307" y="1809"/>
                                    </a:cubicBezTo>
                                    <a:cubicBezTo>
                                      <a:pt x="287" y="1789"/>
                                      <a:pt x="297" y="1773"/>
                                      <a:pt x="262" y="1761"/>
                                    </a:cubicBezTo>
                                    <a:cubicBezTo>
                                      <a:pt x="234" y="1740"/>
                                      <a:pt x="229" y="1716"/>
                                      <a:pt x="193" y="1710"/>
                                    </a:cubicBezTo>
                                    <a:cubicBezTo>
                                      <a:pt x="188" y="1691"/>
                                      <a:pt x="174" y="1663"/>
                                      <a:pt x="163" y="1647"/>
                                    </a:cubicBezTo>
                                    <a:cubicBezTo>
                                      <a:pt x="161" y="1635"/>
                                      <a:pt x="159" y="1618"/>
                                      <a:pt x="151" y="1608"/>
                                    </a:cubicBezTo>
                                    <a:cubicBezTo>
                                      <a:pt x="146" y="1601"/>
                                      <a:pt x="133" y="1590"/>
                                      <a:pt x="133" y="1590"/>
                                    </a:cubicBezTo>
                                    <a:cubicBezTo>
                                      <a:pt x="138" y="1565"/>
                                      <a:pt x="130" y="1542"/>
                                      <a:pt x="112" y="1524"/>
                                    </a:cubicBezTo>
                                    <a:cubicBezTo>
                                      <a:pt x="125" y="1520"/>
                                      <a:pt x="131" y="1523"/>
                                      <a:pt x="142" y="1530"/>
                                    </a:cubicBezTo>
                                    <a:cubicBezTo>
                                      <a:pt x="151" y="1543"/>
                                      <a:pt x="151" y="1564"/>
                                      <a:pt x="163" y="1575"/>
                                    </a:cubicBezTo>
                                    <a:cubicBezTo>
                                      <a:pt x="171" y="1582"/>
                                      <a:pt x="181" y="1587"/>
                                      <a:pt x="190" y="1593"/>
                                    </a:cubicBezTo>
                                    <a:cubicBezTo>
                                      <a:pt x="193" y="1595"/>
                                      <a:pt x="199" y="1599"/>
                                      <a:pt x="199" y="1599"/>
                                    </a:cubicBezTo>
                                    <a:cubicBezTo>
                                      <a:pt x="203" y="1616"/>
                                      <a:pt x="209" y="1609"/>
                                      <a:pt x="217" y="1623"/>
                                    </a:cubicBezTo>
                                    <a:cubicBezTo>
                                      <a:pt x="228" y="1642"/>
                                      <a:pt x="224" y="1663"/>
                                      <a:pt x="247" y="1671"/>
                                    </a:cubicBezTo>
                                    <a:cubicBezTo>
                                      <a:pt x="252" y="1687"/>
                                      <a:pt x="264" y="1705"/>
                                      <a:pt x="274" y="1719"/>
                                    </a:cubicBezTo>
                                    <a:cubicBezTo>
                                      <a:pt x="279" y="1742"/>
                                      <a:pt x="286" y="1743"/>
                                      <a:pt x="304" y="1755"/>
                                    </a:cubicBezTo>
                                    <a:cubicBezTo>
                                      <a:pt x="339" y="1751"/>
                                      <a:pt x="334" y="1752"/>
                                      <a:pt x="316" y="1734"/>
                                    </a:cubicBezTo>
                                    <a:cubicBezTo>
                                      <a:pt x="311" y="1718"/>
                                      <a:pt x="295" y="1717"/>
                                      <a:pt x="286" y="1704"/>
                                    </a:cubicBezTo>
                                    <a:cubicBezTo>
                                      <a:pt x="275" y="1689"/>
                                      <a:pt x="266" y="1672"/>
                                      <a:pt x="253" y="1659"/>
                                    </a:cubicBezTo>
                                    <a:cubicBezTo>
                                      <a:pt x="250" y="1650"/>
                                      <a:pt x="231" y="1625"/>
                                      <a:pt x="223" y="1620"/>
                                    </a:cubicBezTo>
                                    <a:cubicBezTo>
                                      <a:pt x="216" y="1609"/>
                                      <a:pt x="205" y="1585"/>
                                      <a:pt x="193" y="1581"/>
                                    </a:cubicBezTo>
                                    <a:cubicBezTo>
                                      <a:pt x="178" y="1566"/>
                                      <a:pt x="163" y="1542"/>
                                      <a:pt x="145" y="1530"/>
                                    </a:cubicBezTo>
                                    <a:cubicBezTo>
                                      <a:pt x="137" y="1507"/>
                                      <a:pt x="143" y="1517"/>
                                      <a:pt x="130" y="1500"/>
                                    </a:cubicBezTo>
                                    <a:cubicBezTo>
                                      <a:pt x="126" y="1488"/>
                                      <a:pt x="114" y="1477"/>
                                      <a:pt x="103" y="1470"/>
                                    </a:cubicBezTo>
                                    <a:cubicBezTo>
                                      <a:pt x="98" y="1454"/>
                                      <a:pt x="87" y="1441"/>
                                      <a:pt x="82" y="1425"/>
                                    </a:cubicBezTo>
                                    <a:cubicBezTo>
                                      <a:pt x="92" y="1354"/>
                                      <a:pt x="60" y="1401"/>
                                      <a:pt x="71" y="1330"/>
                                    </a:cubicBezTo>
                                    <a:cubicBezTo>
                                      <a:pt x="65" y="1299"/>
                                      <a:pt x="56" y="1263"/>
                                      <a:pt x="46" y="1239"/>
                                    </a:cubicBezTo>
                                    <a:cubicBezTo>
                                      <a:pt x="43" y="1232"/>
                                      <a:pt x="25" y="1204"/>
                                      <a:pt x="22" y="1182"/>
                                    </a:cubicBezTo>
                                    <a:cubicBezTo>
                                      <a:pt x="19" y="1160"/>
                                      <a:pt x="26" y="1124"/>
                                      <a:pt x="25" y="1104"/>
                                    </a:cubicBezTo>
                                    <a:cubicBezTo>
                                      <a:pt x="20" y="1086"/>
                                      <a:pt x="23" y="1084"/>
                                      <a:pt x="16" y="1062"/>
                                    </a:cubicBezTo>
                                    <a:cubicBezTo>
                                      <a:pt x="15" y="1059"/>
                                      <a:pt x="16" y="1014"/>
                                      <a:pt x="16" y="1014"/>
                                    </a:cubicBezTo>
                                    <a:cubicBezTo>
                                      <a:pt x="23" y="986"/>
                                      <a:pt x="38" y="978"/>
                                      <a:pt x="31" y="951"/>
                                    </a:cubicBezTo>
                                    <a:cubicBezTo>
                                      <a:pt x="21" y="913"/>
                                      <a:pt x="11" y="875"/>
                                      <a:pt x="1" y="837"/>
                                    </a:cubicBezTo>
                                    <a:cubicBezTo>
                                      <a:pt x="0" y="808"/>
                                      <a:pt x="18" y="796"/>
                                      <a:pt x="22" y="777"/>
                                    </a:cubicBezTo>
                                    <a:cubicBezTo>
                                      <a:pt x="19" y="758"/>
                                      <a:pt x="20" y="742"/>
                                      <a:pt x="25" y="723"/>
                                    </a:cubicBezTo>
                                    <a:cubicBezTo>
                                      <a:pt x="24" y="689"/>
                                      <a:pt x="22" y="655"/>
                                      <a:pt x="22" y="621"/>
                                    </a:cubicBezTo>
                                    <a:cubicBezTo>
                                      <a:pt x="22" y="594"/>
                                      <a:pt x="34" y="566"/>
                                      <a:pt x="40" y="540"/>
                                    </a:cubicBezTo>
                                    <a:cubicBezTo>
                                      <a:pt x="48" y="509"/>
                                      <a:pt x="51" y="478"/>
                                      <a:pt x="58" y="447"/>
                                    </a:cubicBezTo>
                                    <a:cubicBezTo>
                                      <a:pt x="64" y="419"/>
                                      <a:pt x="73" y="391"/>
                                      <a:pt x="82" y="363"/>
                                    </a:cubicBezTo>
                                    <a:cubicBezTo>
                                      <a:pt x="85" y="354"/>
                                      <a:pt x="91" y="345"/>
                                      <a:pt x="94" y="336"/>
                                    </a:cubicBezTo>
                                    <a:cubicBezTo>
                                      <a:pt x="95" y="333"/>
                                      <a:pt x="97" y="327"/>
                                      <a:pt x="97" y="327"/>
                                    </a:cubicBezTo>
                                    <a:cubicBezTo>
                                      <a:pt x="98" y="315"/>
                                      <a:pt x="91" y="299"/>
                                      <a:pt x="100" y="291"/>
                                    </a:cubicBezTo>
                                    <a:cubicBezTo>
                                      <a:pt x="165" y="239"/>
                                      <a:pt x="137" y="313"/>
                                      <a:pt x="148" y="279"/>
                                    </a:cubicBezTo>
                                    <a:cubicBezTo>
                                      <a:pt x="151" y="258"/>
                                      <a:pt x="155" y="238"/>
                                      <a:pt x="139" y="222"/>
                                    </a:cubicBezTo>
                                    <a:cubicBezTo>
                                      <a:pt x="138" y="219"/>
                                      <a:pt x="135" y="216"/>
                                      <a:pt x="136" y="213"/>
                                    </a:cubicBezTo>
                                    <a:cubicBezTo>
                                      <a:pt x="139" y="206"/>
                                      <a:pt x="165" y="197"/>
                                      <a:pt x="172" y="195"/>
                                    </a:cubicBezTo>
                                    <a:cubicBezTo>
                                      <a:pt x="178" y="177"/>
                                      <a:pt x="194" y="126"/>
                                      <a:pt x="211" y="120"/>
                                    </a:cubicBezTo>
                                    <a:cubicBezTo>
                                      <a:pt x="217" y="122"/>
                                      <a:pt x="226" y="135"/>
                                      <a:pt x="229" y="129"/>
                                    </a:cubicBezTo>
                                    <a:cubicBezTo>
                                      <a:pt x="236" y="115"/>
                                      <a:pt x="230" y="96"/>
                                      <a:pt x="235" y="81"/>
                                    </a:cubicBezTo>
                                    <a:cubicBezTo>
                                      <a:pt x="243" y="54"/>
                                      <a:pt x="249" y="24"/>
                                      <a:pt x="265" y="0"/>
                                    </a:cubicBezTo>
                                    <a:cubicBezTo>
                                      <a:pt x="280" y="10"/>
                                      <a:pt x="278" y="19"/>
                                      <a:pt x="280" y="39"/>
                                    </a:cubicBezTo>
                                    <a:cubicBezTo>
                                      <a:pt x="283" y="66"/>
                                      <a:pt x="292" y="97"/>
                                      <a:pt x="292" y="123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829" name="AutoShape 128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9600000" flipH="1">
                                <a:off x="2726" y="885"/>
                                <a:ext cx="45" cy="181"/>
                              </a:xfrm>
                              <a:prstGeom prst="lightningBolt">
                                <a:avLst/>
                              </a:prstGeom>
                              <a:solidFill>
                                <a:srgbClr val="ECD846"/>
                              </a:solidFill>
                              <a:ln w="9525">
                                <a:solidFill>
                                  <a:srgbClr val="CC99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823" name="Freeform 128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60" y="2504"/>
                            <a:ext cx="185" cy="280"/>
                          </a:xfrm>
                          <a:custGeom>
                            <a:avLst/>
                            <a:gdLst>
                              <a:gd name="T0" fmla="*/ 180 w 185"/>
                              <a:gd name="T1" fmla="*/ 0 h 280"/>
                              <a:gd name="T2" fmla="*/ 172 w 185"/>
                              <a:gd name="T3" fmla="*/ 24 h 280"/>
                              <a:gd name="T4" fmla="*/ 148 w 185"/>
                              <a:gd name="T5" fmla="*/ 32 h 280"/>
                              <a:gd name="T6" fmla="*/ 100 w 185"/>
                              <a:gd name="T7" fmla="*/ 120 h 280"/>
                              <a:gd name="T8" fmla="*/ 44 w 185"/>
                              <a:gd name="T9" fmla="*/ 192 h 280"/>
                              <a:gd name="T10" fmla="*/ 36 w 185"/>
                              <a:gd name="T11" fmla="*/ 216 h 280"/>
                              <a:gd name="T12" fmla="*/ 12 w 185"/>
                              <a:gd name="T13" fmla="*/ 224 h 280"/>
                              <a:gd name="T14" fmla="*/ 44 w 185"/>
                              <a:gd name="T15" fmla="*/ 280 h 280"/>
                              <a:gd name="T16" fmla="*/ 108 w 185"/>
                              <a:gd name="T17" fmla="*/ 200 h 280"/>
                              <a:gd name="T18" fmla="*/ 140 w 185"/>
                              <a:gd name="T19" fmla="*/ 176 h 280"/>
                              <a:gd name="T20" fmla="*/ 164 w 185"/>
                              <a:gd name="T21" fmla="*/ 152 h 280"/>
                              <a:gd name="T22" fmla="*/ 164 w 185"/>
                              <a:gd name="T23" fmla="*/ 56 h 280"/>
                              <a:gd name="T24" fmla="*/ 164 w 185"/>
                              <a:gd name="T25" fmla="*/ 56 h 280"/>
                              <a:gd name="T26" fmla="*/ 180 w 185"/>
                              <a:gd name="T27" fmla="*/ 0 h 280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185"/>
                              <a:gd name="T43" fmla="*/ 0 h 280"/>
                              <a:gd name="T44" fmla="*/ 185 w 185"/>
                              <a:gd name="T45" fmla="*/ 280 h 280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185" h="280">
                                <a:moveTo>
                                  <a:pt x="180" y="0"/>
                                </a:moveTo>
                                <a:cubicBezTo>
                                  <a:pt x="177" y="8"/>
                                  <a:pt x="178" y="18"/>
                                  <a:pt x="172" y="24"/>
                                </a:cubicBezTo>
                                <a:cubicBezTo>
                                  <a:pt x="166" y="30"/>
                                  <a:pt x="153" y="25"/>
                                  <a:pt x="148" y="32"/>
                                </a:cubicBezTo>
                                <a:cubicBezTo>
                                  <a:pt x="112" y="82"/>
                                  <a:pt x="150" y="87"/>
                                  <a:pt x="100" y="120"/>
                                </a:cubicBezTo>
                                <a:cubicBezTo>
                                  <a:pt x="90" y="149"/>
                                  <a:pt x="44" y="192"/>
                                  <a:pt x="44" y="192"/>
                                </a:cubicBezTo>
                                <a:cubicBezTo>
                                  <a:pt x="41" y="200"/>
                                  <a:pt x="42" y="210"/>
                                  <a:pt x="36" y="216"/>
                                </a:cubicBezTo>
                                <a:cubicBezTo>
                                  <a:pt x="30" y="222"/>
                                  <a:pt x="15" y="216"/>
                                  <a:pt x="12" y="224"/>
                                </a:cubicBezTo>
                                <a:cubicBezTo>
                                  <a:pt x="0" y="259"/>
                                  <a:pt x="24" y="267"/>
                                  <a:pt x="44" y="280"/>
                                </a:cubicBezTo>
                                <a:cubicBezTo>
                                  <a:pt x="89" y="265"/>
                                  <a:pt x="93" y="245"/>
                                  <a:pt x="108" y="200"/>
                                </a:cubicBezTo>
                                <a:cubicBezTo>
                                  <a:pt x="112" y="187"/>
                                  <a:pt x="130" y="185"/>
                                  <a:pt x="140" y="176"/>
                                </a:cubicBezTo>
                                <a:cubicBezTo>
                                  <a:pt x="149" y="169"/>
                                  <a:pt x="156" y="160"/>
                                  <a:pt x="164" y="152"/>
                                </a:cubicBezTo>
                                <a:cubicBezTo>
                                  <a:pt x="185" y="88"/>
                                  <a:pt x="185" y="120"/>
                                  <a:pt x="164" y="56"/>
                                </a:cubicBezTo>
                                <a:cubicBezTo>
                                  <a:pt x="169" y="37"/>
                                  <a:pt x="175" y="19"/>
                                  <a:pt x="180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821" name="Freeform 820"/>
                        <p:cNvSpPr/>
                        <p:nvPr/>
                      </p:nvSpPr>
                      <p:spPr>
                        <a:xfrm>
                          <a:off x="3622876" y="1608881"/>
                          <a:ext cx="476041" cy="544010"/>
                        </a:xfrm>
                        <a:custGeom>
                          <a:avLst/>
                          <a:gdLst>
                            <a:gd name="connsiteX0" fmla="*/ 335666 w 476041"/>
                            <a:gd name="connsiteY0" fmla="*/ 416689 h 544010"/>
                            <a:gd name="connsiteX1" fmla="*/ 335666 w 476041"/>
                            <a:gd name="connsiteY1" fmla="*/ 416689 h 544010"/>
                            <a:gd name="connsiteX2" fmla="*/ 416689 w 476041"/>
                            <a:gd name="connsiteY2" fmla="*/ 532435 h 544010"/>
                            <a:gd name="connsiteX3" fmla="*/ 451413 w 476041"/>
                            <a:gd name="connsiteY3" fmla="*/ 544010 h 544010"/>
                            <a:gd name="connsiteX4" fmla="*/ 451413 w 476041"/>
                            <a:gd name="connsiteY4" fmla="*/ 370390 h 544010"/>
                            <a:gd name="connsiteX5" fmla="*/ 428263 w 476041"/>
                            <a:gd name="connsiteY5" fmla="*/ 347241 h 544010"/>
                            <a:gd name="connsiteX6" fmla="*/ 393539 w 476041"/>
                            <a:gd name="connsiteY6" fmla="*/ 335666 h 544010"/>
                            <a:gd name="connsiteX7" fmla="*/ 347240 w 476041"/>
                            <a:gd name="connsiteY7" fmla="*/ 289367 h 544010"/>
                            <a:gd name="connsiteX8" fmla="*/ 289367 w 476041"/>
                            <a:gd name="connsiteY8" fmla="*/ 243068 h 544010"/>
                            <a:gd name="connsiteX9" fmla="*/ 266218 w 476041"/>
                            <a:gd name="connsiteY9" fmla="*/ 208344 h 544010"/>
                            <a:gd name="connsiteX10" fmla="*/ 208344 w 476041"/>
                            <a:gd name="connsiteY10" fmla="*/ 162046 h 544010"/>
                            <a:gd name="connsiteX11" fmla="*/ 138896 w 476041"/>
                            <a:gd name="connsiteY11" fmla="*/ 115747 h 544010"/>
                            <a:gd name="connsiteX12" fmla="*/ 115747 w 476041"/>
                            <a:gd name="connsiteY12" fmla="*/ 81023 h 544010"/>
                            <a:gd name="connsiteX13" fmla="*/ 81023 w 476041"/>
                            <a:gd name="connsiteY13" fmla="*/ 69448 h 544010"/>
                            <a:gd name="connsiteX14" fmla="*/ 69448 w 476041"/>
                            <a:gd name="connsiteY14" fmla="*/ 34724 h 544010"/>
                            <a:gd name="connsiteX15" fmla="*/ 34724 w 476041"/>
                            <a:gd name="connsiteY15" fmla="*/ 23149 h 544010"/>
                            <a:gd name="connsiteX16" fmla="*/ 0 w 476041"/>
                            <a:gd name="connsiteY16" fmla="*/ 0 h 544010"/>
                            <a:gd name="connsiteX17" fmla="*/ 11575 w 476041"/>
                            <a:gd name="connsiteY17" fmla="*/ 92597 h 544010"/>
                            <a:gd name="connsiteX18" fmla="*/ 34724 w 476041"/>
                            <a:gd name="connsiteY18" fmla="*/ 115747 h 544010"/>
                            <a:gd name="connsiteX19" fmla="*/ 57873 w 476041"/>
                            <a:gd name="connsiteY19" fmla="*/ 196770 h 544010"/>
                            <a:gd name="connsiteX20" fmla="*/ 81023 w 476041"/>
                            <a:gd name="connsiteY20" fmla="*/ 231494 h 544010"/>
                            <a:gd name="connsiteX21" fmla="*/ 115747 w 476041"/>
                            <a:gd name="connsiteY21" fmla="*/ 300942 h 544010"/>
                            <a:gd name="connsiteX22" fmla="*/ 185195 w 476041"/>
                            <a:gd name="connsiteY22" fmla="*/ 324091 h 544010"/>
                            <a:gd name="connsiteX23" fmla="*/ 254643 w 476041"/>
                            <a:gd name="connsiteY23" fmla="*/ 358815 h 544010"/>
                            <a:gd name="connsiteX24" fmla="*/ 289367 w 476041"/>
                            <a:gd name="connsiteY24" fmla="*/ 370390 h 544010"/>
                            <a:gd name="connsiteX25" fmla="*/ 324091 w 476041"/>
                            <a:gd name="connsiteY25" fmla="*/ 393539 h 544010"/>
                            <a:gd name="connsiteX26" fmla="*/ 335666 w 476041"/>
                            <a:gd name="connsiteY26" fmla="*/ 416689 h 5440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</a:cxnLst>
                          <a:rect l="l" t="t" r="r" b="b"/>
                          <a:pathLst>
                            <a:path w="476041" h="544010">
                              <a:moveTo>
                                <a:pt x="335666" y="416689"/>
                              </a:moveTo>
                              <a:lnTo>
                                <a:pt x="335666" y="416689"/>
                              </a:lnTo>
                              <a:cubicBezTo>
                                <a:pt x="370702" y="486759"/>
                                <a:pt x="360300" y="504240"/>
                                <a:pt x="416689" y="532435"/>
                              </a:cubicBezTo>
                              <a:cubicBezTo>
                                <a:pt x="427602" y="537891"/>
                                <a:pt x="439838" y="540152"/>
                                <a:pt x="451413" y="544010"/>
                              </a:cubicBezTo>
                              <a:cubicBezTo>
                                <a:pt x="474516" y="474697"/>
                                <a:pt x="476041" y="485320"/>
                                <a:pt x="451413" y="370390"/>
                              </a:cubicBezTo>
                              <a:cubicBezTo>
                                <a:pt x="449126" y="359719"/>
                                <a:pt x="437621" y="352856"/>
                                <a:pt x="428263" y="347241"/>
                              </a:cubicBezTo>
                              <a:cubicBezTo>
                                <a:pt x="417801" y="340964"/>
                                <a:pt x="405114" y="339524"/>
                                <a:pt x="393539" y="335666"/>
                              </a:cubicBezTo>
                              <a:cubicBezTo>
                                <a:pt x="378106" y="320233"/>
                                <a:pt x="365400" y="301474"/>
                                <a:pt x="347240" y="289367"/>
                              </a:cubicBezTo>
                              <a:cubicBezTo>
                                <a:pt x="321454" y="272177"/>
                                <a:pt x="308217" y="266632"/>
                                <a:pt x="289367" y="243068"/>
                              </a:cubicBezTo>
                              <a:cubicBezTo>
                                <a:pt x="280677" y="232205"/>
                                <a:pt x="274908" y="219207"/>
                                <a:pt x="266218" y="208344"/>
                              </a:cubicBezTo>
                              <a:cubicBezTo>
                                <a:pt x="241377" y="177293"/>
                                <a:pt x="241765" y="188783"/>
                                <a:pt x="208344" y="162046"/>
                              </a:cubicBezTo>
                              <a:cubicBezTo>
                                <a:pt x="149426" y="114911"/>
                                <a:pt x="232221" y="162408"/>
                                <a:pt x="138896" y="115747"/>
                              </a:cubicBezTo>
                              <a:cubicBezTo>
                                <a:pt x="131180" y="104172"/>
                                <a:pt x="126610" y="89713"/>
                                <a:pt x="115747" y="81023"/>
                              </a:cubicBezTo>
                              <a:cubicBezTo>
                                <a:pt x="106220" y="73401"/>
                                <a:pt x="89650" y="78075"/>
                                <a:pt x="81023" y="69448"/>
                              </a:cubicBezTo>
                              <a:cubicBezTo>
                                <a:pt x="72396" y="60821"/>
                                <a:pt x="78075" y="43351"/>
                                <a:pt x="69448" y="34724"/>
                              </a:cubicBezTo>
                              <a:cubicBezTo>
                                <a:pt x="60821" y="26097"/>
                                <a:pt x="45637" y="28605"/>
                                <a:pt x="34724" y="23149"/>
                              </a:cubicBezTo>
                              <a:cubicBezTo>
                                <a:pt x="22282" y="16928"/>
                                <a:pt x="11575" y="7716"/>
                                <a:pt x="0" y="0"/>
                              </a:cubicBezTo>
                              <a:cubicBezTo>
                                <a:pt x="3858" y="30866"/>
                                <a:pt x="2637" y="62803"/>
                                <a:pt x="11575" y="92597"/>
                              </a:cubicBezTo>
                              <a:cubicBezTo>
                                <a:pt x="14711" y="103050"/>
                                <a:pt x="29109" y="106389"/>
                                <a:pt x="34724" y="115747"/>
                              </a:cubicBezTo>
                              <a:cubicBezTo>
                                <a:pt x="45991" y="134525"/>
                                <a:pt x="50301" y="179102"/>
                                <a:pt x="57873" y="196770"/>
                              </a:cubicBezTo>
                              <a:cubicBezTo>
                                <a:pt x="63353" y="209556"/>
                                <a:pt x="73306" y="219919"/>
                                <a:pt x="81023" y="231494"/>
                              </a:cubicBezTo>
                              <a:cubicBezTo>
                                <a:pt x="87330" y="250416"/>
                                <a:pt x="96850" y="289132"/>
                                <a:pt x="115747" y="300942"/>
                              </a:cubicBezTo>
                              <a:cubicBezTo>
                                <a:pt x="136440" y="313875"/>
                                <a:pt x="162046" y="316375"/>
                                <a:pt x="185195" y="324091"/>
                              </a:cubicBezTo>
                              <a:cubicBezTo>
                                <a:pt x="272470" y="353183"/>
                                <a:pt x="164897" y="313942"/>
                                <a:pt x="254643" y="358815"/>
                              </a:cubicBezTo>
                              <a:cubicBezTo>
                                <a:pt x="265556" y="364271"/>
                                <a:pt x="278454" y="364934"/>
                                <a:pt x="289367" y="370390"/>
                              </a:cubicBezTo>
                              <a:cubicBezTo>
                                <a:pt x="301809" y="376611"/>
                                <a:pt x="313228" y="384849"/>
                                <a:pt x="324091" y="393539"/>
                              </a:cubicBezTo>
                              <a:cubicBezTo>
                                <a:pt x="356438" y="419417"/>
                                <a:pt x="333737" y="412831"/>
                                <a:pt x="335666" y="41668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>
                          <a:solidFill>
                            <a:srgbClr val="CC99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400">
                            <a:defRPr/>
                          </a:pPr>
                          <a:endParaRPr lang="en-US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14" name="Group 189"/>
                    <p:cNvGrpSpPr/>
                    <p:nvPr/>
                  </p:nvGrpSpPr>
                  <p:grpSpPr>
                    <a:xfrm rot="2923079">
                      <a:off x="3796680" y="2005608"/>
                      <a:ext cx="376580" cy="1224136"/>
                      <a:chOff x="3491880" y="1700808"/>
                      <a:chExt cx="376580" cy="1224136"/>
                    </a:xfrm>
                  </p:grpSpPr>
                  <p:grpSp>
                    <p:nvGrpSpPr>
                      <p:cNvPr id="615" name="Group 143"/>
                      <p:cNvGrpSpPr/>
                      <p:nvPr/>
                    </p:nvGrpSpPr>
                    <p:grpSpPr>
                      <a:xfrm>
                        <a:off x="3491880" y="2276872"/>
                        <a:ext cx="304572" cy="648072"/>
                        <a:chOff x="3622876" y="1044283"/>
                        <a:chExt cx="1960756" cy="3563452"/>
                      </a:xfrm>
                    </p:grpSpPr>
                    <p:grpSp>
                      <p:nvGrpSpPr>
                        <p:cNvPr id="617" name="Group 1280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8992529" flipH="1" flipV="1">
                          <a:off x="4245701" y="1044283"/>
                          <a:ext cx="1337931" cy="3563452"/>
                          <a:chOff x="2440" y="885"/>
                          <a:chExt cx="758" cy="2167"/>
                        </a:xfrm>
                      </p:grpSpPr>
                      <p:grpSp>
                        <p:nvGrpSpPr>
                          <p:cNvPr id="620" name="Group 128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40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812" name="Freeform 128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709" y="1037"/>
                              <a:ext cx="480" cy="1028"/>
                            </a:xfrm>
                            <a:custGeom>
                              <a:avLst/>
                              <a:gdLst>
                                <a:gd name="T0" fmla="*/ 471 w 480"/>
                                <a:gd name="T1" fmla="*/ 1017 h 1028"/>
                                <a:gd name="T2" fmla="*/ 468 w 480"/>
                                <a:gd name="T3" fmla="*/ 993 h 1028"/>
                                <a:gd name="T4" fmla="*/ 474 w 480"/>
                                <a:gd name="T5" fmla="*/ 957 h 1028"/>
                                <a:gd name="T6" fmla="*/ 468 w 480"/>
                                <a:gd name="T7" fmla="*/ 882 h 1028"/>
                                <a:gd name="T8" fmla="*/ 477 w 480"/>
                                <a:gd name="T9" fmla="*/ 816 h 1028"/>
                                <a:gd name="T10" fmla="*/ 474 w 480"/>
                                <a:gd name="T11" fmla="*/ 807 h 1028"/>
                                <a:gd name="T12" fmla="*/ 459 w 480"/>
                                <a:gd name="T13" fmla="*/ 750 h 1028"/>
                                <a:gd name="T14" fmla="*/ 459 w 480"/>
                                <a:gd name="T15" fmla="*/ 705 h 1028"/>
                                <a:gd name="T16" fmla="*/ 450 w 480"/>
                                <a:gd name="T17" fmla="*/ 708 h 1028"/>
                                <a:gd name="T18" fmla="*/ 456 w 480"/>
                                <a:gd name="T19" fmla="*/ 699 h 1028"/>
                                <a:gd name="T20" fmla="*/ 450 w 480"/>
                                <a:gd name="T21" fmla="*/ 669 h 1028"/>
                                <a:gd name="T22" fmla="*/ 444 w 480"/>
                                <a:gd name="T23" fmla="*/ 591 h 1028"/>
                                <a:gd name="T24" fmla="*/ 429 w 480"/>
                                <a:gd name="T25" fmla="*/ 510 h 1028"/>
                                <a:gd name="T26" fmla="*/ 432 w 480"/>
                                <a:gd name="T27" fmla="*/ 480 h 1028"/>
                                <a:gd name="T28" fmla="*/ 423 w 480"/>
                                <a:gd name="T29" fmla="*/ 483 h 1028"/>
                                <a:gd name="T30" fmla="*/ 408 w 480"/>
                                <a:gd name="T31" fmla="*/ 438 h 1028"/>
                                <a:gd name="T32" fmla="*/ 384 w 480"/>
                                <a:gd name="T33" fmla="*/ 408 h 1028"/>
                                <a:gd name="T34" fmla="*/ 372 w 480"/>
                                <a:gd name="T35" fmla="*/ 336 h 1028"/>
                                <a:gd name="T36" fmla="*/ 351 w 480"/>
                                <a:gd name="T37" fmla="*/ 330 h 1028"/>
                                <a:gd name="T38" fmla="*/ 345 w 480"/>
                                <a:gd name="T39" fmla="*/ 294 h 1028"/>
                                <a:gd name="T40" fmla="*/ 312 w 480"/>
                                <a:gd name="T41" fmla="*/ 222 h 1028"/>
                                <a:gd name="T42" fmla="*/ 306 w 480"/>
                                <a:gd name="T43" fmla="*/ 174 h 1028"/>
                                <a:gd name="T44" fmla="*/ 297 w 480"/>
                                <a:gd name="T45" fmla="*/ 177 h 1028"/>
                                <a:gd name="T46" fmla="*/ 291 w 480"/>
                                <a:gd name="T47" fmla="*/ 186 h 1028"/>
                                <a:gd name="T48" fmla="*/ 279 w 480"/>
                                <a:gd name="T49" fmla="*/ 156 h 1028"/>
                                <a:gd name="T50" fmla="*/ 246 w 480"/>
                                <a:gd name="T51" fmla="*/ 147 h 1028"/>
                                <a:gd name="T52" fmla="*/ 225 w 480"/>
                                <a:gd name="T53" fmla="*/ 132 h 1028"/>
                                <a:gd name="T54" fmla="*/ 201 w 480"/>
                                <a:gd name="T55" fmla="*/ 105 h 1028"/>
                                <a:gd name="T56" fmla="*/ 159 w 480"/>
                                <a:gd name="T57" fmla="*/ 96 h 1028"/>
                                <a:gd name="T58" fmla="*/ 102 w 480"/>
                                <a:gd name="T59" fmla="*/ 63 h 1028"/>
                                <a:gd name="T60" fmla="*/ 78 w 480"/>
                                <a:gd name="T61" fmla="*/ 33 h 1028"/>
                                <a:gd name="T62" fmla="*/ 51 w 480"/>
                                <a:gd name="T63" fmla="*/ 12 h 1028"/>
                                <a:gd name="T64" fmla="*/ 33 w 480"/>
                                <a:gd name="T65" fmla="*/ 0 h 1028"/>
                                <a:gd name="T66" fmla="*/ 21 w 480"/>
                                <a:gd name="T67" fmla="*/ 48 h 1028"/>
                                <a:gd name="T68" fmla="*/ 48 w 480"/>
                                <a:gd name="T69" fmla="*/ 132 h 1028"/>
                                <a:gd name="T70" fmla="*/ 117 w 480"/>
                                <a:gd name="T71" fmla="*/ 108 h 1028"/>
                                <a:gd name="T72" fmla="*/ 126 w 480"/>
                                <a:gd name="T73" fmla="*/ 120 h 1028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w 480"/>
                                <a:gd name="T112" fmla="*/ 0 h 1028"/>
                                <a:gd name="T113" fmla="*/ 480 w 480"/>
                                <a:gd name="T114" fmla="*/ 1028 h 1028"/>
                              </a:gdLst>
                              <a:ahLst/>
                              <a:cxnLst>
                                <a:cxn ang="T74">
                                  <a:pos x="T0" y="T1"/>
                                </a:cxn>
                                <a:cxn ang="T75">
                                  <a:pos x="T2" y="T3"/>
                                </a:cxn>
                                <a:cxn ang="T76">
                                  <a:pos x="T4" y="T5"/>
                                </a:cxn>
                                <a:cxn ang="T77">
                                  <a:pos x="T6" y="T7"/>
                                </a:cxn>
                                <a:cxn ang="T78">
                                  <a:pos x="T8" y="T9"/>
                                </a:cxn>
                                <a:cxn ang="T79">
                                  <a:pos x="T10" y="T11"/>
                                </a:cxn>
                                <a:cxn ang="T80">
                                  <a:pos x="T12" y="T13"/>
                                </a:cxn>
                                <a:cxn ang="T81">
                                  <a:pos x="T14" y="T15"/>
                                </a:cxn>
                                <a:cxn ang="T82">
                                  <a:pos x="T16" y="T17"/>
                                </a:cxn>
                                <a:cxn ang="T83">
                                  <a:pos x="T18" y="T19"/>
                                </a:cxn>
                                <a:cxn ang="T84">
                                  <a:pos x="T20" y="T21"/>
                                </a:cxn>
                                <a:cxn ang="T85">
                                  <a:pos x="T22" y="T23"/>
                                </a:cxn>
                                <a:cxn ang="T86">
                                  <a:pos x="T24" y="T25"/>
                                </a:cxn>
                                <a:cxn ang="T87">
                                  <a:pos x="T26" y="T27"/>
                                </a:cxn>
                                <a:cxn ang="T88">
                                  <a:pos x="T28" y="T29"/>
                                </a:cxn>
                                <a:cxn ang="T89">
                                  <a:pos x="T30" y="T31"/>
                                </a:cxn>
                                <a:cxn ang="T90">
                                  <a:pos x="T32" y="T33"/>
                                </a:cxn>
                                <a:cxn ang="T91">
                                  <a:pos x="T34" y="T35"/>
                                </a:cxn>
                                <a:cxn ang="T92">
                                  <a:pos x="T36" y="T37"/>
                                </a:cxn>
                                <a:cxn ang="T93">
                                  <a:pos x="T38" y="T39"/>
                                </a:cxn>
                                <a:cxn ang="T94">
                                  <a:pos x="T40" y="T41"/>
                                </a:cxn>
                                <a:cxn ang="T95">
                                  <a:pos x="T42" y="T43"/>
                                </a:cxn>
                                <a:cxn ang="T96">
                                  <a:pos x="T44" y="T45"/>
                                </a:cxn>
                                <a:cxn ang="T97">
                                  <a:pos x="T46" y="T47"/>
                                </a:cxn>
                                <a:cxn ang="T98">
                                  <a:pos x="T48" y="T49"/>
                                </a:cxn>
                                <a:cxn ang="T99">
                                  <a:pos x="T50" y="T51"/>
                                </a:cxn>
                                <a:cxn ang="T100">
                                  <a:pos x="T52" y="T53"/>
                                </a:cxn>
                                <a:cxn ang="T101">
                                  <a:pos x="T54" y="T55"/>
                                </a:cxn>
                                <a:cxn ang="T102">
                                  <a:pos x="T56" y="T57"/>
                                </a:cxn>
                                <a:cxn ang="T103">
                                  <a:pos x="T58" y="T59"/>
                                </a:cxn>
                                <a:cxn ang="T104">
                                  <a:pos x="T60" y="T61"/>
                                </a:cxn>
                                <a:cxn ang="T105">
                                  <a:pos x="T62" y="T63"/>
                                </a:cxn>
                                <a:cxn ang="T106">
                                  <a:pos x="T64" y="T65"/>
                                </a:cxn>
                                <a:cxn ang="T107">
                                  <a:pos x="T66" y="T67"/>
                                </a:cxn>
                                <a:cxn ang="T108">
                                  <a:pos x="T68" y="T69"/>
                                </a:cxn>
                                <a:cxn ang="T109">
                                  <a:pos x="T70" y="T71"/>
                                </a:cxn>
                                <a:cxn ang="T110">
                                  <a:pos x="T72" y="T73"/>
                                </a:cxn>
                              </a:cxnLst>
                              <a:rect l="T111" t="T112" r="T113" b="T114"/>
                              <a:pathLst>
                                <a:path w="480" h="1028">
                                  <a:moveTo>
                                    <a:pt x="471" y="1017"/>
                                  </a:moveTo>
                                  <a:cubicBezTo>
                                    <a:pt x="480" y="983"/>
                                    <a:pt x="471" y="1028"/>
                                    <a:pt x="468" y="993"/>
                                  </a:cubicBezTo>
                                  <a:cubicBezTo>
                                    <a:pt x="467" y="982"/>
                                    <a:pt x="471" y="968"/>
                                    <a:pt x="474" y="957"/>
                                  </a:cubicBezTo>
                                  <a:cubicBezTo>
                                    <a:pt x="470" y="931"/>
                                    <a:pt x="476" y="907"/>
                                    <a:pt x="468" y="882"/>
                                  </a:cubicBezTo>
                                  <a:cubicBezTo>
                                    <a:pt x="470" y="860"/>
                                    <a:pt x="474" y="838"/>
                                    <a:pt x="477" y="816"/>
                                  </a:cubicBezTo>
                                  <a:cubicBezTo>
                                    <a:pt x="476" y="813"/>
                                    <a:pt x="474" y="810"/>
                                    <a:pt x="474" y="807"/>
                                  </a:cubicBezTo>
                                  <a:cubicBezTo>
                                    <a:pt x="474" y="782"/>
                                    <a:pt x="461" y="775"/>
                                    <a:pt x="459" y="750"/>
                                  </a:cubicBezTo>
                                  <a:cubicBezTo>
                                    <a:pt x="458" y="739"/>
                                    <a:pt x="459" y="705"/>
                                    <a:pt x="459" y="705"/>
                                  </a:cubicBezTo>
                                  <a:cubicBezTo>
                                    <a:pt x="456" y="706"/>
                                    <a:pt x="451" y="711"/>
                                    <a:pt x="450" y="708"/>
                                  </a:cubicBezTo>
                                  <a:cubicBezTo>
                                    <a:pt x="448" y="705"/>
                                    <a:pt x="456" y="703"/>
                                    <a:pt x="456" y="699"/>
                                  </a:cubicBezTo>
                                  <a:cubicBezTo>
                                    <a:pt x="457" y="688"/>
                                    <a:pt x="453" y="679"/>
                                    <a:pt x="450" y="669"/>
                                  </a:cubicBezTo>
                                  <a:cubicBezTo>
                                    <a:pt x="453" y="642"/>
                                    <a:pt x="453" y="617"/>
                                    <a:pt x="444" y="591"/>
                                  </a:cubicBezTo>
                                  <a:cubicBezTo>
                                    <a:pt x="459" y="547"/>
                                    <a:pt x="462" y="546"/>
                                    <a:pt x="429" y="510"/>
                                  </a:cubicBezTo>
                                  <a:cubicBezTo>
                                    <a:pt x="428" y="519"/>
                                    <a:pt x="435" y="472"/>
                                    <a:pt x="432" y="480"/>
                                  </a:cubicBezTo>
                                  <a:cubicBezTo>
                                    <a:pt x="431" y="483"/>
                                    <a:pt x="424" y="486"/>
                                    <a:pt x="423" y="483"/>
                                  </a:cubicBezTo>
                                  <a:cubicBezTo>
                                    <a:pt x="408" y="434"/>
                                    <a:pt x="437" y="445"/>
                                    <a:pt x="408" y="438"/>
                                  </a:cubicBezTo>
                                  <a:cubicBezTo>
                                    <a:pt x="400" y="428"/>
                                    <a:pt x="391" y="419"/>
                                    <a:pt x="384" y="408"/>
                                  </a:cubicBezTo>
                                  <a:cubicBezTo>
                                    <a:pt x="382" y="394"/>
                                    <a:pt x="382" y="346"/>
                                    <a:pt x="372" y="336"/>
                                  </a:cubicBezTo>
                                  <a:cubicBezTo>
                                    <a:pt x="367" y="331"/>
                                    <a:pt x="358" y="332"/>
                                    <a:pt x="351" y="330"/>
                                  </a:cubicBezTo>
                                  <a:cubicBezTo>
                                    <a:pt x="347" y="315"/>
                                    <a:pt x="353" y="307"/>
                                    <a:pt x="345" y="294"/>
                                  </a:cubicBezTo>
                                  <a:cubicBezTo>
                                    <a:pt x="345" y="291"/>
                                    <a:pt x="341" y="212"/>
                                    <a:pt x="312" y="222"/>
                                  </a:cubicBezTo>
                                  <a:cubicBezTo>
                                    <a:pt x="305" y="202"/>
                                    <a:pt x="312" y="168"/>
                                    <a:pt x="306" y="174"/>
                                  </a:cubicBezTo>
                                  <a:cubicBezTo>
                                    <a:pt x="304" y="176"/>
                                    <a:pt x="299" y="175"/>
                                    <a:pt x="297" y="177"/>
                                  </a:cubicBezTo>
                                  <a:cubicBezTo>
                                    <a:pt x="295" y="179"/>
                                    <a:pt x="283" y="211"/>
                                    <a:pt x="291" y="186"/>
                                  </a:cubicBezTo>
                                  <a:cubicBezTo>
                                    <a:pt x="289" y="177"/>
                                    <a:pt x="287" y="162"/>
                                    <a:pt x="279" y="156"/>
                                  </a:cubicBezTo>
                                  <a:cubicBezTo>
                                    <a:pt x="270" y="149"/>
                                    <a:pt x="246" y="147"/>
                                    <a:pt x="246" y="147"/>
                                  </a:cubicBezTo>
                                  <a:cubicBezTo>
                                    <a:pt x="240" y="141"/>
                                    <a:pt x="231" y="138"/>
                                    <a:pt x="225" y="132"/>
                                  </a:cubicBezTo>
                                  <a:cubicBezTo>
                                    <a:pt x="213" y="120"/>
                                    <a:pt x="218" y="114"/>
                                    <a:pt x="201" y="105"/>
                                  </a:cubicBezTo>
                                  <a:cubicBezTo>
                                    <a:pt x="182" y="110"/>
                                    <a:pt x="176" y="102"/>
                                    <a:pt x="159" y="96"/>
                                  </a:cubicBezTo>
                                  <a:cubicBezTo>
                                    <a:pt x="143" y="80"/>
                                    <a:pt x="119" y="78"/>
                                    <a:pt x="102" y="63"/>
                                  </a:cubicBezTo>
                                  <a:cubicBezTo>
                                    <a:pt x="64" y="29"/>
                                    <a:pt x="97" y="59"/>
                                    <a:pt x="78" y="33"/>
                                  </a:cubicBezTo>
                                  <a:cubicBezTo>
                                    <a:pt x="72" y="24"/>
                                    <a:pt x="59" y="18"/>
                                    <a:pt x="51" y="12"/>
                                  </a:cubicBezTo>
                                  <a:cubicBezTo>
                                    <a:pt x="45" y="8"/>
                                    <a:pt x="33" y="0"/>
                                    <a:pt x="33" y="0"/>
                                  </a:cubicBezTo>
                                  <a:cubicBezTo>
                                    <a:pt x="0" y="11"/>
                                    <a:pt x="11" y="11"/>
                                    <a:pt x="21" y="48"/>
                                  </a:cubicBezTo>
                                  <a:cubicBezTo>
                                    <a:pt x="23" y="55"/>
                                    <a:pt x="41" y="129"/>
                                    <a:pt x="48" y="132"/>
                                  </a:cubicBezTo>
                                  <a:cubicBezTo>
                                    <a:pt x="78" y="126"/>
                                    <a:pt x="90" y="103"/>
                                    <a:pt x="117" y="108"/>
                                  </a:cubicBezTo>
                                  <a:cubicBezTo>
                                    <a:pt x="124" y="118"/>
                                    <a:pt x="120" y="114"/>
                                    <a:pt x="126" y="12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625" name="Group 128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31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814" name="Oval 128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476" y="1157"/>
                                <a:ext cx="681" cy="1542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815" name="Freeform 128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895" y="2048"/>
                                <a:ext cx="294" cy="993"/>
                              </a:xfrm>
                              <a:custGeom>
                                <a:avLst/>
                                <a:gdLst>
                                  <a:gd name="T0" fmla="*/ 0 w 294"/>
                                  <a:gd name="T1" fmla="*/ 993 h 993"/>
                                  <a:gd name="T2" fmla="*/ 15 w 294"/>
                                  <a:gd name="T3" fmla="*/ 942 h 993"/>
                                  <a:gd name="T4" fmla="*/ 30 w 294"/>
                                  <a:gd name="T5" fmla="*/ 921 h 993"/>
                                  <a:gd name="T6" fmla="*/ 51 w 294"/>
                                  <a:gd name="T7" fmla="*/ 897 h 993"/>
                                  <a:gd name="T8" fmla="*/ 66 w 294"/>
                                  <a:gd name="T9" fmla="*/ 855 h 993"/>
                                  <a:gd name="T10" fmla="*/ 78 w 294"/>
                                  <a:gd name="T11" fmla="*/ 837 h 993"/>
                                  <a:gd name="T12" fmla="*/ 84 w 294"/>
                                  <a:gd name="T13" fmla="*/ 828 h 993"/>
                                  <a:gd name="T14" fmla="*/ 108 w 294"/>
                                  <a:gd name="T15" fmla="*/ 795 h 993"/>
                                  <a:gd name="T16" fmla="*/ 129 w 294"/>
                                  <a:gd name="T17" fmla="*/ 714 h 993"/>
                                  <a:gd name="T18" fmla="*/ 147 w 294"/>
                                  <a:gd name="T19" fmla="*/ 675 h 993"/>
                                  <a:gd name="T20" fmla="*/ 162 w 294"/>
                                  <a:gd name="T21" fmla="*/ 627 h 993"/>
                                  <a:gd name="T22" fmla="*/ 204 w 294"/>
                                  <a:gd name="T23" fmla="*/ 519 h 993"/>
                                  <a:gd name="T24" fmla="*/ 141 w 294"/>
                                  <a:gd name="T25" fmla="*/ 543 h 993"/>
                                  <a:gd name="T26" fmla="*/ 99 w 294"/>
                                  <a:gd name="T27" fmla="*/ 597 h 993"/>
                                  <a:gd name="T28" fmla="*/ 81 w 294"/>
                                  <a:gd name="T29" fmla="*/ 672 h 993"/>
                                  <a:gd name="T30" fmla="*/ 69 w 294"/>
                                  <a:gd name="T31" fmla="*/ 690 h 993"/>
                                  <a:gd name="T32" fmla="*/ 78 w 294"/>
                                  <a:gd name="T33" fmla="*/ 708 h 993"/>
                                  <a:gd name="T34" fmla="*/ 45 w 294"/>
                                  <a:gd name="T35" fmla="*/ 765 h 993"/>
                                  <a:gd name="T36" fmla="*/ 42 w 294"/>
                                  <a:gd name="T37" fmla="*/ 789 h 993"/>
                                  <a:gd name="T38" fmla="*/ 39 w 294"/>
                                  <a:gd name="T39" fmla="*/ 801 h 993"/>
                                  <a:gd name="T40" fmla="*/ 15 w 294"/>
                                  <a:gd name="T41" fmla="*/ 753 h 993"/>
                                  <a:gd name="T42" fmla="*/ 51 w 294"/>
                                  <a:gd name="T43" fmla="*/ 696 h 993"/>
                                  <a:gd name="T44" fmla="*/ 69 w 294"/>
                                  <a:gd name="T45" fmla="*/ 675 h 993"/>
                                  <a:gd name="T46" fmla="*/ 114 w 294"/>
                                  <a:gd name="T47" fmla="*/ 612 h 993"/>
                                  <a:gd name="T48" fmla="*/ 129 w 294"/>
                                  <a:gd name="T49" fmla="*/ 597 h 993"/>
                                  <a:gd name="T50" fmla="*/ 141 w 294"/>
                                  <a:gd name="T51" fmla="*/ 567 h 993"/>
                                  <a:gd name="T52" fmla="*/ 153 w 294"/>
                                  <a:gd name="T53" fmla="*/ 525 h 993"/>
                                  <a:gd name="T54" fmla="*/ 168 w 294"/>
                                  <a:gd name="T55" fmla="*/ 507 h 993"/>
                                  <a:gd name="T56" fmla="*/ 174 w 294"/>
                                  <a:gd name="T57" fmla="*/ 489 h 993"/>
                                  <a:gd name="T58" fmla="*/ 180 w 294"/>
                                  <a:gd name="T59" fmla="*/ 477 h 993"/>
                                  <a:gd name="T60" fmla="*/ 210 w 294"/>
                                  <a:gd name="T61" fmla="*/ 417 h 993"/>
                                  <a:gd name="T62" fmla="*/ 225 w 294"/>
                                  <a:gd name="T63" fmla="*/ 387 h 993"/>
                                  <a:gd name="T64" fmla="*/ 231 w 294"/>
                                  <a:gd name="T65" fmla="*/ 369 h 993"/>
                                  <a:gd name="T66" fmla="*/ 234 w 294"/>
                                  <a:gd name="T67" fmla="*/ 324 h 993"/>
                                  <a:gd name="T68" fmla="*/ 246 w 294"/>
                                  <a:gd name="T69" fmla="*/ 306 h 993"/>
                                  <a:gd name="T70" fmla="*/ 252 w 294"/>
                                  <a:gd name="T71" fmla="*/ 288 h 993"/>
                                  <a:gd name="T72" fmla="*/ 261 w 294"/>
                                  <a:gd name="T73" fmla="*/ 216 h 993"/>
                                  <a:gd name="T74" fmla="*/ 279 w 294"/>
                                  <a:gd name="T75" fmla="*/ 189 h 993"/>
                                  <a:gd name="T76" fmla="*/ 261 w 294"/>
                                  <a:gd name="T77" fmla="*/ 168 h 993"/>
                                  <a:gd name="T78" fmla="*/ 282 w 294"/>
                                  <a:gd name="T79" fmla="*/ 132 h 993"/>
                                  <a:gd name="T80" fmla="*/ 294 w 294"/>
                                  <a:gd name="T81" fmla="*/ 105 h 993"/>
                                  <a:gd name="T82" fmla="*/ 279 w 294"/>
                                  <a:gd name="T83" fmla="*/ 75 h 993"/>
                                  <a:gd name="T84" fmla="*/ 288 w 294"/>
                                  <a:gd name="T85" fmla="*/ 0 h 993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60000 6553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w 294"/>
                                  <a:gd name="T130" fmla="*/ 0 h 993"/>
                                  <a:gd name="T131" fmla="*/ 294 w 294"/>
                                  <a:gd name="T132" fmla="*/ 993 h 993"/>
                                </a:gdLst>
                                <a:ahLst/>
                                <a:cxnLst>
                                  <a:cxn ang="T86">
                                    <a:pos x="T0" y="T1"/>
                                  </a:cxn>
                                  <a:cxn ang="T87">
                                    <a:pos x="T2" y="T3"/>
                                  </a:cxn>
                                  <a:cxn ang="T88">
                                    <a:pos x="T4" y="T5"/>
                                  </a:cxn>
                                  <a:cxn ang="T89">
                                    <a:pos x="T6" y="T7"/>
                                  </a:cxn>
                                  <a:cxn ang="T90">
                                    <a:pos x="T8" y="T9"/>
                                  </a:cxn>
                                  <a:cxn ang="T91">
                                    <a:pos x="T10" y="T11"/>
                                  </a:cxn>
                                  <a:cxn ang="T92">
                                    <a:pos x="T12" y="T13"/>
                                  </a:cxn>
                                  <a:cxn ang="T93">
                                    <a:pos x="T14" y="T15"/>
                                  </a:cxn>
                                  <a:cxn ang="T94">
                                    <a:pos x="T16" y="T17"/>
                                  </a:cxn>
                                  <a:cxn ang="T95">
                                    <a:pos x="T18" y="T19"/>
                                  </a:cxn>
                                  <a:cxn ang="T96">
                                    <a:pos x="T20" y="T21"/>
                                  </a:cxn>
                                  <a:cxn ang="T97">
                                    <a:pos x="T22" y="T23"/>
                                  </a:cxn>
                                  <a:cxn ang="T98">
                                    <a:pos x="T24" y="T25"/>
                                  </a:cxn>
                                  <a:cxn ang="T99">
                                    <a:pos x="T26" y="T27"/>
                                  </a:cxn>
                                  <a:cxn ang="T100">
                                    <a:pos x="T28" y="T29"/>
                                  </a:cxn>
                                  <a:cxn ang="T101">
                                    <a:pos x="T30" y="T31"/>
                                  </a:cxn>
                                  <a:cxn ang="T102">
                                    <a:pos x="T32" y="T33"/>
                                  </a:cxn>
                                  <a:cxn ang="T103">
                                    <a:pos x="T34" y="T35"/>
                                  </a:cxn>
                                  <a:cxn ang="T104">
                                    <a:pos x="T36" y="T37"/>
                                  </a:cxn>
                                  <a:cxn ang="T105">
                                    <a:pos x="T38" y="T39"/>
                                  </a:cxn>
                                  <a:cxn ang="T106">
                                    <a:pos x="T40" y="T41"/>
                                  </a:cxn>
                                  <a:cxn ang="T107">
                                    <a:pos x="T42" y="T43"/>
                                  </a:cxn>
                                  <a:cxn ang="T108">
                                    <a:pos x="T44" y="T45"/>
                                  </a:cxn>
                                  <a:cxn ang="T109">
                                    <a:pos x="T46" y="T47"/>
                                  </a:cxn>
                                  <a:cxn ang="T110">
                                    <a:pos x="T48" y="T49"/>
                                  </a:cxn>
                                  <a:cxn ang="T111">
                                    <a:pos x="T50" y="T51"/>
                                  </a:cxn>
                                  <a:cxn ang="T112">
                                    <a:pos x="T52" y="T53"/>
                                  </a:cxn>
                                  <a:cxn ang="T113">
                                    <a:pos x="T54" y="T55"/>
                                  </a:cxn>
                                  <a:cxn ang="T114">
                                    <a:pos x="T56" y="T57"/>
                                  </a:cxn>
                                  <a:cxn ang="T115">
                                    <a:pos x="T58" y="T59"/>
                                  </a:cxn>
                                  <a:cxn ang="T116">
                                    <a:pos x="T60" y="T61"/>
                                  </a:cxn>
                                  <a:cxn ang="T117">
                                    <a:pos x="T62" y="T63"/>
                                  </a:cxn>
                                  <a:cxn ang="T118">
                                    <a:pos x="T64" y="T65"/>
                                  </a:cxn>
                                  <a:cxn ang="T119">
                                    <a:pos x="T66" y="T67"/>
                                  </a:cxn>
                                  <a:cxn ang="T120">
                                    <a:pos x="T68" y="T69"/>
                                  </a:cxn>
                                  <a:cxn ang="T121">
                                    <a:pos x="T70" y="T71"/>
                                  </a:cxn>
                                  <a:cxn ang="T122">
                                    <a:pos x="T72" y="T73"/>
                                  </a:cxn>
                                  <a:cxn ang="T123">
                                    <a:pos x="T74" y="T75"/>
                                  </a:cxn>
                                  <a:cxn ang="T124">
                                    <a:pos x="T76" y="T77"/>
                                  </a:cxn>
                                  <a:cxn ang="T125">
                                    <a:pos x="T78" y="T79"/>
                                  </a:cxn>
                                  <a:cxn ang="T126">
                                    <a:pos x="T80" y="T81"/>
                                  </a:cxn>
                                  <a:cxn ang="T127">
                                    <a:pos x="T82" y="T83"/>
                                  </a:cxn>
                                  <a:cxn ang="T128">
                                    <a:pos x="T84" y="T85"/>
                                  </a:cxn>
                                </a:cxnLst>
                                <a:rect l="T129" t="T130" r="T131" b="T132"/>
                                <a:pathLst>
                                  <a:path w="294" h="993">
                                    <a:moveTo>
                                      <a:pt x="0" y="993"/>
                                    </a:moveTo>
                                    <a:cubicBezTo>
                                      <a:pt x="5" y="973"/>
                                      <a:pt x="0" y="957"/>
                                      <a:pt x="15" y="942"/>
                                    </a:cubicBezTo>
                                    <a:cubicBezTo>
                                      <a:pt x="22" y="921"/>
                                      <a:pt x="15" y="926"/>
                                      <a:pt x="30" y="921"/>
                                    </a:cubicBezTo>
                                    <a:cubicBezTo>
                                      <a:pt x="34" y="908"/>
                                      <a:pt x="43" y="907"/>
                                      <a:pt x="51" y="897"/>
                                    </a:cubicBezTo>
                                    <a:cubicBezTo>
                                      <a:pt x="61" y="885"/>
                                      <a:pt x="62" y="869"/>
                                      <a:pt x="66" y="855"/>
                                    </a:cubicBezTo>
                                    <a:cubicBezTo>
                                      <a:pt x="68" y="848"/>
                                      <a:pt x="74" y="843"/>
                                      <a:pt x="78" y="837"/>
                                    </a:cubicBezTo>
                                    <a:cubicBezTo>
                                      <a:pt x="80" y="834"/>
                                      <a:pt x="84" y="828"/>
                                      <a:pt x="84" y="828"/>
                                    </a:cubicBezTo>
                                    <a:cubicBezTo>
                                      <a:pt x="88" y="811"/>
                                      <a:pt x="90" y="801"/>
                                      <a:pt x="108" y="795"/>
                                    </a:cubicBezTo>
                                    <a:cubicBezTo>
                                      <a:pt x="117" y="769"/>
                                      <a:pt x="122" y="741"/>
                                      <a:pt x="129" y="714"/>
                                    </a:cubicBezTo>
                                    <a:cubicBezTo>
                                      <a:pt x="134" y="696"/>
                                      <a:pt x="132" y="685"/>
                                      <a:pt x="147" y="675"/>
                                    </a:cubicBezTo>
                                    <a:cubicBezTo>
                                      <a:pt x="152" y="659"/>
                                      <a:pt x="158" y="643"/>
                                      <a:pt x="162" y="627"/>
                                    </a:cubicBezTo>
                                    <a:cubicBezTo>
                                      <a:pt x="164" y="594"/>
                                      <a:pt x="162" y="526"/>
                                      <a:pt x="204" y="519"/>
                                    </a:cubicBezTo>
                                    <a:cubicBezTo>
                                      <a:pt x="176" y="513"/>
                                      <a:pt x="163" y="528"/>
                                      <a:pt x="141" y="543"/>
                                    </a:cubicBezTo>
                                    <a:cubicBezTo>
                                      <a:pt x="128" y="562"/>
                                      <a:pt x="112" y="578"/>
                                      <a:pt x="99" y="597"/>
                                    </a:cubicBezTo>
                                    <a:cubicBezTo>
                                      <a:pt x="97" y="634"/>
                                      <a:pt x="96" y="645"/>
                                      <a:pt x="81" y="672"/>
                                    </a:cubicBezTo>
                                    <a:cubicBezTo>
                                      <a:pt x="77" y="678"/>
                                      <a:pt x="71" y="683"/>
                                      <a:pt x="69" y="690"/>
                                    </a:cubicBezTo>
                                    <a:cubicBezTo>
                                      <a:pt x="67" y="696"/>
                                      <a:pt x="78" y="708"/>
                                      <a:pt x="78" y="708"/>
                                    </a:cubicBezTo>
                                    <a:cubicBezTo>
                                      <a:pt x="75" y="732"/>
                                      <a:pt x="58" y="745"/>
                                      <a:pt x="45" y="765"/>
                                    </a:cubicBezTo>
                                    <a:cubicBezTo>
                                      <a:pt x="44" y="773"/>
                                      <a:pt x="43" y="781"/>
                                      <a:pt x="42" y="789"/>
                                    </a:cubicBezTo>
                                    <a:cubicBezTo>
                                      <a:pt x="41" y="793"/>
                                      <a:pt x="41" y="805"/>
                                      <a:pt x="39" y="801"/>
                                    </a:cubicBezTo>
                                    <a:cubicBezTo>
                                      <a:pt x="34" y="789"/>
                                      <a:pt x="18" y="766"/>
                                      <a:pt x="15" y="753"/>
                                    </a:cubicBezTo>
                                    <a:cubicBezTo>
                                      <a:pt x="17" y="731"/>
                                      <a:pt x="36" y="713"/>
                                      <a:pt x="51" y="696"/>
                                    </a:cubicBezTo>
                                    <a:cubicBezTo>
                                      <a:pt x="60" y="686"/>
                                      <a:pt x="63" y="687"/>
                                      <a:pt x="69" y="675"/>
                                    </a:cubicBezTo>
                                    <a:cubicBezTo>
                                      <a:pt x="80" y="653"/>
                                      <a:pt x="93" y="626"/>
                                      <a:pt x="114" y="612"/>
                                    </a:cubicBezTo>
                                    <a:cubicBezTo>
                                      <a:pt x="118" y="606"/>
                                      <a:pt x="125" y="603"/>
                                      <a:pt x="129" y="597"/>
                                    </a:cubicBezTo>
                                    <a:cubicBezTo>
                                      <a:pt x="135" y="589"/>
                                      <a:pt x="135" y="576"/>
                                      <a:pt x="141" y="567"/>
                                    </a:cubicBezTo>
                                    <a:cubicBezTo>
                                      <a:pt x="143" y="556"/>
                                      <a:pt x="145" y="533"/>
                                      <a:pt x="153" y="525"/>
                                    </a:cubicBezTo>
                                    <a:cubicBezTo>
                                      <a:pt x="159" y="519"/>
                                      <a:pt x="165" y="515"/>
                                      <a:pt x="168" y="507"/>
                                    </a:cubicBezTo>
                                    <a:cubicBezTo>
                                      <a:pt x="171" y="501"/>
                                      <a:pt x="171" y="495"/>
                                      <a:pt x="174" y="489"/>
                                    </a:cubicBezTo>
                                    <a:cubicBezTo>
                                      <a:pt x="176" y="485"/>
                                      <a:pt x="178" y="481"/>
                                      <a:pt x="180" y="477"/>
                                    </a:cubicBezTo>
                                    <a:cubicBezTo>
                                      <a:pt x="183" y="444"/>
                                      <a:pt x="199" y="449"/>
                                      <a:pt x="210" y="417"/>
                                    </a:cubicBezTo>
                                    <a:cubicBezTo>
                                      <a:pt x="216" y="419"/>
                                      <a:pt x="221" y="389"/>
                                      <a:pt x="225" y="387"/>
                                    </a:cubicBezTo>
                                    <a:cubicBezTo>
                                      <a:pt x="230" y="384"/>
                                      <a:pt x="231" y="369"/>
                                      <a:pt x="231" y="369"/>
                                    </a:cubicBezTo>
                                    <a:cubicBezTo>
                                      <a:pt x="232" y="354"/>
                                      <a:pt x="231" y="339"/>
                                      <a:pt x="234" y="324"/>
                                    </a:cubicBezTo>
                                    <a:cubicBezTo>
                                      <a:pt x="236" y="317"/>
                                      <a:pt x="244" y="313"/>
                                      <a:pt x="246" y="306"/>
                                    </a:cubicBezTo>
                                    <a:cubicBezTo>
                                      <a:pt x="248" y="300"/>
                                      <a:pt x="252" y="288"/>
                                      <a:pt x="252" y="288"/>
                                    </a:cubicBezTo>
                                    <a:cubicBezTo>
                                      <a:pt x="245" y="268"/>
                                      <a:pt x="250" y="235"/>
                                      <a:pt x="261" y="216"/>
                                    </a:cubicBezTo>
                                    <a:cubicBezTo>
                                      <a:pt x="266" y="207"/>
                                      <a:pt x="279" y="189"/>
                                      <a:pt x="279" y="189"/>
                                    </a:cubicBezTo>
                                    <a:cubicBezTo>
                                      <a:pt x="274" y="174"/>
                                      <a:pt x="266" y="183"/>
                                      <a:pt x="261" y="168"/>
                                    </a:cubicBezTo>
                                    <a:cubicBezTo>
                                      <a:pt x="265" y="152"/>
                                      <a:pt x="268" y="142"/>
                                      <a:pt x="282" y="132"/>
                                    </a:cubicBezTo>
                                    <a:cubicBezTo>
                                      <a:pt x="289" y="111"/>
                                      <a:pt x="284" y="119"/>
                                      <a:pt x="294" y="105"/>
                                    </a:cubicBezTo>
                                    <a:cubicBezTo>
                                      <a:pt x="282" y="97"/>
                                      <a:pt x="283" y="88"/>
                                      <a:pt x="279" y="75"/>
                                    </a:cubicBezTo>
                                    <a:cubicBezTo>
                                      <a:pt x="285" y="6"/>
                                      <a:pt x="278" y="30"/>
                                      <a:pt x="288" y="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1905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816" name="Freeform 128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431" y="1066"/>
                                <a:ext cx="432" cy="1986"/>
                              </a:xfrm>
                              <a:custGeom>
                                <a:avLst/>
                                <a:gdLst>
                                  <a:gd name="T0" fmla="*/ 427 w 432"/>
                                  <a:gd name="T1" fmla="*/ 1986 h 1986"/>
                                  <a:gd name="T2" fmla="*/ 412 w 432"/>
                                  <a:gd name="T3" fmla="*/ 1950 h 1986"/>
                                  <a:gd name="T4" fmla="*/ 325 w 432"/>
                                  <a:gd name="T5" fmla="*/ 1866 h 1986"/>
                                  <a:gd name="T6" fmla="*/ 343 w 432"/>
                                  <a:gd name="T7" fmla="*/ 1863 h 1986"/>
                                  <a:gd name="T8" fmla="*/ 325 w 432"/>
                                  <a:gd name="T9" fmla="*/ 1836 h 1986"/>
                                  <a:gd name="T10" fmla="*/ 307 w 432"/>
                                  <a:gd name="T11" fmla="*/ 1809 h 1986"/>
                                  <a:gd name="T12" fmla="*/ 262 w 432"/>
                                  <a:gd name="T13" fmla="*/ 1761 h 1986"/>
                                  <a:gd name="T14" fmla="*/ 193 w 432"/>
                                  <a:gd name="T15" fmla="*/ 1710 h 1986"/>
                                  <a:gd name="T16" fmla="*/ 163 w 432"/>
                                  <a:gd name="T17" fmla="*/ 1647 h 1986"/>
                                  <a:gd name="T18" fmla="*/ 151 w 432"/>
                                  <a:gd name="T19" fmla="*/ 1608 h 1986"/>
                                  <a:gd name="T20" fmla="*/ 133 w 432"/>
                                  <a:gd name="T21" fmla="*/ 1590 h 1986"/>
                                  <a:gd name="T22" fmla="*/ 112 w 432"/>
                                  <a:gd name="T23" fmla="*/ 1524 h 1986"/>
                                  <a:gd name="T24" fmla="*/ 142 w 432"/>
                                  <a:gd name="T25" fmla="*/ 1530 h 1986"/>
                                  <a:gd name="T26" fmla="*/ 163 w 432"/>
                                  <a:gd name="T27" fmla="*/ 1575 h 1986"/>
                                  <a:gd name="T28" fmla="*/ 190 w 432"/>
                                  <a:gd name="T29" fmla="*/ 1593 h 1986"/>
                                  <a:gd name="T30" fmla="*/ 199 w 432"/>
                                  <a:gd name="T31" fmla="*/ 1599 h 1986"/>
                                  <a:gd name="T32" fmla="*/ 217 w 432"/>
                                  <a:gd name="T33" fmla="*/ 1623 h 1986"/>
                                  <a:gd name="T34" fmla="*/ 247 w 432"/>
                                  <a:gd name="T35" fmla="*/ 1671 h 1986"/>
                                  <a:gd name="T36" fmla="*/ 274 w 432"/>
                                  <a:gd name="T37" fmla="*/ 1719 h 1986"/>
                                  <a:gd name="T38" fmla="*/ 304 w 432"/>
                                  <a:gd name="T39" fmla="*/ 1755 h 1986"/>
                                  <a:gd name="T40" fmla="*/ 316 w 432"/>
                                  <a:gd name="T41" fmla="*/ 1734 h 1986"/>
                                  <a:gd name="T42" fmla="*/ 286 w 432"/>
                                  <a:gd name="T43" fmla="*/ 1704 h 1986"/>
                                  <a:gd name="T44" fmla="*/ 253 w 432"/>
                                  <a:gd name="T45" fmla="*/ 1659 h 1986"/>
                                  <a:gd name="T46" fmla="*/ 223 w 432"/>
                                  <a:gd name="T47" fmla="*/ 1620 h 1986"/>
                                  <a:gd name="T48" fmla="*/ 193 w 432"/>
                                  <a:gd name="T49" fmla="*/ 1581 h 1986"/>
                                  <a:gd name="T50" fmla="*/ 145 w 432"/>
                                  <a:gd name="T51" fmla="*/ 1530 h 1986"/>
                                  <a:gd name="T52" fmla="*/ 130 w 432"/>
                                  <a:gd name="T53" fmla="*/ 1500 h 1986"/>
                                  <a:gd name="T54" fmla="*/ 103 w 432"/>
                                  <a:gd name="T55" fmla="*/ 1470 h 1986"/>
                                  <a:gd name="T56" fmla="*/ 82 w 432"/>
                                  <a:gd name="T57" fmla="*/ 1425 h 1986"/>
                                  <a:gd name="T58" fmla="*/ 71 w 432"/>
                                  <a:gd name="T59" fmla="*/ 1330 h 1986"/>
                                  <a:gd name="T60" fmla="*/ 46 w 432"/>
                                  <a:gd name="T61" fmla="*/ 1239 h 1986"/>
                                  <a:gd name="T62" fmla="*/ 22 w 432"/>
                                  <a:gd name="T63" fmla="*/ 1182 h 1986"/>
                                  <a:gd name="T64" fmla="*/ 25 w 432"/>
                                  <a:gd name="T65" fmla="*/ 1104 h 1986"/>
                                  <a:gd name="T66" fmla="*/ 16 w 432"/>
                                  <a:gd name="T67" fmla="*/ 1062 h 1986"/>
                                  <a:gd name="T68" fmla="*/ 16 w 432"/>
                                  <a:gd name="T69" fmla="*/ 1014 h 1986"/>
                                  <a:gd name="T70" fmla="*/ 31 w 432"/>
                                  <a:gd name="T71" fmla="*/ 951 h 1986"/>
                                  <a:gd name="T72" fmla="*/ 1 w 432"/>
                                  <a:gd name="T73" fmla="*/ 837 h 1986"/>
                                  <a:gd name="T74" fmla="*/ 22 w 432"/>
                                  <a:gd name="T75" fmla="*/ 777 h 1986"/>
                                  <a:gd name="T76" fmla="*/ 25 w 432"/>
                                  <a:gd name="T77" fmla="*/ 723 h 1986"/>
                                  <a:gd name="T78" fmla="*/ 22 w 432"/>
                                  <a:gd name="T79" fmla="*/ 621 h 1986"/>
                                  <a:gd name="T80" fmla="*/ 40 w 432"/>
                                  <a:gd name="T81" fmla="*/ 540 h 1986"/>
                                  <a:gd name="T82" fmla="*/ 58 w 432"/>
                                  <a:gd name="T83" fmla="*/ 447 h 1986"/>
                                  <a:gd name="T84" fmla="*/ 82 w 432"/>
                                  <a:gd name="T85" fmla="*/ 363 h 1986"/>
                                  <a:gd name="T86" fmla="*/ 94 w 432"/>
                                  <a:gd name="T87" fmla="*/ 336 h 1986"/>
                                  <a:gd name="T88" fmla="*/ 97 w 432"/>
                                  <a:gd name="T89" fmla="*/ 327 h 1986"/>
                                  <a:gd name="T90" fmla="*/ 100 w 432"/>
                                  <a:gd name="T91" fmla="*/ 291 h 1986"/>
                                  <a:gd name="T92" fmla="*/ 148 w 432"/>
                                  <a:gd name="T93" fmla="*/ 279 h 1986"/>
                                  <a:gd name="T94" fmla="*/ 139 w 432"/>
                                  <a:gd name="T95" fmla="*/ 222 h 1986"/>
                                  <a:gd name="T96" fmla="*/ 136 w 432"/>
                                  <a:gd name="T97" fmla="*/ 213 h 1986"/>
                                  <a:gd name="T98" fmla="*/ 172 w 432"/>
                                  <a:gd name="T99" fmla="*/ 195 h 1986"/>
                                  <a:gd name="T100" fmla="*/ 211 w 432"/>
                                  <a:gd name="T101" fmla="*/ 120 h 1986"/>
                                  <a:gd name="T102" fmla="*/ 229 w 432"/>
                                  <a:gd name="T103" fmla="*/ 129 h 1986"/>
                                  <a:gd name="T104" fmla="*/ 235 w 432"/>
                                  <a:gd name="T105" fmla="*/ 81 h 1986"/>
                                  <a:gd name="T106" fmla="*/ 265 w 432"/>
                                  <a:gd name="T107" fmla="*/ 0 h 1986"/>
                                  <a:gd name="T108" fmla="*/ 280 w 432"/>
                                  <a:gd name="T109" fmla="*/ 39 h 1986"/>
                                  <a:gd name="T110" fmla="*/ 292 w 432"/>
                                  <a:gd name="T111" fmla="*/ 123 h 198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60000 65536"/>
                                  <a:gd name="T157" fmla="*/ 0 60000 65536"/>
                                  <a:gd name="T158" fmla="*/ 0 60000 65536"/>
                                  <a:gd name="T159" fmla="*/ 0 60000 65536"/>
                                  <a:gd name="T160" fmla="*/ 0 60000 65536"/>
                                  <a:gd name="T161" fmla="*/ 0 60000 65536"/>
                                  <a:gd name="T162" fmla="*/ 0 60000 65536"/>
                                  <a:gd name="T163" fmla="*/ 0 60000 65536"/>
                                  <a:gd name="T164" fmla="*/ 0 60000 65536"/>
                                  <a:gd name="T165" fmla="*/ 0 60000 65536"/>
                                  <a:gd name="T166" fmla="*/ 0 60000 65536"/>
                                  <a:gd name="T167" fmla="*/ 0 60000 65536"/>
                                  <a:gd name="T168" fmla="*/ 0 w 432"/>
                                  <a:gd name="T169" fmla="*/ 0 h 1986"/>
                                  <a:gd name="T170" fmla="*/ 432 w 432"/>
                                  <a:gd name="T171" fmla="*/ 1986 h 1986"/>
                                </a:gdLst>
                                <a:ahLst/>
                                <a:cxnLst>
                                  <a:cxn ang="T112">
                                    <a:pos x="T0" y="T1"/>
                                  </a:cxn>
                                  <a:cxn ang="T113">
                                    <a:pos x="T2" y="T3"/>
                                  </a:cxn>
                                  <a:cxn ang="T114">
                                    <a:pos x="T4" y="T5"/>
                                  </a:cxn>
                                  <a:cxn ang="T115">
                                    <a:pos x="T6" y="T7"/>
                                  </a:cxn>
                                  <a:cxn ang="T116">
                                    <a:pos x="T8" y="T9"/>
                                  </a:cxn>
                                  <a:cxn ang="T117">
                                    <a:pos x="T10" y="T11"/>
                                  </a:cxn>
                                  <a:cxn ang="T118">
                                    <a:pos x="T12" y="T13"/>
                                  </a:cxn>
                                  <a:cxn ang="T119">
                                    <a:pos x="T14" y="T15"/>
                                  </a:cxn>
                                  <a:cxn ang="T120">
                                    <a:pos x="T16" y="T17"/>
                                  </a:cxn>
                                  <a:cxn ang="T121">
                                    <a:pos x="T18" y="T19"/>
                                  </a:cxn>
                                  <a:cxn ang="T122">
                                    <a:pos x="T20" y="T21"/>
                                  </a:cxn>
                                  <a:cxn ang="T123">
                                    <a:pos x="T22" y="T23"/>
                                  </a:cxn>
                                  <a:cxn ang="T124">
                                    <a:pos x="T24" y="T25"/>
                                  </a:cxn>
                                  <a:cxn ang="T125">
                                    <a:pos x="T26" y="T27"/>
                                  </a:cxn>
                                  <a:cxn ang="T126">
                                    <a:pos x="T28" y="T29"/>
                                  </a:cxn>
                                  <a:cxn ang="T127">
                                    <a:pos x="T30" y="T31"/>
                                  </a:cxn>
                                  <a:cxn ang="T128">
                                    <a:pos x="T32" y="T33"/>
                                  </a:cxn>
                                  <a:cxn ang="T129">
                                    <a:pos x="T34" y="T35"/>
                                  </a:cxn>
                                  <a:cxn ang="T130">
                                    <a:pos x="T36" y="T37"/>
                                  </a:cxn>
                                  <a:cxn ang="T131">
                                    <a:pos x="T38" y="T39"/>
                                  </a:cxn>
                                  <a:cxn ang="T132">
                                    <a:pos x="T40" y="T41"/>
                                  </a:cxn>
                                  <a:cxn ang="T133">
                                    <a:pos x="T42" y="T43"/>
                                  </a:cxn>
                                  <a:cxn ang="T134">
                                    <a:pos x="T44" y="T45"/>
                                  </a:cxn>
                                  <a:cxn ang="T135">
                                    <a:pos x="T46" y="T47"/>
                                  </a:cxn>
                                  <a:cxn ang="T136">
                                    <a:pos x="T48" y="T49"/>
                                  </a:cxn>
                                  <a:cxn ang="T137">
                                    <a:pos x="T50" y="T51"/>
                                  </a:cxn>
                                  <a:cxn ang="T138">
                                    <a:pos x="T52" y="T53"/>
                                  </a:cxn>
                                  <a:cxn ang="T139">
                                    <a:pos x="T54" y="T55"/>
                                  </a:cxn>
                                  <a:cxn ang="T140">
                                    <a:pos x="T56" y="T57"/>
                                  </a:cxn>
                                  <a:cxn ang="T141">
                                    <a:pos x="T58" y="T59"/>
                                  </a:cxn>
                                  <a:cxn ang="T142">
                                    <a:pos x="T60" y="T61"/>
                                  </a:cxn>
                                  <a:cxn ang="T143">
                                    <a:pos x="T62" y="T63"/>
                                  </a:cxn>
                                  <a:cxn ang="T144">
                                    <a:pos x="T64" y="T65"/>
                                  </a:cxn>
                                  <a:cxn ang="T145">
                                    <a:pos x="T66" y="T67"/>
                                  </a:cxn>
                                  <a:cxn ang="T146">
                                    <a:pos x="T68" y="T69"/>
                                  </a:cxn>
                                  <a:cxn ang="T147">
                                    <a:pos x="T70" y="T71"/>
                                  </a:cxn>
                                  <a:cxn ang="T148">
                                    <a:pos x="T72" y="T73"/>
                                  </a:cxn>
                                  <a:cxn ang="T149">
                                    <a:pos x="T74" y="T75"/>
                                  </a:cxn>
                                  <a:cxn ang="T150">
                                    <a:pos x="T76" y="T77"/>
                                  </a:cxn>
                                  <a:cxn ang="T151">
                                    <a:pos x="T78" y="T79"/>
                                  </a:cxn>
                                  <a:cxn ang="T152">
                                    <a:pos x="T80" y="T81"/>
                                  </a:cxn>
                                  <a:cxn ang="T153">
                                    <a:pos x="T82" y="T83"/>
                                  </a:cxn>
                                  <a:cxn ang="T154">
                                    <a:pos x="T84" y="T85"/>
                                  </a:cxn>
                                  <a:cxn ang="T155">
                                    <a:pos x="T86" y="T87"/>
                                  </a:cxn>
                                  <a:cxn ang="T156">
                                    <a:pos x="T88" y="T89"/>
                                  </a:cxn>
                                  <a:cxn ang="T157">
                                    <a:pos x="T90" y="T91"/>
                                  </a:cxn>
                                  <a:cxn ang="T158">
                                    <a:pos x="T92" y="T93"/>
                                  </a:cxn>
                                  <a:cxn ang="T159">
                                    <a:pos x="T94" y="T95"/>
                                  </a:cxn>
                                  <a:cxn ang="T160">
                                    <a:pos x="T96" y="T97"/>
                                  </a:cxn>
                                  <a:cxn ang="T161">
                                    <a:pos x="T98" y="T99"/>
                                  </a:cxn>
                                  <a:cxn ang="T162">
                                    <a:pos x="T100" y="T101"/>
                                  </a:cxn>
                                  <a:cxn ang="T163">
                                    <a:pos x="T102" y="T103"/>
                                  </a:cxn>
                                  <a:cxn ang="T164">
                                    <a:pos x="T104" y="T105"/>
                                  </a:cxn>
                                  <a:cxn ang="T165">
                                    <a:pos x="T106" y="T107"/>
                                  </a:cxn>
                                  <a:cxn ang="T166">
                                    <a:pos x="T108" y="T109"/>
                                  </a:cxn>
                                  <a:cxn ang="T167">
                                    <a:pos x="T110" y="T111"/>
                                  </a:cxn>
                                </a:cxnLst>
                                <a:rect l="T168" t="T169" r="T170" b="T171"/>
                                <a:pathLst>
                                  <a:path w="432" h="1986">
                                    <a:moveTo>
                                      <a:pt x="427" y="1986"/>
                                    </a:moveTo>
                                    <a:cubicBezTo>
                                      <a:pt x="432" y="1970"/>
                                      <a:pt x="423" y="1961"/>
                                      <a:pt x="412" y="1950"/>
                                    </a:cubicBezTo>
                                    <a:cubicBezTo>
                                      <a:pt x="405" y="1899"/>
                                      <a:pt x="355" y="1896"/>
                                      <a:pt x="325" y="1866"/>
                                    </a:cubicBezTo>
                                    <a:cubicBezTo>
                                      <a:pt x="331" y="1865"/>
                                      <a:pt x="339" y="1867"/>
                                      <a:pt x="343" y="1863"/>
                                    </a:cubicBezTo>
                                    <a:cubicBezTo>
                                      <a:pt x="352" y="1854"/>
                                      <a:pt x="328" y="1838"/>
                                      <a:pt x="325" y="1836"/>
                                    </a:cubicBezTo>
                                    <a:cubicBezTo>
                                      <a:pt x="319" y="1824"/>
                                      <a:pt x="320" y="1813"/>
                                      <a:pt x="307" y="1809"/>
                                    </a:cubicBezTo>
                                    <a:cubicBezTo>
                                      <a:pt x="287" y="1789"/>
                                      <a:pt x="297" y="1773"/>
                                      <a:pt x="262" y="1761"/>
                                    </a:cubicBezTo>
                                    <a:cubicBezTo>
                                      <a:pt x="234" y="1740"/>
                                      <a:pt x="229" y="1716"/>
                                      <a:pt x="193" y="1710"/>
                                    </a:cubicBezTo>
                                    <a:cubicBezTo>
                                      <a:pt x="188" y="1691"/>
                                      <a:pt x="174" y="1663"/>
                                      <a:pt x="163" y="1647"/>
                                    </a:cubicBezTo>
                                    <a:cubicBezTo>
                                      <a:pt x="161" y="1635"/>
                                      <a:pt x="159" y="1618"/>
                                      <a:pt x="151" y="1608"/>
                                    </a:cubicBezTo>
                                    <a:cubicBezTo>
                                      <a:pt x="146" y="1601"/>
                                      <a:pt x="133" y="1590"/>
                                      <a:pt x="133" y="1590"/>
                                    </a:cubicBezTo>
                                    <a:cubicBezTo>
                                      <a:pt x="138" y="1565"/>
                                      <a:pt x="130" y="1542"/>
                                      <a:pt x="112" y="1524"/>
                                    </a:cubicBezTo>
                                    <a:cubicBezTo>
                                      <a:pt x="125" y="1520"/>
                                      <a:pt x="131" y="1523"/>
                                      <a:pt x="142" y="1530"/>
                                    </a:cubicBezTo>
                                    <a:cubicBezTo>
                                      <a:pt x="151" y="1543"/>
                                      <a:pt x="151" y="1564"/>
                                      <a:pt x="163" y="1575"/>
                                    </a:cubicBezTo>
                                    <a:cubicBezTo>
                                      <a:pt x="171" y="1582"/>
                                      <a:pt x="181" y="1587"/>
                                      <a:pt x="190" y="1593"/>
                                    </a:cubicBezTo>
                                    <a:cubicBezTo>
                                      <a:pt x="193" y="1595"/>
                                      <a:pt x="199" y="1599"/>
                                      <a:pt x="199" y="1599"/>
                                    </a:cubicBezTo>
                                    <a:cubicBezTo>
                                      <a:pt x="203" y="1616"/>
                                      <a:pt x="209" y="1609"/>
                                      <a:pt x="217" y="1623"/>
                                    </a:cubicBezTo>
                                    <a:cubicBezTo>
                                      <a:pt x="228" y="1642"/>
                                      <a:pt x="224" y="1663"/>
                                      <a:pt x="247" y="1671"/>
                                    </a:cubicBezTo>
                                    <a:cubicBezTo>
                                      <a:pt x="252" y="1687"/>
                                      <a:pt x="264" y="1705"/>
                                      <a:pt x="274" y="1719"/>
                                    </a:cubicBezTo>
                                    <a:cubicBezTo>
                                      <a:pt x="279" y="1742"/>
                                      <a:pt x="286" y="1743"/>
                                      <a:pt x="304" y="1755"/>
                                    </a:cubicBezTo>
                                    <a:cubicBezTo>
                                      <a:pt x="339" y="1751"/>
                                      <a:pt x="334" y="1752"/>
                                      <a:pt x="316" y="1734"/>
                                    </a:cubicBezTo>
                                    <a:cubicBezTo>
                                      <a:pt x="311" y="1718"/>
                                      <a:pt x="295" y="1717"/>
                                      <a:pt x="286" y="1704"/>
                                    </a:cubicBezTo>
                                    <a:cubicBezTo>
                                      <a:pt x="275" y="1689"/>
                                      <a:pt x="266" y="1672"/>
                                      <a:pt x="253" y="1659"/>
                                    </a:cubicBezTo>
                                    <a:cubicBezTo>
                                      <a:pt x="250" y="1650"/>
                                      <a:pt x="231" y="1625"/>
                                      <a:pt x="223" y="1620"/>
                                    </a:cubicBezTo>
                                    <a:cubicBezTo>
                                      <a:pt x="216" y="1609"/>
                                      <a:pt x="205" y="1585"/>
                                      <a:pt x="193" y="1581"/>
                                    </a:cubicBezTo>
                                    <a:cubicBezTo>
                                      <a:pt x="178" y="1566"/>
                                      <a:pt x="163" y="1542"/>
                                      <a:pt x="145" y="1530"/>
                                    </a:cubicBezTo>
                                    <a:cubicBezTo>
                                      <a:pt x="137" y="1507"/>
                                      <a:pt x="143" y="1517"/>
                                      <a:pt x="130" y="1500"/>
                                    </a:cubicBezTo>
                                    <a:cubicBezTo>
                                      <a:pt x="126" y="1488"/>
                                      <a:pt x="114" y="1477"/>
                                      <a:pt x="103" y="1470"/>
                                    </a:cubicBezTo>
                                    <a:cubicBezTo>
                                      <a:pt x="98" y="1454"/>
                                      <a:pt x="87" y="1441"/>
                                      <a:pt x="82" y="1425"/>
                                    </a:cubicBezTo>
                                    <a:cubicBezTo>
                                      <a:pt x="92" y="1354"/>
                                      <a:pt x="60" y="1401"/>
                                      <a:pt x="71" y="1330"/>
                                    </a:cubicBezTo>
                                    <a:cubicBezTo>
                                      <a:pt x="65" y="1299"/>
                                      <a:pt x="56" y="1263"/>
                                      <a:pt x="46" y="1239"/>
                                    </a:cubicBezTo>
                                    <a:cubicBezTo>
                                      <a:pt x="43" y="1232"/>
                                      <a:pt x="25" y="1204"/>
                                      <a:pt x="22" y="1182"/>
                                    </a:cubicBezTo>
                                    <a:cubicBezTo>
                                      <a:pt x="19" y="1160"/>
                                      <a:pt x="26" y="1124"/>
                                      <a:pt x="25" y="1104"/>
                                    </a:cubicBezTo>
                                    <a:cubicBezTo>
                                      <a:pt x="20" y="1086"/>
                                      <a:pt x="23" y="1084"/>
                                      <a:pt x="16" y="1062"/>
                                    </a:cubicBezTo>
                                    <a:cubicBezTo>
                                      <a:pt x="15" y="1059"/>
                                      <a:pt x="16" y="1014"/>
                                      <a:pt x="16" y="1014"/>
                                    </a:cubicBezTo>
                                    <a:cubicBezTo>
                                      <a:pt x="23" y="986"/>
                                      <a:pt x="38" y="978"/>
                                      <a:pt x="31" y="951"/>
                                    </a:cubicBezTo>
                                    <a:cubicBezTo>
                                      <a:pt x="21" y="913"/>
                                      <a:pt x="11" y="875"/>
                                      <a:pt x="1" y="837"/>
                                    </a:cubicBezTo>
                                    <a:cubicBezTo>
                                      <a:pt x="0" y="808"/>
                                      <a:pt x="18" y="796"/>
                                      <a:pt x="22" y="777"/>
                                    </a:cubicBezTo>
                                    <a:cubicBezTo>
                                      <a:pt x="19" y="758"/>
                                      <a:pt x="20" y="742"/>
                                      <a:pt x="25" y="723"/>
                                    </a:cubicBezTo>
                                    <a:cubicBezTo>
                                      <a:pt x="24" y="689"/>
                                      <a:pt x="22" y="655"/>
                                      <a:pt x="22" y="621"/>
                                    </a:cubicBezTo>
                                    <a:cubicBezTo>
                                      <a:pt x="22" y="594"/>
                                      <a:pt x="34" y="566"/>
                                      <a:pt x="40" y="540"/>
                                    </a:cubicBezTo>
                                    <a:cubicBezTo>
                                      <a:pt x="48" y="509"/>
                                      <a:pt x="51" y="478"/>
                                      <a:pt x="58" y="447"/>
                                    </a:cubicBezTo>
                                    <a:cubicBezTo>
                                      <a:pt x="64" y="419"/>
                                      <a:pt x="73" y="391"/>
                                      <a:pt x="82" y="363"/>
                                    </a:cubicBezTo>
                                    <a:cubicBezTo>
                                      <a:pt x="85" y="354"/>
                                      <a:pt x="91" y="345"/>
                                      <a:pt x="94" y="336"/>
                                    </a:cubicBezTo>
                                    <a:cubicBezTo>
                                      <a:pt x="95" y="333"/>
                                      <a:pt x="97" y="327"/>
                                      <a:pt x="97" y="327"/>
                                    </a:cubicBezTo>
                                    <a:cubicBezTo>
                                      <a:pt x="98" y="315"/>
                                      <a:pt x="91" y="299"/>
                                      <a:pt x="100" y="291"/>
                                    </a:cubicBezTo>
                                    <a:cubicBezTo>
                                      <a:pt x="165" y="239"/>
                                      <a:pt x="137" y="313"/>
                                      <a:pt x="148" y="279"/>
                                    </a:cubicBezTo>
                                    <a:cubicBezTo>
                                      <a:pt x="151" y="258"/>
                                      <a:pt x="155" y="238"/>
                                      <a:pt x="139" y="222"/>
                                    </a:cubicBezTo>
                                    <a:cubicBezTo>
                                      <a:pt x="138" y="219"/>
                                      <a:pt x="135" y="216"/>
                                      <a:pt x="136" y="213"/>
                                    </a:cubicBezTo>
                                    <a:cubicBezTo>
                                      <a:pt x="139" y="206"/>
                                      <a:pt x="165" y="197"/>
                                      <a:pt x="172" y="195"/>
                                    </a:cubicBezTo>
                                    <a:cubicBezTo>
                                      <a:pt x="178" y="177"/>
                                      <a:pt x="194" y="126"/>
                                      <a:pt x="211" y="120"/>
                                    </a:cubicBezTo>
                                    <a:cubicBezTo>
                                      <a:pt x="217" y="122"/>
                                      <a:pt x="226" y="135"/>
                                      <a:pt x="229" y="129"/>
                                    </a:cubicBezTo>
                                    <a:cubicBezTo>
                                      <a:pt x="236" y="115"/>
                                      <a:pt x="230" y="96"/>
                                      <a:pt x="235" y="81"/>
                                    </a:cubicBezTo>
                                    <a:cubicBezTo>
                                      <a:pt x="243" y="54"/>
                                      <a:pt x="249" y="24"/>
                                      <a:pt x="265" y="0"/>
                                    </a:cubicBezTo>
                                    <a:cubicBezTo>
                                      <a:pt x="280" y="10"/>
                                      <a:pt x="278" y="19"/>
                                      <a:pt x="280" y="39"/>
                                    </a:cubicBezTo>
                                    <a:cubicBezTo>
                                      <a:pt x="283" y="66"/>
                                      <a:pt x="292" y="97"/>
                                      <a:pt x="292" y="123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817" name="AutoShape 128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9600000" flipH="1">
                                <a:off x="2726" y="885"/>
                                <a:ext cx="45" cy="181"/>
                              </a:xfrm>
                              <a:prstGeom prst="lightningBolt">
                                <a:avLst/>
                              </a:prstGeom>
                              <a:solidFill>
                                <a:srgbClr val="ECD846"/>
                              </a:solidFill>
                              <a:ln w="9525">
                                <a:solidFill>
                                  <a:srgbClr val="CC99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811" name="Freeform 128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60" y="2504"/>
                            <a:ext cx="185" cy="280"/>
                          </a:xfrm>
                          <a:custGeom>
                            <a:avLst/>
                            <a:gdLst>
                              <a:gd name="T0" fmla="*/ 180 w 185"/>
                              <a:gd name="T1" fmla="*/ 0 h 280"/>
                              <a:gd name="T2" fmla="*/ 172 w 185"/>
                              <a:gd name="T3" fmla="*/ 24 h 280"/>
                              <a:gd name="T4" fmla="*/ 148 w 185"/>
                              <a:gd name="T5" fmla="*/ 32 h 280"/>
                              <a:gd name="T6" fmla="*/ 100 w 185"/>
                              <a:gd name="T7" fmla="*/ 120 h 280"/>
                              <a:gd name="T8" fmla="*/ 44 w 185"/>
                              <a:gd name="T9" fmla="*/ 192 h 280"/>
                              <a:gd name="T10" fmla="*/ 36 w 185"/>
                              <a:gd name="T11" fmla="*/ 216 h 280"/>
                              <a:gd name="T12" fmla="*/ 12 w 185"/>
                              <a:gd name="T13" fmla="*/ 224 h 280"/>
                              <a:gd name="T14" fmla="*/ 44 w 185"/>
                              <a:gd name="T15" fmla="*/ 280 h 280"/>
                              <a:gd name="T16" fmla="*/ 108 w 185"/>
                              <a:gd name="T17" fmla="*/ 200 h 280"/>
                              <a:gd name="T18" fmla="*/ 140 w 185"/>
                              <a:gd name="T19" fmla="*/ 176 h 280"/>
                              <a:gd name="T20" fmla="*/ 164 w 185"/>
                              <a:gd name="T21" fmla="*/ 152 h 280"/>
                              <a:gd name="T22" fmla="*/ 164 w 185"/>
                              <a:gd name="T23" fmla="*/ 56 h 280"/>
                              <a:gd name="T24" fmla="*/ 164 w 185"/>
                              <a:gd name="T25" fmla="*/ 56 h 280"/>
                              <a:gd name="T26" fmla="*/ 180 w 185"/>
                              <a:gd name="T27" fmla="*/ 0 h 280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185"/>
                              <a:gd name="T43" fmla="*/ 0 h 280"/>
                              <a:gd name="T44" fmla="*/ 185 w 185"/>
                              <a:gd name="T45" fmla="*/ 280 h 280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185" h="280">
                                <a:moveTo>
                                  <a:pt x="180" y="0"/>
                                </a:moveTo>
                                <a:cubicBezTo>
                                  <a:pt x="177" y="8"/>
                                  <a:pt x="178" y="18"/>
                                  <a:pt x="172" y="24"/>
                                </a:cubicBezTo>
                                <a:cubicBezTo>
                                  <a:pt x="166" y="30"/>
                                  <a:pt x="153" y="25"/>
                                  <a:pt x="148" y="32"/>
                                </a:cubicBezTo>
                                <a:cubicBezTo>
                                  <a:pt x="112" y="82"/>
                                  <a:pt x="150" y="87"/>
                                  <a:pt x="100" y="120"/>
                                </a:cubicBezTo>
                                <a:cubicBezTo>
                                  <a:pt x="90" y="149"/>
                                  <a:pt x="44" y="192"/>
                                  <a:pt x="44" y="192"/>
                                </a:cubicBezTo>
                                <a:cubicBezTo>
                                  <a:pt x="41" y="200"/>
                                  <a:pt x="42" y="210"/>
                                  <a:pt x="36" y="216"/>
                                </a:cubicBezTo>
                                <a:cubicBezTo>
                                  <a:pt x="30" y="222"/>
                                  <a:pt x="15" y="216"/>
                                  <a:pt x="12" y="224"/>
                                </a:cubicBezTo>
                                <a:cubicBezTo>
                                  <a:pt x="0" y="259"/>
                                  <a:pt x="24" y="267"/>
                                  <a:pt x="44" y="280"/>
                                </a:cubicBezTo>
                                <a:cubicBezTo>
                                  <a:pt x="89" y="265"/>
                                  <a:pt x="93" y="245"/>
                                  <a:pt x="108" y="200"/>
                                </a:cubicBezTo>
                                <a:cubicBezTo>
                                  <a:pt x="112" y="187"/>
                                  <a:pt x="130" y="185"/>
                                  <a:pt x="140" y="176"/>
                                </a:cubicBezTo>
                                <a:cubicBezTo>
                                  <a:pt x="149" y="169"/>
                                  <a:pt x="156" y="160"/>
                                  <a:pt x="164" y="152"/>
                                </a:cubicBezTo>
                                <a:cubicBezTo>
                                  <a:pt x="185" y="88"/>
                                  <a:pt x="185" y="120"/>
                                  <a:pt x="164" y="56"/>
                                </a:cubicBezTo>
                                <a:cubicBezTo>
                                  <a:pt x="169" y="37"/>
                                  <a:pt x="175" y="19"/>
                                  <a:pt x="180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809" name="Freeform 808"/>
                        <p:cNvSpPr/>
                        <p:nvPr/>
                      </p:nvSpPr>
                      <p:spPr>
                        <a:xfrm>
                          <a:off x="3622876" y="1608881"/>
                          <a:ext cx="476041" cy="544010"/>
                        </a:xfrm>
                        <a:custGeom>
                          <a:avLst/>
                          <a:gdLst>
                            <a:gd name="connsiteX0" fmla="*/ 335666 w 476041"/>
                            <a:gd name="connsiteY0" fmla="*/ 416689 h 544010"/>
                            <a:gd name="connsiteX1" fmla="*/ 335666 w 476041"/>
                            <a:gd name="connsiteY1" fmla="*/ 416689 h 544010"/>
                            <a:gd name="connsiteX2" fmla="*/ 416689 w 476041"/>
                            <a:gd name="connsiteY2" fmla="*/ 532435 h 544010"/>
                            <a:gd name="connsiteX3" fmla="*/ 451413 w 476041"/>
                            <a:gd name="connsiteY3" fmla="*/ 544010 h 544010"/>
                            <a:gd name="connsiteX4" fmla="*/ 451413 w 476041"/>
                            <a:gd name="connsiteY4" fmla="*/ 370390 h 544010"/>
                            <a:gd name="connsiteX5" fmla="*/ 428263 w 476041"/>
                            <a:gd name="connsiteY5" fmla="*/ 347241 h 544010"/>
                            <a:gd name="connsiteX6" fmla="*/ 393539 w 476041"/>
                            <a:gd name="connsiteY6" fmla="*/ 335666 h 544010"/>
                            <a:gd name="connsiteX7" fmla="*/ 347240 w 476041"/>
                            <a:gd name="connsiteY7" fmla="*/ 289367 h 544010"/>
                            <a:gd name="connsiteX8" fmla="*/ 289367 w 476041"/>
                            <a:gd name="connsiteY8" fmla="*/ 243068 h 544010"/>
                            <a:gd name="connsiteX9" fmla="*/ 266218 w 476041"/>
                            <a:gd name="connsiteY9" fmla="*/ 208344 h 544010"/>
                            <a:gd name="connsiteX10" fmla="*/ 208344 w 476041"/>
                            <a:gd name="connsiteY10" fmla="*/ 162046 h 544010"/>
                            <a:gd name="connsiteX11" fmla="*/ 138896 w 476041"/>
                            <a:gd name="connsiteY11" fmla="*/ 115747 h 544010"/>
                            <a:gd name="connsiteX12" fmla="*/ 115747 w 476041"/>
                            <a:gd name="connsiteY12" fmla="*/ 81023 h 544010"/>
                            <a:gd name="connsiteX13" fmla="*/ 81023 w 476041"/>
                            <a:gd name="connsiteY13" fmla="*/ 69448 h 544010"/>
                            <a:gd name="connsiteX14" fmla="*/ 69448 w 476041"/>
                            <a:gd name="connsiteY14" fmla="*/ 34724 h 544010"/>
                            <a:gd name="connsiteX15" fmla="*/ 34724 w 476041"/>
                            <a:gd name="connsiteY15" fmla="*/ 23149 h 544010"/>
                            <a:gd name="connsiteX16" fmla="*/ 0 w 476041"/>
                            <a:gd name="connsiteY16" fmla="*/ 0 h 544010"/>
                            <a:gd name="connsiteX17" fmla="*/ 11575 w 476041"/>
                            <a:gd name="connsiteY17" fmla="*/ 92597 h 544010"/>
                            <a:gd name="connsiteX18" fmla="*/ 34724 w 476041"/>
                            <a:gd name="connsiteY18" fmla="*/ 115747 h 544010"/>
                            <a:gd name="connsiteX19" fmla="*/ 57873 w 476041"/>
                            <a:gd name="connsiteY19" fmla="*/ 196770 h 544010"/>
                            <a:gd name="connsiteX20" fmla="*/ 81023 w 476041"/>
                            <a:gd name="connsiteY20" fmla="*/ 231494 h 544010"/>
                            <a:gd name="connsiteX21" fmla="*/ 115747 w 476041"/>
                            <a:gd name="connsiteY21" fmla="*/ 300942 h 544010"/>
                            <a:gd name="connsiteX22" fmla="*/ 185195 w 476041"/>
                            <a:gd name="connsiteY22" fmla="*/ 324091 h 544010"/>
                            <a:gd name="connsiteX23" fmla="*/ 254643 w 476041"/>
                            <a:gd name="connsiteY23" fmla="*/ 358815 h 544010"/>
                            <a:gd name="connsiteX24" fmla="*/ 289367 w 476041"/>
                            <a:gd name="connsiteY24" fmla="*/ 370390 h 544010"/>
                            <a:gd name="connsiteX25" fmla="*/ 324091 w 476041"/>
                            <a:gd name="connsiteY25" fmla="*/ 393539 h 544010"/>
                            <a:gd name="connsiteX26" fmla="*/ 335666 w 476041"/>
                            <a:gd name="connsiteY26" fmla="*/ 416689 h 5440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</a:cxnLst>
                          <a:rect l="l" t="t" r="r" b="b"/>
                          <a:pathLst>
                            <a:path w="476041" h="544010">
                              <a:moveTo>
                                <a:pt x="335666" y="416689"/>
                              </a:moveTo>
                              <a:lnTo>
                                <a:pt x="335666" y="416689"/>
                              </a:lnTo>
                              <a:cubicBezTo>
                                <a:pt x="370702" y="486759"/>
                                <a:pt x="360300" y="504240"/>
                                <a:pt x="416689" y="532435"/>
                              </a:cubicBezTo>
                              <a:cubicBezTo>
                                <a:pt x="427602" y="537891"/>
                                <a:pt x="439838" y="540152"/>
                                <a:pt x="451413" y="544010"/>
                              </a:cubicBezTo>
                              <a:cubicBezTo>
                                <a:pt x="474516" y="474697"/>
                                <a:pt x="476041" y="485320"/>
                                <a:pt x="451413" y="370390"/>
                              </a:cubicBezTo>
                              <a:cubicBezTo>
                                <a:pt x="449126" y="359719"/>
                                <a:pt x="437621" y="352856"/>
                                <a:pt x="428263" y="347241"/>
                              </a:cubicBezTo>
                              <a:cubicBezTo>
                                <a:pt x="417801" y="340964"/>
                                <a:pt x="405114" y="339524"/>
                                <a:pt x="393539" y="335666"/>
                              </a:cubicBezTo>
                              <a:cubicBezTo>
                                <a:pt x="378106" y="320233"/>
                                <a:pt x="365400" y="301474"/>
                                <a:pt x="347240" y="289367"/>
                              </a:cubicBezTo>
                              <a:cubicBezTo>
                                <a:pt x="321454" y="272177"/>
                                <a:pt x="308217" y="266632"/>
                                <a:pt x="289367" y="243068"/>
                              </a:cubicBezTo>
                              <a:cubicBezTo>
                                <a:pt x="280677" y="232205"/>
                                <a:pt x="274908" y="219207"/>
                                <a:pt x="266218" y="208344"/>
                              </a:cubicBezTo>
                              <a:cubicBezTo>
                                <a:pt x="241377" y="177293"/>
                                <a:pt x="241765" y="188783"/>
                                <a:pt x="208344" y="162046"/>
                              </a:cubicBezTo>
                              <a:cubicBezTo>
                                <a:pt x="149426" y="114911"/>
                                <a:pt x="232221" y="162408"/>
                                <a:pt x="138896" y="115747"/>
                              </a:cubicBezTo>
                              <a:cubicBezTo>
                                <a:pt x="131180" y="104172"/>
                                <a:pt x="126610" y="89713"/>
                                <a:pt x="115747" y="81023"/>
                              </a:cubicBezTo>
                              <a:cubicBezTo>
                                <a:pt x="106220" y="73401"/>
                                <a:pt x="89650" y="78075"/>
                                <a:pt x="81023" y="69448"/>
                              </a:cubicBezTo>
                              <a:cubicBezTo>
                                <a:pt x="72396" y="60821"/>
                                <a:pt x="78075" y="43351"/>
                                <a:pt x="69448" y="34724"/>
                              </a:cubicBezTo>
                              <a:cubicBezTo>
                                <a:pt x="60821" y="26097"/>
                                <a:pt x="45637" y="28605"/>
                                <a:pt x="34724" y="23149"/>
                              </a:cubicBezTo>
                              <a:cubicBezTo>
                                <a:pt x="22282" y="16928"/>
                                <a:pt x="11575" y="7716"/>
                                <a:pt x="0" y="0"/>
                              </a:cubicBezTo>
                              <a:cubicBezTo>
                                <a:pt x="3858" y="30866"/>
                                <a:pt x="2637" y="62803"/>
                                <a:pt x="11575" y="92597"/>
                              </a:cubicBezTo>
                              <a:cubicBezTo>
                                <a:pt x="14711" y="103050"/>
                                <a:pt x="29109" y="106389"/>
                                <a:pt x="34724" y="115747"/>
                              </a:cubicBezTo>
                              <a:cubicBezTo>
                                <a:pt x="45991" y="134525"/>
                                <a:pt x="50301" y="179102"/>
                                <a:pt x="57873" y="196770"/>
                              </a:cubicBezTo>
                              <a:cubicBezTo>
                                <a:pt x="63353" y="209556"/>
                                <a:pt x="73306" y="219919"/>
                                <a:pt x="81023" y="231494"/>
                              </a:cubicBezTo>
                              <a:cubicBezTo>
                                <a:pt x="87330" y="250416"/>
                                <a:pt x="96850" y="289132"/>
                                <a:pt x="115747" y="300942"/>
                              </a:cubicBezTo>
                              <a:cubicBezTo>
                                <a:pt x="136440" y="313875"/>
                                <a:pt x="162046" y="316375"/>
                                <a:pt x="185195" y="324091"/>
                              </a:cubicBezTo>
                              <a:cubicBezTo>
                                <a:pt x="272470" y="353183"/>
                                <a:pt x="164897" y="313942"/>
                                <a:pt x="254643" y="358815"/>
                              </a:cubicBezTo>
                              <a:cubicBezTo>
                                <a:pt x="265556" y="364271"/>
                                <a:pt x="278454" y="364934"/>
                                <a:pt x="289367" y="370390"/>
                              </a:cubicBezTo>
                              <a:cubicBezTo>
                                <a:pt x="301809" y="376611"/>
                                <a:pt x="313228" y="384849"/>
                                <a:pt x="324091" y="393539"/>
                              </a:cubicBezTo>
                              <a:cubicBezTo>
                                <a:pt x="356438" y="419417"/>
                                <a:pt x="333737" y="412831"/>
                                <a:pt x="335666" y="41668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>
                          <a:solidFill>
                            <a:srgbClr val="CC99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400">
                            <a:defRPr/>
                          </a:pPr>
                          <a:endParaRPr lang="en-US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627" name="Group 154"/>
                      <p:cNvGrpSpPr/>
                      <p:nvPr/>
                    </p:nvGrpSpPr>
                    <p:grpSpPr>
                      <a:xfrm rot="2633095">
                        <a:off x="3563888" y="1700808"/>
                        <a:ext cx="304572" cy="648072"/>
                        <a:chOff x="3622876" y="1044283"/>
                        <a:chExt cx="1960756" cy="3563452"/>
                      </a:xfrm>
                    </p:grpSpPr>
                    <p:grpSp>
                      <p:nvGrpSpPr>
                        <p:cNvPr id="630" name="Group 1280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8992529" flipH="1" flipV="1">
                          <a:off x="4245701" y="1044283"/>
                          <a:ext cx="1337931" cy="3563452"/>
                          <a:chOff x="2440" y="885"/>
                          <a:chExt cx="758" cy="2167"/>
                        </a:xfrm>
                      </p:grpSpPr>
                      <p:grpSp>
                        <p:nvGrpSpPr>
                          <p:cNvPr id="635" name="Group 128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40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802" name="Freeform 128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709" y="1037"/>
                              <a:ext cx="480" cy="1028"/>
                            </a:xfrm>
                            <a:custGeom>
                              <a:avLst/>
                              <a:gdLst>
                                <a:gd name="T0" fmla="*/ 471 w 480"/>
                                <a:gd name="T1" fmla="*/ 1017 h 1028"/>
                                <a:gd name="T2" fmla="*/ 468 w 480"/>
                                <a:gd name="T3" fmla="*/ 993 h 1028"/>
                                <a:gd name="T4" fmla="*/ 474 w 480"/>
                                <a:gd name="T5" fmla="*/ 957 h 1028"/>
                                <a:gd name="T6" fmla="*/ 468 w 480"/>
                                <a:gd name="T7" fmla="*/ 882 h 1028"/>
                                <a:gd name="T8" fmla="*/ 477 w 480"/>
                                <a:gd name="T9" fmla="*/ 816 h 1028"/>
                                <a:gd name="T10" fmla="*/ 474 w 480"/>
                                <a:gd name="T11" fmla="*/ 807 h 1028"/>
                                <a:gd name="T12" fmla="*/ 459 w 480"/>
                                <a:gd name="T13" fmla="*/ 750 h 1028"/>
                                <a:gd name="T14" fmla="*/ 459 w 480"/>
                                <a:gd name="T15" fmla="*/ 705 h 1028"/>
                                <a:gd name="T16" fmla="*/ 450 w 480"/>
                                <a:gd name="T17" fmla="*/ 708 h 1028"/>
                                <a:gd name="T18" fmla="*/ 456 w 480"/>
                                <a:gd name="T19" fmla="*/ 699 h 1028"/>
                                <a:gd name="T20" fmla="*/ 450 w 480"/>
                                <a:gd name="T21" fmla="*/ 669 h 1028"/>
                                <a:gd name="T22" fmla="*/ 444 w 480"/>
                                <a:gd name="T23" fmla="*/ 591 h 1028"/>
                                <a:gd name="T24" fmla="*/ 429 w 480"/>
                                <a:gd name="T25" fmla="*/ 510 h 1028"/>
                                <a:gd name="T26" fmla="*/ 432 w 480"/>
                                <a:gd name="T27" fmla="*/ 480 h 1028"/>
                                <a:gd name="T28" fmla="*/ 423 w 480"/>
                                <a:gd name="T29" fmla="*/ 483 h 1028"/>
                                <a:gd name="T30" fmla="*/ 408 w 480"/>
                                <a:gd name="T31" fmla="*/ 438 h 1028"/>
                                <a:gd name="T32" fmla="*/ 384 w 480"/>
                                <a:gd name="T33" fmla="*/ 408 h 1028"/>
                                <a:gd name="T34" fmla="*/ 372 w 480"/>
                                <a:gd name="T35" fmla="*/ 336 h 1028"/>
                                <a:gd name="T36" fmla="*/ 351 w 480"/>
                                <a:gd name="T37" fmla="*/ 330 h 1028"/>
                                <a:gd name="T38" fmla="*/ 345 w 480"/>
                                <a:gd name="T39" fmla="*/ 294 h 1028"/>
                                <a:gd name="T40" fmla="*/ 312 w 480"/>
                                <a:gd name="T41" fmla="*/ 222 h 1028"/>
                                <a:gd name="T42" fmla="*/ 306 w 480"/>
                                <a:gd name="T43" fmla="*/ 174 h 1028"/>
                                <a:gd name="T44" fmla="*/ 297 w 480"/>
                                <a:gd name="T45" fmla="*/ 177 h 1028"/>
                                <a:gd name="T46" fmla="*/ 291 w 480"/>
                                <a:gd name="T47" fmla="*/ 186 h 1028"/>
                                <a:gd name="T48" fmla="*/ 279 w 480"/>
                                <a:gd name="T49" fmla="*/ 156 h 1028"/>
                                <a:gd name="T50" fmla="*/ 246 w 480"/>
                                <a:gd name="T51" fmla="*/ 147 h 1028"/>
                                <a:gd name="T52" fmla="*/ 225 w 480"/>
                                <a:gd name="T53" fmla="*/ 132 h 1028"/>
                                <a:gd name="T54" fmla="*/ 201 w 480"/>
                                <a:gd name="T55" fmla="*/ 105 h 1028"/>
                                <a:gd name="T56" fmla="*/ 159 w 480"/>
                                <a:gd name="T57" fmla="*/ 96 h 1028"/>
                                <a:gd name="T58" fmla="*/ 102 w 480"/>
                                <a:gd name="T59" fmla="*/ 63 h 1028"/>
                                <a:gd name="T60" fmla="*/ 78 w 480"/>
                                <a:gd name="T61" fmla="*/ 33 h 1028"/>
                                <a:gd name="T62" fmla="*/ 51 w 480"/>
                                <a:gd name="T63" fmla="*/ 12 h 1028"/>
                                <a:gd name="T64" fmla="*/ 33 w 480"/>
                                <a:gd name="T65" fmla="*/ 0 h 1028"/>
                                <a:gd name="T66" fmla="*/ 21 w 480"/>
                                <a:gd name="T67" fmla="*/ 48 h 1028"/>
                                <a:gd name="T68" fmla="*/ 48 w 480"/>
                                <a:gd name="T69" fmla="*/ 132 h 1028"/>
                                <a:gd name="T70" fmla="*/ 117 w 480"/>
                                <a:gd name="T71" fmla="*/ 108 h 1028"/>
                                <a:gd name="T72" fmla="*/ 126 w 480"/>
                                <a:gd name="T73" fmla="*/ 120 h 1028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w 480"/>
                                <a:gd name="T112" fmla="*/ 0 h 1028"/>
                                <a:gd name="T113" fmla="*/ 480 w 480"/>
                                <a:gd name="T114" fmla="*/ 1028 h 1028"/>
                              </a:gdLst>
                              <a:ahLst/>
                              <a:cxnLst>
                                <a:cxn ang="T74">
                                  <a:pos x="T0" y="T1"/>
                                </a:cxn>
                                <a:cxn ang="T75">
                                  <a:pos x="T2" y="T3"/>
                                </a:cxn>
                                <a:cxn ang="T76">
                                  <a:pos x="T4" y="T5"/>
                                </a:cxn>
                                <a:cxn ang="T77">
                                  <a:pos x="T6" y="T7"/>
                                </a:cxn>
                                <a:cxn ang="T78">
                                  <a:pos x="T8" y="T9"/>
                                </a:cxn>
                                <a:cxn ang="T79">
                                  <a:pos x="T10" y="T11"/>
                                </a:cxn>
                                <a:cxn ang="T80">
                                  <a:pos x="T12" y="T13"/>
                                </a:cxn>
                                <a:cxn ang="T81">
                                  <a:pos x="T14" y="T15"/>
                                </a:cxn>
                                <a:cxn ang="T82">
                                  <a:pos x="T16" y="T17"/>
                                </a:cxn>
                                <a:cxn ang="T83">
                                  <a:pos x="T18" y="T19"/>
                                </a:cxn>
                                <a:cxn ang="T84">
                                  <a:pos x="T20" y="T21"/>
                                </a:cxn>
                                <a:cxn ang="T85">
                                  <a:pos x="T22" y="T23"/>
                                </a:cxn>
                                <a:cxn ang="T86">
                                  <a:pos x="T24" y="T25"/>
                                </a:cxn>
                                <a:cxn ang="T87">
                                  <a:pos x="T26" y="T27"/>
                                </a:cxn>
                                <a:cxn ang="T88">
                                  <a:pos x="T28" y="T29"/>
                                </a:cxn>
                                <a:cxn ang="T89">
                                  <a:pos x="T30" y="T31"/>
                                </a:cxn>
                                <a:cxn ang="T90">
                                  <a:pos x="T32" y="T33"/>
                                </a:cxn>
                                <a:cxn ang="T91">
                                  <a:pos x="T34" y="T35"/>
                                </a:cxn>
                                <a:cxn ang="T92">
                                  <a:pos x="T36" y="T37"/>
                                </a:cxn>
                                <a:cxn ang="T93">
                                  <a:pos x="T38" y="T39"/>
                                </a:cxn>
                                <a:cxn ang="T94">
                                  <a:pos x="T40" y="T41"/>
                                </a:cxn>
                                <a:cxn ang="T95">
                                  <a:pos x="T42" y="T43"/>
                                </a:cxn>
                                <a:cxn ang="T96">
                                  <a:pos x="T44" y="T45"/>
                                </a:cxn>
                                <a:cxn ang="T97">
                                  <a:pos x="T46" y="T47"/>
                                </a:cxn>
                                <a:cxn ang="T98">
                                  <a:pos x="T48" y="T49"/>
                                </a:cxn>
                                <a:cxn ang="T99">
                                  <a:pos x="T50" y="T51"/>
                                </a:cxn>
                                <a:cxn ang="T100">
                                  <a:pos x="T52" y="T53"/>
                                </a:cxn>
                                <a:cxn ang="T101">
                                  <a:pos x="T54" y="T55"/>
                                </a:cxn>
                                <a:cxn ang="T102">
                                  <a:pos x="T56" y="T57"/>
                                </a:cxn>
                                <a:cxn ang="T103">
                                  <a:pos x="T58" y="T59"/>
                                </a:cxn>
                                <a:cxn ang="T104">
                                  <a:pos x="T60" y="T61"/>
                                </a:cxn>
                                <a:cxn ang="T105">
                                  <a:pos x="T62" y="T63"/>
                                </a:cxn>
                                <a:cxn ang="T106">
                                  <a:pos x="T64" y="T65"/>
                                </a:cxn>
                                <a:cxn ang="T107">
                                  <a:pos x="T66" y="T67"/>
                                </a:cxn>
                                <a:cxn ang="T108">
                                  <a:pos x="T68" y="T69"/>
                                </a:cxn>
                                <a:cxn ang="T109">
                                  <a:pos x="T70" y="T71"/>
                                </a:cxn>
                                <a:cxn ang="T110">
                                  <a:pos x="T72" y="T73"/>
                                </a:cxn>
                              </a:cxnLst>
                              <a:rect l="T111" t="T112" r="T113" b="T114"/>
                              <a:pathLst>
                                <a:path w="480" h="1028">
                                  <a:moveTo>
                                    <a:pt x="471" y="1017"/>
                                  </a:moveTo>
                                  <a:cubicBezTo>
                                    <a:pt x="480" y="983"/>
                                    <a:pt x="471" y="1028"/>
                                    <a:pt x="468" y="993"/>
                                  </a:cubicBezTo>
                                  <a:cubicBezTo>
                                    <a:pt x="467" y="982"/>
                                    <a:pt x="471" y="968"/>
                                    <a:pt x="474" y="957"/>
                                  </a:cubicBezTo>
                                  <a:cubicBezTo>
                                    <a:pt x="470" y="931"/>
                                    <a:pt x="476" y="907"/>
                                    <a:pt x="468" y="882"/>
                                  </a:cubicBezTo>
                                  <a:cubicBezTo>
                                    <a:pt x="470" y="860"/>
                                    <a:pt x="474" y="838"/>
                                    <a:pt x="477" y="816"/>
                                  </a:cubicBezTo>
                                  <a:cubicBezTo>
                                    <a:pt x="476" y="813"/>
                                    <a:pt x="474" y="810"/>
                                    <a:pt x="474" y="807"/>
                                  </a:cubicBezTo>
                                  <a:cubicBezTo>
                                    <a:pt x="474" y="782"/>
                                    <a:pt x="461" y="775"/>
                                    <a:pt x="459" y="750"/>
                                  </a:cubicBezTo>
                                  <a:cubicBezTo>
                                    <a:pt x="458" y="739"/>
                                    <a:pt x="459" y="705"/>
                                    <a:pt x="459" y="705"/>
                                  </a:cubicBezTo>
                                  <a:cubicBezTo>
                                    <a:pt x="456" y="706"/>
                                    <a:pt x="451" y="711"/>
                                    <a:pt x="450" y="708"/>
                                  </a:cubicBezTo>
                                  <a:cubicBezTo>
                                    <a:pt x="448" y="705"/>
                                    <a:pt x="456" y="703"/>
                                    <a:pt x="456" y="699"/>
                                  </a:cubicBezTo>
                                  <a:cubicBezTo>
                                    <a:pt x="457" y="688"/>
                                    <a:pt x="453" y="679"/>
                                    <a:pt x="450" y="669"/>
                                  </a:cubicBezTo>
                                  <a:cubicBezTo>
                                    <a:pt x="453" y="642"/>
                                    <a:pt x="453" y="617"/>
                                    <a:pt x="444" y="591"/>
                                  </a:cubicBezTo>
                                  <a:cubicBezTo>
                                    <a:pt x="459" y="547"/>
                                    <a:pt x="462" y="546"/>
                                    <a:pt x="429" y="510"/>
                                  </a:cubicBezTo>
                                  <a:cubicBezTo>
                                    <a:pt x="428" y="519"/>
                                    <a:pt x="435" y="472"/>
                                    <a:pt x="432" y="480"/>
                                  </a:cubicBezTo>
                                  <a:cubicBezTo>
                                    <a:pt x="431" y="483"/>
                                    <a:pt x="424" y="486"/>
                                    <a:pt x="423" y="483"/>
                                  </a:cubicBezTo>
                                  <a:cubicBezTo>
                                    <a:pt x="408" y="434"/>
                                    <a:pt x="437" y="445"/>
                                    <a:pt x="408" y="438"/>
                                  </a:cubicBezTo>
                                  <a:cubicBezTo>
                                    <a:pt x="400" y="428"/>
                                    <a:pt x="391" y="419"/>
                                    <a:pt x="384" y="408"/>
                                  </a:cubicBezTo>
                                  <a:cubicBezTo>
                                    <a:pt x="382" y="394"/>
                                    <a:pt x="382" y="346"/>
                                    <a:pt x="372" y="336"/>
                                  </a:cubicBezTo>
                                  <a:cubicBezTo>
                                    <a:pt x="367" y="331"/>
                                    <a:pt x="358" y="332"/>
                                    <a:pt x="351" y="330"/>
                                  </a:cubicBezTo>
                                  <a:cubicBezTo>
                                    <a:pt x="347" y="315"/>
                                    <a:pt x="353" y="307"/>
                                    <a:pt x="345" y="294"/>
                                  </a:cubicBezTo>
                                  <a:cubicBezTo>
                                    <a:pt x="345" y="291"/>
                                    <a:pt x="341" y="212"/>
                                    <a:pt x="312" y="222"/>
                                  </a:cubicBezTo>
                                  <a:cubicBezTo>
                                    <a:pt x="305" y="202"/>
                                    <a:pt x="312" y="168"/>
                                    <a:pt x="306" y="174"/>
                                  </a:cubicBezTo>
                                  <a:cubicBezTo>
                                    <a:pt x="304" y="176"/>
                                    <a:pt x="299" y="175"/>
                                    <a:pt x="297" y="177"/>
                                  </a:cubicBezTo>
                                  <a:cubicBezTo>
                                    <a:pt x="295" y="179"/>
                                    <a:pt x="283" y="211"/>
                                    <a:pt x="291" y="186"/>
                                  </a:cubicBezTo>
                                  <a:cubicBezTo>
                                    <a:pt x="289" y="177"/>
                                    <a:pt x="287" y="162"/>
                                    <a:pt x="279" y="156"/>
                                  </a:cubicBezTo>
                                  <a:cubicBezTo>
                                    <a:pt x="270" y="149"/>
                                    <a:pt x="246" y="147"/>
                                    <a:pt x="246" y="147"/>
                                  </a:cubicBezTo>
                                  <a:cubicBezTo>
                                    <a:pt x="240" y="141"/>
                                    <a:pt x="231" y="138"/>
                                    <a:pt x="225" y="132"/>
                                  </a:cubicBezTo>
                                  <a:cubicBezTo>
                                    <a:pt x="213" y="120"/>
                                    <a:pt x="218" y="114"/>
                                    <a:pt x="201" y="105"/>
                                  </a:cubicBezTo>
                                  <a:cubicBezTo>
                                    <a:pt x="182" y="110"/>
                                    <a:pt x="176" y="102"/>
                                    <a:pt x="159" y="96"/>
                                  </a:cubicBezTo>
                                  <a:cubicBezTo>
                                    <a:pt x="143" y="80"/>
                                    <a:pt x="119" y="78"/>
                                    <a:pt x="102" y="63"/>
                                  </a:cubicBezTo>
                                  <a:cubicBezTo>
                                    <a:pt x="64" y="29"/>
                                    <a:pt x="97" y="59"/>
                                    <a:pt x="78" y="33"/>
                                  </a:cubicBezTo>
                                  <a:cubicBezTo>
                                    <a:pt x="72" y="24"/>
                                    <a:pt x="59" y="18"/>
                                    <a:pt x="51" y="12"/>
                                  </a:cubicBezTo>
                                  <a:cubicBezTo>
                                    <a:pt x="45" y="8"/>
                                    <a:pt x="33" y="0"/>
                                    <a:pt x="33" y="0"/>
                                  </a:cubicBezTo>
                                  <a:cubicBezTo>
                                    <a:pt x="0" y="11"/>
                                    <a:pt x="11" y="11"/>
                                    <a:pt x="21" y="48"/>
                                  </a:cubicBezTo>
                                  <a:cubicBezTo>
                                    <a:pt x="23" y="55"/>
                                    <a:pt x="41" y="129"/>
                                    <a:pt x="48" y="132"/>
                                  </a:cubicBezTo>
                                  <a:cubicBezTo>
                                    <a:pt x="78" y="126"/>
                                    <a:pt x="90" y="103"/>
                                    <a:pt x="117" y="108"/>
                                  </a:cubicBezTo>
                                  <a:cubicBezTo>
                                    <a:pt x="124" y="118"/>
                                    <a:pt x="120" y="114"/>
                                    <a:pt x="126" y="12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636" name="Group 128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31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804" name="Oval 128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476" y="1157"/>
                                <a:ext cx="681" cy="1542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805" name="Freeform 128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895" y="2048"/>
                                <a:ext cx="294" cy="993"/>
                              </a:xfrm>
                              <a:custGeom>
                                <a:avLst/>
                                <a:gdLst>
                                  <a:gd name="T0" fmla="*/ 0 w 294"/>
                                  <a:gd name="T1" fmla="*/ 993 h 993"/>
                                  <a:gd name="T2" fmla="*/ 15 w 294"/>
                                  <a:gd name="T3" fmla="*/ 942 h 993"/>
                                  <a:gd name="T4" fmla="*/ 30 w 294"/>
                                  <a:gd name="T5" fmla="*/ 921 h 993"/>
                                  <a:gd name="T6" fmla="*/ 51 w 294"/>
                                  <a:gd name="T7" fmla="*/ 897 h 993"/>
                                  <a:gd name="T8" fmla="*/ 66 w 294"/>
                                  <a:gd name="T9" fmla="*/ 855 h 993"/>
                                  <a:gd name="T10" fmla="*/ 78 w 294"/>
                                  <a:gd name="T11" fmla="*/ 837 h 993"/>
                                  <a:gd name="T12" fmla="*/ 84 w 294"/>
                                  <a:gd name="T13" fmla="*/ 828 h 993"/>
                                  <a:gd name="T14" fmla="*/ 108 w 294"/>
                                  <a:gd name="T15" fmla="*/ 795 h 993"/>
                                  <a:gd name="T16" fmla="*/ 129 w 294"/>
                                  <a:gd name="T17" fmla="*/ 714 h 993"/>
                                  <a:gd name="T18" fmla="*/ 147 w 294"/>
                                  <a:gd name="T19" fmla="*/ 675 h 993"/>
                                  <a:gd name="T20" fmla="*/ 162 w 294"/>
                                  <a:gd name="T21" fmla="*/ 627 h 993"/>
                                  <a:gd name="T22" fmla="*/ 204 w 294"/>
                                  <a:gd name="T23" fmla="*/ 519 h 993"/>
                                  <a:gd name="T24" fmla="*/ 141 w 294"/>
                                  <a:gd name="T25" fmla="*/ 543 h 993"/>
                                  <a:gd name="T26" fmla="*/ 99 w 294"/>
                                  <a:gd name="T27" fmla="*/ 597 h 993"/>
                                  <a:gd name="T28" fmla="*/ 81 w 294"/>
                                  <a:gd name="T29" fmla="*/ 672 h 993"/>
                                  <a:gd name="T30" fmla="*/ 69 w 294"/>
                                  <a:gd name="T31" fmla="*/ 690 h 993"/>
                                  <a:gd name="T32" fmla="*/ 78 w 294"/>
                                  <a:gd name="T33" fmla="*/ 708 h 993"/>
                                  <a:gd name="T34" fmla="*/ 45 w 294"/>
                                  <a:gd name="T35" fmla="*/ 765 h 993"/>
                                  <a:gd name="T36" fmla="*/ 42 w 294"/>
                                  <a:gd name="T37" fmla="*/ 789 h 993"/>
                                  <a:gd name="T38" fmla="*/ 39 w 294"/>
                                  <a:gd name="T39" fmla="*/ 801 h 993"/>
                                  <a:gd name="T40" fmla="*/ 15 w 294"/>
                                  <a:gd name="T41" fmla="*/ 753 h 993"/>
                                  <a:gd name="T42" fmla="*/ 51 w 294"/>
                                  <a:gd name="T43" fmla="*/ 696 h 993"/>
                                  <a:gd name="T44" fmla="*/ 69 w 294"/>
                                  <a:gd name="T45" fmla="*/ 675 h 993"/>
                                  <a:gd name="T46" fmla="*/ 114 w 294"/>
                                  <a:gd name="T47" fmla="*/ 612 h 993"/>
                                  <a:gd name="T48" fmla="*/ 129 w 294"/>
                                  <a:gd name="T49" fmla="*/ 597 h 993"/>
                                  <a:gd name="T50" fmla="*/ 141 w 294"/>
                                  <a:gd name="T51" fmla="*/ 567 h 993"/>
                                  <a:gd name="T52" fmla="*/ 153 w 294"/>
                                  <a:gd name="T53" fmla="*/ 525 h 993"/>
                                  <a:gd name="T54" fmla="*/ 168 w 294"/>
                                  <a:gd name="T55" fmla="*/ 507 h 993"/>
                                  <a:gd name="T56" fmla="*/ 174 w 294"/>
                                  <a:gd name="T57" fmla="*/ 489 h 993"/>
                                  <a:gd name="T58" fmla="*/ 180 w 294"/>
                                  <a:gd name="T59" fmla="*/ 477 h 993"/>
                                  <a:gd name="T60" fmla="*/ 210 w 294"/>
                                  <a:gd name="T61" fmla="*/ 417 h 993"/>
                                  <a:gd name="T62" fmla="*/ 225 w 294"/>
                                  <a:gd name="T63" fmla="*/ 387 h 993"/>
                                  <a:gd name="T64" fmla="*/ 231 w 294"/>
                                  <a:gd name="T65" fmla="*/ 369 h 993"/>
                                  <a:gd name="T66" fmla="*/ 234 w 294"/>
                                  <a:gd name="T67" fmla="*/ 324 h 993"/>
                                  <a:gd name="T68" fmla="*/ 246 w 294"/>
                                  <a:gd name="T69" fmla="*/ 306 h 993"/>
                                  <a:gd name="T70" fmla="*/ 252 w 294"/>
                                  <a:gd name="T71" fmla="*/ 288 h 993"/>
                                  <a:gd name="T72" fmla="*/ 261 w 294"/>
                                  <a:gd name="T73" fmla="*/ 216 h 993"/>
                                  <a:gd name="T74" fmla="*/ 279 w 294"/>
                                  <a:gd name="T75" fmla="*/ 189 h 993"/>
                                  <a:gd name="T76" fmla="*/ 261 w 294"/>
                                  <a:gd name="T77" fmla="*/ 168 h 993"/>
                                  <a:gd name="T78" fmla="*/ 282 w 294"/>
                                  <a:gd name="T79" fmla="*/ 132 h 993"/>
                                  <a:gd name="T80" fmla="*/ 294 w 294"/>
                                  <a:gd name="T81" fmla="*/ 105 h 993"/>
                                  <a:gd name="T82" fmla="*/ 279 w 294"/>
                                  <a:gd name="T83" fmla="*/ 75 h 993"/>
                                  <a:gd name="T84" fmla="*/ 288 w 294"/>
                                  <a:gd name="T85" fmla="*/ 0 h 993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60000 6553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w 294"/>
                                  <a:gd name="T130" fmla="*/ 0 h 993"/>
                                  <a:gd name="T131" fmla="*/ 294 w 294"/>
                                  <a:gd name="T132" fmla="*/ 993 h 993"/>
                                </a:gdLst>
                                <a:ahLst/>
                                <a:cxnLst>
                                  <a:cxn ang="T86">
                                    <a:pos x="T0" y="T1"/>
                                  </a:cxn>
                                  <a:cxn ang="T87">
                                    <a:pos x="T2" y="T3"/>
                                  </a:cxn>
                                  <a:cxn ang="T88">
                                    <a:pos x="T4" y="T5"/>
                                  </a:cxn>
                                  <a:cxn ang="T89">
                                    <a:pos x="T6" y="T7"/>
                                  </a:cxn>
                                  <a:cxn ang="T90">
                                    <a:pos x="T8" y="T9"/>
                                  </a:cxn>
                                  <a:cxn ang="T91">
                                    <a:pos x="T10" y="T11"/>
                                  </a:cxn>
                                  <a:cxn ang="T92">
                                    <a:pos x="T12" y="T13"/>
                                  </a:cxn>
                                  <a:cxn ang="T93">
                                    <a:pos x="T14" y="T15"/>
                                  </a:cxn>
                                  <a:cxn ang="T94">
                                    <a:pos x="T16" y="T17"/>
                                  </a:cxn>
                                  <a:cxn ang="T95">
                                    <a:pos x="T18" y="T19"/>
                                  </a:cxn>
                                  <a:cxn ang="T96">
                                    <a:pos x="T20" y="T21"/>
                                  </a:cxn>
                                  <a:cxn ang="T97">
                                    <a:pos x="T22" y="T23"/>
                                  </a:cxn>
                                  <a:cxn ang="T98">
                                    <a:pos x="T24" y="T25"/>
                                  </a:cxn>
                                  <a:cxn ang="T99">
                                    <a:pos x="T26" y="T27"/>
                                  </a:cxn>
                                  <a:cxn ang="T100">
                                    <a:pos x="T28" y="T29"/>
                                  </a:cxn>
                                  <a:cxn ang="T101">
                                    <a:pos x="T30" y="T31"/>
                                  </a:cxn>
                                  <a:cxn ang="T102">
                                    <a:pos x="T32" y="T33"/>
                                  </a:cxn>
                                  <a:cxn ang="T103">
                                    <a:pos x="T34" y="T35"/>
                                  </a:cxn>
                                  <a:cxn ang="T104">
                                    <a:pos x="T36" y="T37"/>
                                  </a:cxn>
                                  <a:cxn ang="T105">
                                    <a:pos x="T38" y="T39"/>
                                  </a:cxn>
                                  <a:cxn ang="T106">
                                    <a:pos x="T40" y="T41"/>
                                  </a:cxn>
                                  <a:cxn ang="T107">
                                    <a:pos x="T42" y="T43"/>
                                  </a:cxn>
                                  <a:cxn ang="T108">
                                    <a:pos x="T44" y="T45"/>
                                  </a:cxn>
                                  <a:cxn ang="T109">
                                    <a:pos x="T46" y="T47"/>
                                  </a:cxn>
                                  <a:cxn ang="T110">
                                    <a:pos x="T48" y="T49"/>
                                  </a:cxn>
                                  <a:cxn ang="T111">
                                    <a:pos x="T50" y="T51"/>
                                  </a:cxn>
                                  <a:cxn ang="T112">
                                    <a:pos x="T52" y="T53"/>
                                  </a:cxn>
                                  <a:cxn ang="T113">
                                    <a:pos x="T54" y="T55"/>
                                  </a:cxn>
                                  <a:cxn ang="T114">
                                    <a:pos x="T56" y="T57"/>
                                  </a:cxn>
                                  <a:cxn ang="T115">
                                    <a:pos x="T58" y="T59"/>
                                  </a:cxn>
                                  <a:cxn ang="T116">
                                    <a:pos x="T60" y="T61"/>
                                  </a:cxn>
                                  <a:cxn ang="T117">
                                    <a:pos x="T62" y="T63"/>
                                  </a:cxn>
                                  <a:cxn ang="T118">
                                    <a:pos x="T64" y="T65"/>
                                  </a:cxn>
                                  <a:cxn ang="T119">
                                    <a:pos x="T66" y="T67"/>
                                  </a:cxn>
                                  <a:cxn ang="T120">
                                    <a:pos x="T68" y="T69"/>
                                  </a:cxn>
                                  <a:cxn ang="T121">
                                    <a:pos x="T70" y="T71"/>
                                  </a:cxn>
                                  <a:cxn ang="T122">
                                    <a:pos x="T72" y="T73"/>
                                  </a:cxn>
                                  <a:cxn ang="T123">
                                    <a:pos x="T74" y="T75"/>
                                  </a:cxn>
                                  <a:cxn ang="T124">
                                    <a:pos x="T76" y="T77"/>
                                  </a:cxn>
                                  <a:cxn ang="T125">
                                    <a:pos x="T78" y="T79"/>
                                  </a:cxn>
                                  <a:cxn ang="T126">
                                    <a:pos x="T80" y="T81"/>
                                  </a:cxn>
                                  <a:cxn ang="T127">
                                    <a:pos x="T82" y="T83"/>
                                  </a:cxn>
                                  <a:cxn ang="T128">
                                    <a:pos x="T84" y="T85"/>
                                  </a:cxn>
                                </a:cxnLst>
                                <a:rect l="T129" t="T130" r="T131" b="T132"/>
                                <a:pathLst>
                                  <a:path w="294" h="993">
                                    <a:moveTo>
                                      <a:pt x="0" y="993"/>
                                    </a:moveTo>
                                    <a:cubicBezTo>
                                      <a:pt x="5" y="973"/>
                                      <a:pt x="0" y="957"/>
                                      <a:pt x="15" y="942"/>
                                    </a:cubicBezTo>
                                    <a:cubicBezTo>
                                      <a:pt x="22" y="921"/>
                                      <a:pt x="15" y="926"/>
                                      <a:pt x="30" y="921"/>
                                    </a:cubicBezTo>
                                    <a:cubicBezTo>
                                      <a:pt x="34" y="908"/>
                                      <a:pt x="43" y="907"/>
                                      <a:pt x="51" y="897"/>
                                    </a:cubicBezTo>
                                    <a:cubicBezTo>
                                      <a:pt x="61" y="885"/>
                                      <a:pt x="62" y="869"/>
                                      <a:pt x="66" y="855"/>
                                    </a:cubicBezTo>
                                    <a:cubicBezTo>
                                      <a:pt x="68" y="848"/>
                                      <a:pt x="74" y="843"/>
                                      <a:pt x="78" y="837"/>
                                    </a:cubicBezTo>
                                    <a:cubicBezTo>
                                      <a:pt x="80" y="834"/>
                                      <a:pt x="84" y="828"/>
                                      <a:pt x="84" y="828"/>
                                    </a:cubicBezTo>
                                    <a:cubicBezTo>
                                      <a:pt x="88" y="811"/>
                                      <a:pt x="90" y="801"/>
                                      <a:pt x="108" y="795"/>
                                    </a:cubicBezTo>
                                    <a:cubicBezTo>
                                      <a:pt x="117" y="769"/>
                                      <a:pt x="122" y="741"/>
                                      <a:pt x="129" y="714"/>
                                    </a:cubicBezTo>
                                    <a:cubicBezTo>
                                      <a:pt x="134" y="696"/>
                                      <a:pt x="132" y="685"/>
                                      <a:pt x="147" y="675"/>
                                    </a:cubicBezTo>
                                    <a:cubicBezTo>
                                      <a:pt x="152" y="659"/>
                                      <a:pt x="158" y="643"/>
                                      <a:pt x="162" y="627"/>
                                    </a:cubicBezTo>
                                    <a:cubicBezTo>
                                      <a:pt x="164" y="594"/>
                                      <a:pt x="162" y="526"/>
                                      <a:pt x="204" y="519"/>
                                    </a:cubicBezTo>
                                    <a:cubicBezTo>
                                      <a:pt x="176" y="513"/>
                                      <a:pt x="163" y="528"/>
                                      <a:pt x="141" y="543"/>
                                    </a:cubicBezTo>
                                    <a:cubicBezTo>
                                      <a:pt x="128" y="562"/>
                                      <a:pt x="112" y="578"/>
                                      <a:pt x="99" y="597"/>
                                    </a:cubicBezTo>
                                    <a:cubicBezTo>
                                      <a:pt x="97" y="634"/>
                                      <a:pt x="96" y="645"/>
                                      <a:pt x="81" y="672"/>
                                    </a:cubicBezTo>
                                    <a:cubicBezTo>
                                      <a:pt x="77" y="678"/>
                                      <a:pt x="71" y="683"/>
                                      <a:pt x="69" y="690"/>
                                    </a:cubicBezTo>
                                    <a:cubicBezTo>
                                      <a:pt x="67" y="696"/>
                                      <a:pt x="78" y="708"/>
                                      <a:pt x="78" y="708"/>
                                    </a:cubicBezTo>
                                    <a:cubicBezTo>
                                      <a:pt x="75" y="732"/>
                                      <a:pt x="58" y="745"/>
                                      <a:pt x="45" y="765"/>
                                    </a:cubicBezTo>
                                    <a:cubicBezTo>
                                      <a:pt x="44" y="773"/>
                                      <a:pt x="43" y="781"/>
                                      <a:pt x="42" y="789"/>
                                    </a:cubicBezTo>
                                    <a:cubicBezTo>
                                      <a:pt x="41" y="793"/>
                                      <a:pt x="41" y="805"/>
                                      <a:pt x="39" y="801"/>
                                    </a:cubicBezTo>
                                    <a:cubicBezTo>
                                      <a:pt x="34" y="789"/>
                                      <a:pt x="18" y="766"/>
                                      <a:pt x="15" y="753"/>
                                    </a:cubicBezTo>
                                    <a:cubicBezTo>
                                      <a:pt x="17" y="731"/>
                                      <a:pt x="36" y="713"/>
                                      <a:pt x="51" y="696"/>
                                    </a:cubicBezTo>
                                    <a:cubicBezTo>
                                      <a:pt x="60" y="686"/>
                                      <a:pt x="63" y="687"/>
                                      <a:pt x="69" y="675"/>
                                    </a:cubicBezTo>
                                    <a:cubicBezTo>
                                      <a:pt x="80" y="653"/>
                                      <a:pt x="93" y="626"/>
                                      <a:pt x="114" y="612"/>
                                    </a:cubicBezTo>
                                    <a:cubicBezTo>
                                      <a:pt x="118" y="606"/>
                                      <a:pt x="125" y="603"/>
                                      <a:pt x="129" y="597"/>
                                    </a:cubicBezTo>
                                    <a:cubicBezTo>
                                      <a:pt x="135" y="589"/>
                                      <a:pt x="135" y="576"/>
                                      <a:pt x="141" y="567"/>
                                    </a:cubicBezTo>
                                    <a:cubicBezTo>
                                      <a:pt x="143" y="556"/>
                                      <a:pt x="145" y="533"/>
                                      <a:pt x="153" y="525"/>
                                    </a:cubicBezTo>
                                    <a:cubicBezTo>
                                      <a:pt x="159" y="519"/>
                                      <a:pt x="165" y="515"/>
                                      <a:pt x="168" y="507"/>
                                    </a:cubicBezTo>
                                    <a:cubicBezTo>
                                      <a:pt x="171" y="501"/>
                                      <a:pt x="171" y="495"/>
                                      <a:pt x="174" y="489"/>
                                    </a:cubicBezTo>
                                    <a:cubicBezTo>
                                      <a:pt x="176" y="485"/>
                                      <a:pt x="178" y="481"/>
                                      <a:pt x="180" y="477"/>
                                    </a:cubicBezTo>
                                    <a:cubicBezTo>
                                      <a:pt x="183" y="444"/>
                                      <a:pt x="199" y="449"/>
                                      <a:pt x="210" y="417"/>
                                    </a:cubicBezTo>
                                    <a:cubicBezTo>
                                      <a:pt x="216" y="419"/>
                                      <a:pt x="221" y="389"/>
                                      <a:pt x="225" y="387"/>
                                    </a:cubicBezTo>
                                    <a:cubicBezTo>
                                      <a:pt x="230" y="384"/>
                                      <a:pt x="231" y="369"/>
                                      <a:pt x="231" y="369"/>
                                    </a:cubicBezTo>
                                    <a:cubicBezTo>
                                      <a:pt x="232" y="354"/>
                                      <a:pt x="231" y="339"/>
                                      <a:pt x="234" y="324"/>
                                    </a:cubicBezTo>
                                    <a:cubicBezTo>
                                      <a:pt x="236" y="317"/>
                                      <a:pt x="244" y="313"/>
                                      <a:pt x="246" y="306"/>
                                    </a:cubicBezTo>
                                    <a:cubicBezTo>
                                      <a:pt x="248" y="300"/>
                                      <a:pt x="252" y="288"/>
                                      <a:pt x="252" y="288"/>
                                    </a:cubicBezTo>
                                    <a:cubicBezTo>
                                      <a:pt x="245" y="268"/>
                                      <a:pt x="250" y="235"/>
                                      <a:pt x="261" y="216"/>
                                    </a:cubicBezTo>
                                    <a:cubicBezTo>
                                      <a:pt x="266" y="207"/>
                                      <a:pt x="279" y="189"/>
                                      <a:pt x="279" y="189"/>
                                    </a:cubicBezTo>
                                    <a:cubicBezTo>
                                      <a:pt x="274" y="174"/>
                                      <a:pt x="266" y="183"/>
                                      <a:pt x="261" y="168"/>
                                    </a:cubicBezTo>
                                    <a:cubicBezTo>
                                      <a:pt x="265" y="152"/>
                                      <a:pt x="268" y="142"/>
                                      <a:pt x="282" y="132"/>
                                    </a:cubicBezTo>
                                    <a:cubicBezTo>
                                      <a:pt x="289" y="111"/>
                                      <a:pt x="284" y="119"/>
                                      <a:pt x="294" y="105"/>
                                    </a:cubicBezTo>
                                    <a:cubicBezTo>
                                      <a:pt x="282" y="97"/>
                                      <a:pt x="283" y="88"/>
                                      <a:pt x="279" y="75"/>
                                    </a:cubicBezTo>
                                    <a:cubicBezTo>
                                      <a:pt x="285" y="6"/>
                                      <a:pt x="278" y="30"/>
                                      <a:pt x="288" y="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1905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806" name="Freeform 128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431" y="1066"/>
                                <a:ext cx="432" cy="1986"/>
                              </a:xfrm>
                              <a:custGeom>
                                <a:avLst/>
                                <a:gdLst>
                                  <a:gd name="T0" fmla="*/ 427 w 432"/>
                                  <a:gd name="T1" fmla="*/ 1986 h 1986"/>
                                  <a:gd name="T2" fmla="*/ 412 w 432"/>
                                  <a:gd name="T3" fmla="*/ 1950 h 1986"/>
                                  <a:gd name="T4" fmla="*/ 325 w 432"/>
                                  <a:gd name="T5" fmla="*/ 1866 h 1986"/>
                                  <a:gd name="T6" fmla="*/ 343 w 432"/>
                                  <a:gd name="T7" fmla="*/ 1863 h 1986"/>
                                  <a:gd name="T8" fmla="*/ 325 w 432"/>
                                  <a:gd name="T9" fmla="*/ 1836 h 1986"/>
                                  <a:gd name="T10" fmla="*/ 307 w 432"/>
                                  <a:gd name="T11" fmla="*/ 1809 h 1986"/>
                                  <a:gd name="T12" fmla="*/ 262 w 432"/>
                                  <a:gd name="T13" fmla="*/ 1761 h 1986"/>
                                  <a:gd name="T14" fmla="*/ 193 w 432"/>
                                  <a:gd name="T15" fmla="*/ 1710 h 1986"/>
                                  <a:gd name="T16" fmla="*/ 163 w 432"/>
                                  <a:gd name="T17" fmla="*/ 1647 h 1986"/>
                                  <a:gd name="T18" fmla="*/ 151 w 432"/>
                                  <a:gd name="T19" fmla="*/ 1608 h 1986"/>
                                  <a:gd name="T20" fmla="*/ 133 w 432"/>
                                  <a:gd name="T21" fmla="*/ 1590 h 1986"/>
                                  <a:gd name="T22" fmla="*/ 112 w 432"/>
                                  <a:gd name="T23" fmla="*/ 1524 h 1986"/>
                                  <a:gd name="T24" fmla="*/ 142 w 432"/>
                                  <a:gd name="T25" fmla="*/ 1530 h 1986"/>
                                  <a:gd name="T26" fmla="*/ 163 w 432"/>
                                  <a:gd name="T27" fmla="*/ 1575 h 1986"/>
                                  <a:gd name="T28" fmla="*/ 190 w 432"/>
                                  <a:gd name="T29" fmla="*/ 1593 h 1986"/>
                                  <a:gd name="T30" fmla="*/ 199 w 432"/>
                                  <a:gd name="T31" fmla="*/ 1599 h 1986"/>
                                  <a:gd name="T32" fmla="*/ 217 w 432"/>
                                  <a:gd name="T33" fmla="*/ 1623 h 1986"/>
                                  <a:gd name="T34" fmla="*/ 247 w 432"/>
                                  <a:gd name="T35" fmla="*/ 1671 h 1986"/>
                                  <a:gd name="T36" fmla="*/ 274 w 432"/>
                                  <a:gd name="T37" fmla="*/ 1719 h 1986"/>
                                  <a:gd name="T38" fmla="*/ 304 w 432"/>
                                  <a:gd name="T39" fmla="*/ 1755 h 1986"/>
                                  <a:gd name="T40" fmla="*/ 316 w 432"/>
                                  <a:gd name="T41" fmla="*/ 1734 h 1986"/>
                                  <a:gd name="T42" fmla="*/ 286 w 432"/>
                                  <a:gd name="T43" fmla="*/ 1704 h 1986"/>
                                  <a:gd name="T44" fmla="*/ 253 w 432"/>
                                  <a:gd name="T45" fmla="*/ 1659 h 1986"/>
                                  <a:gd name="T46" fmla="*/ 223 w 432"/>
                                  <a:gd name="T47" fmla="*/ 1620 h 1986"/>
                                  <a:gd name="T48" fmla="*/ 193 w 432"/>
                                  <a:gd name="T49" fmla="*/ 1581 h 1986"/>
                                  <a:gd name="T50" fmla="*/ 145 w 432"/>
                                  <a:gd name="T51" fmla="*/ 1530 h 1986"/>
                                  <a:gd name="T52" fmla="*/ 130 w 432"/>
                                  <a:gd name="T53" fmla="*/ 1500 h 1986"/>
                                  <a:gd name="T54" fmla="*/ 103 w 432"/>
                                  <a:gd name="T55" fmla="*/ 1470 h 1986"/>
                                  <a:gd name="T56" fmla="*/ 82 w 432"/>
                                  <a:gd name="T57" fmla="*/ 1425 h 1986"/>
                                  <a:gd name="T58" fmla="*/ 71 w 432"/>
                                  <a:gd name="T59" fmla="*/ 1330 h 1986"/>
                                  <a:gd name="T60" fmla="*/ 46 w 432"/>
                                  <a:gd name="T61" fmla="*/ 1239 h 1986"/>
                                  <a:gd name="T62" fmla="*/ 22 w 432"/>
                                  <a:gd name="T63" fmla="*/ 1182 h 1986"/>
                                  <a:gd name="T64" fmla="*/ 25 w 432"/>
                                  <a:gd name="T65" fmla="*/ 1104 h 1986"/>
                                  <a:gd name="T66" fmla="*/ 16 w 432"/>
                                  <a:gd name="T67" fmla="*/ 1062 h 1986"/>
                                  <a:gd name="T68" fmla="*/ 16 w 432"/>
                                  <a:gd name="T69" fmla="*/ 1014 h 1986"/>
                                  <a:gd name="T70" fmla="*/ 31 w 432"/>
                                  <a:gd name="T71" fmla="*/ 951 h 1986"/>
                                  <a:gd name="T72" fmla="*/ 1 w 432"/>
                                  <a:gd name="T73" fmla="*/ 837 h 1986"/>
                                  <a:gd name="T74" fmla="*/ 22 w 432"/>
                                  <a:gd name="T75" fmla="*/ 777 h 1986"/>
                                  <a:gd name="T76" fmla="*/ 25 w 432"/>
                                  <a:gd name="T77" fmla="*/ 723 h 1986"/>
                                  <a:gd name="T78" fmla="*/ 22 w 432"/>
                                  <a:gd name="T79" fmla="*/ 621 h 1986"/>
                                  <a:gd name="T80" fmla="*/ 40 w 432"/>
                                  <a:gd name="T81" fmla="*/ 540 h 1986"/>
                                  <a:gd name="T82" fmla="*/ 58 w 432"/>
                                  <a:gd name="T83" fmla="*/ 447 h 1986"/>
                                  <a:gd name="T84" fmla="*/ 82 w 432"/>
                                  <a:gd name="T85" fmla="*/ 363 h 1986"/>
                                  <a:gd name="T86" fmla="*/ 94 w 432"/>
                                  <a:gd name="T87" fmla="*/ 336 h 1986"/>
                                  <a:gd name="T88" fmla="*/ 97 w 432"/>
                                  <a:gd name="T89" fmla="*/ 327 h 1986"/>
                                  <a:gd name="T90" fmla="*/ 100 w 432"/>
                                  <a:gd name="T91" fmla="*/ 291 h 1986"/>
                                  <a:gd name="T92" fmla="*/ 148 w 432"/>
                                  <a:gd name="T93" fmla="*/ 279 h 1986"/>
                                  <a:gd name="T94" fmla="*/ 139 w 432"/>
                                  <a:gd name="T95" fmla="*/ 222 h 1986"/>
                                  <a:gd name="T96" fmla="*/ 136 w 432"/>
                                  <a:gd name="T97" fmla="*/ 213 h 1986"/>
                                  <a:gd name="T98" fmla="*/ 172 w 432"/>
                                  <a:gd name="T99" fmla="*/ 195 h 1986"/>
                                  <a:gd name="T100" fmla="*/ 211 w 432"/>
                                  <a:gd name="T101" fmla="*/ 120 h 1986"/>
                                  <a:gd name="T102" fmla="*/ 229 w 432"/>
                                  <a:gd name="T103" fmla="*/ 129 h 1986"/>
                                  <a:gd name="T104" fmla="*/ 235 w 432"/>
                                  <a:gd name="T105" fmla="*/ 81 h 1986"/>
                                  <a:gd name="T106" fmla="*/ 265 w 432"/>
                                  <a:gd name="T107" fmla="*/ 0 h 1986"/>
                                  <a:gd name="T108" fmla="*/ 280 w 432"/>
                                  <a:gd name="T109" fmla="*/ 39 h 1986"/>
                                  <a:gd name="T110" fmla="*/ 292 w 432"/>
                                  <a:gd name="T111" fmla="*/ 123 h 198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60000 65536"/>
                                  <a:gd name="T157" fmla="*/ 0 60000 65536"/>
                                  <a:gd name="T158" fmla="*/ 0 60000 65536"/>
                                  <a:gd name="T159" fmla="*/ 0 60000 65536"/>
                                  <a:gd name="T160" fmla="*/ 0 60000 65536"/>
                                  <a:gd name="T161" fmla="*/ 0 60000 65536"/>
                                  <a:gd name="T162" fmla="*/ 0 60000 65536"/>
                                  <a:gd name="T163" fmla="*/ 0 60000 65536"/>
                                  <a:gd name="T164" fmla="*/ 0 60000 65536"/>
                                  <a:gd name="T165" fmla="*/ 0 60000 65536"/>
                                  <a:gd name="T166" fmla="*/ 0 60000 65536"/>
                                  <a:gd name="T167" fmla="*/ 0 60000 65536"/>
                                  <a:gd name="T168" fmla="*/ 0 w 432"/>
                                  <a:gd name="T169" fmla="*/ 0 h 1986"/>
                                  <a:gd name="T170" fmla="*/ 432 w 432"/>
                                  <a:gd name="T171" fmla="*/ 1986 h 1986"/>
                                </a:gdLst>
                                <a:ahLst/>
                                <a:cxnLst>
                                  <a:cxn ang="T112">
                                    <a:pos x="T0" y="T1"/>
                                  </a:cxn>
                                  <a:cxn ang="T113">
                                    <a:pos x="T2" y="T3"/>
                                  </a:cxn>
                                  <a:cxn ang="T114">
                                    <a:pos x="T4" y="T5"/>
                                  </a:cxn>
                                  <a:cxn ang="T115">
                                    <a:pos x="T6" y="T7"/>
                                  </a:cxn>
                                  <a:cxn ang="T116">
                                    <a:pos x="T8" y="T9"/>
                                  </a:cxn>
                                  <a:cxn ang="T117">
                                    <a:pos x="T10" y="T11"/>
                                  </a:cxn>
                                  <a:cxn ang="T118">
                                    <a:pos x="T12" y="T13"/>
                                  </a:cxn>
                                  <a:cxn ang="T119">
                                    <a:pos x="T14" y="T15"/>
                                  </a:cxn>
                                  <a:cxn ang="T120">
                                    <a:pos x="T16" y="T17"/>
                                  </a:cxn>
                                  <a:cxn ang="T121">
                                    <a:pos x="T18" y="T19"/>
                                  </a:cxn>
                                  <a:cxn ang="T122">
                                    <a:pos x="T20" y="T21"/>
                                  </a:cxn>
                                  <a:cxn ang="T123">
                                    <a:pos x="T22" y="T23"/>
                                  </a:cxn>
                                  <a:cxn ang="T124">
                                    <a:pos x="T24" y="T25"/>
                                  </a:cxn>
                                  <a:cxn ang="T125">
                                    <a:pos x="T26" y="T27"/>
                                  </a:cxn>
                                  <a:cxn ang="T126">
                                    <a:pos x="T28" y="T29"/>
                                  </a:cxn>
                                  <a:cxn ang="T127">
                                    <a:pos x="T30" y="T31"/>
                                  </a:cxn>
                                  <a:cxn ang="T128">
                                    <a:pos x="T32" y="T33"/>
                                  </a:cxn>
                                  <a:cxn ang="T129">
                                    <a:pos x="T34" y="T35"/>
                                  </a:cxn>
                                  <a:cxn ang="T130">
                                    <a:pos x="T36" y="T37"/>
                                  </a:cxn>
                                  <a:cxn ang="T131">
                                    <a:pos x="T38" y="T39"/>
                                  </a:cxn>
                                  <a:cxn ang="T132">
                                    <a:pos x="T40" y="T41"/>
                                  </a:cxn>
                                  <a:cxn ang="T133">
                                    <a:pos x="T42" y="T43"/>
                                  </a:cxn>
                                  <a:cxn ang="T134">
                                    <a:pos x="T44" y="T45"/>
                                  </a:cxn>
                                  <a:cxn ang="T135">
                                    <a:pos x="T46" y="T47"/>
                                  </a:cxn>
                                  <a:cxn ang="T136">
                                    <a:pos x="T48" y="T49"/>
                                  </a:cxn>
                                  <a:cxn ang="T137">
                                    <a:pos x="T50" y="T51"/>
                                  </a:cxn>
                                  <a:cxn ang="T138">
                                    <a:pos x="T52" y="T53"/>
                                  </a:cxn>
                                  <a:cxn ang="T139">
                                    <a:pos x="T54" y="T55"/>
                                  </a:cxn>
                                  <a:cxn ang="T140">
                                    <a:pos x="T56" y="T57"/>
                                  </a:cxn>
                                  <a:cxn ang="T141">
                                    <a:pos x="T58" y="T59"/>
                                  </a:cxn>
                                  <a:cxn ang="T142">
                                    <a:pos x="T60" y="T61"/>
                                  </a:cxn>
                                  <a:cxn ang="T143">
                                    <a:pos x="T62" y="T63"/>
                                  </a:cxn>
                                  <a:cxn ang="T144">
                                    <a:pos x="T64" y="T65"/>
                                  </a:cxn>
                                  <a:cxn ang="T145">
                                    <a:pos x="T66" y="T67"/>
                                  </a:cxn>
                                  <a:cxn ang="T146">
                                    <a:pos x="T68" y="T69"/>
                                  </a:cxn>
                                  <a:cxn ang="T147">
                                    <a:pos x="T70" y="T71"/>
                                  </a:cxn>
                                  <a:cxn ang="T148">
                                    <a:pos x="T72" y="T73"/>
                                  </a:cxn>
                                  <a:cxn ang="T149">
                                    <a:pos x="T74" y="T75"/>
                                  </a:cxn>
                                  <a:cxn ang="T150">
                                    <a:pos x="T76" y="T77"/>
                                  </a:cxn>
                                  <a:cxn ang="T151">
                                    <a:pos x="T78" y="T79"/>
                                  </a:cxn>
                                  <a:cxn ang="T152">
                                    <a:pos x="T80" y="T81"/>
                                  </a:cxn>
                                  <a:cxn ang="T153">
                                    <a:pos x="T82" y="T83"/>
                                  </a:cxn>
                                  <a:cxn ang="T154">
                                    <a:pos x="T84" y="T85"/>
                                  </a:cxn>
                                  <a:cxn ang="T155">
                                    <a:pos x="T86" y="T87"/>
                                  </a:cxn>
                                  <a:cxn ang="T156">
                                    <a:pos x="T88" y="T89"/>
                                  </a:cxn>
                                  <a:cxn ang="T157">
                                    <a:pos x="T90" y="T91"/>
                                  </a:cxn>
                                  <a:cxn ang="T158">
                                    <a:pos x="T92" y="T93"/>
                                  </a:cxn>
                                  <a:cxn ang="T159">
                                    <a:pos x="T94" y="T95"/>
                                  </a:cxn>
                                  <a:cxn ang="T160">
                                    <a:pos x="T96" y="T97"/>
                                  </a:cxn>
                                  <a:cxn ang="T161">
                                    <a:pos x="T98" y="T99"/>
                                  </a:cxn>
                                  <a:cxn ang="T162">
                                    <a:pos x="T100" y="T101"/>
                                  </a:cxn>
                                  <a:cxn ang="T163">
                                    <a:pos x="T102" y="T103"/>
                                  </a:cxn>
                                  <a:cxn ang="T164">
                                    <a:pos x="T104" y="T105"/>
                                  </a:cxn>
                                  <a:cxn ang="T165">
                                    <a:pos x="T106" y="T107"/>
                                  </a:cxn>
                                  <a:cxn ang="T166">
                                    <a:pos x="T108" y="T109"/>
                                  </a:cxn>
                                  <a:cxn ang="T167">
                                    <a:pos x="T110" y="T111"/>
                                  </a:cxn>
                                </a:cxnLst>
                                <a:rect l="T168" t="T169" r="T170" b="T171"/>
                                <a:pathLst>
                                  <a:path w="432" h="1986">
                                    <a:moveTo>
                                      <a:pt x="427" y="1986"/>
                                    </a:moveTo>
                                    <a:cubicBezTo>
                                      <a:pt x="432" y="1970"/>
                                      <a:pt x="423" y="1961"/>
                                      <a:pt x="412" y="1950"/>
                                    </a:cubicBezTo>
                                    <a:cubicBezTo>
                                      <a:pt x="405" y="1899"/>
                                      <a:pt x="355" y="1896"/>
                                      <a:pt x="325" y="1866"/>
                                    </a:cubicBezTo>
                                    <a:cubicBezTo>
                                      <a:pt x="331" y="1865"/>
                                      <a:pt x="339" y="1867"/>
                                      <a:pt x="343" y="1863"/>
                                    </a:cubicBezTo>
                                    <a:cubicBezTo>
                                      <a:pt x="352" y="1854"/>
                                      <a:pt x="328" y="1838"/>
                                      <a:pt x="325" y="1836"/>
                                    </a:cubicBezTo>
                                    <a:cubicBezTo>
                                      <a:pt x="319" y="1824"/>
                                      <a:pt x="320" y="1813"/>
                                      <a:pt x="307" y="1809"/>
                                    </a:cubicBezTo>
                                    <a:cubicBezTo>
                                      <a:pt x="287" y="1789"/>
                                      <a:pt x="297" y="1773"/>
                                      <a:pt x="262" y="1761"/>
                                    </a:cubicBezTo>
                                    <a:cubicBezTo>
                                      <a:pt x="234" y="1740"/>
                                      <a:pt x="229" y="1716"/>
                                      <a:pt x="193" y="1710"/>
                                    </a:cubicBezTo>
                                    <a:cubicBezTo>
                                      <a:pt x="188" y="1691"/>
                                      <a:pt x="174" y="1663"/>
                                      <a:pt x="163" y="1647"/>
                                    </a:cubicBezTo>
                                    <a:cubicBezTo>
                                      <a:pt x="161" y="1635"/>
                                      <a:pt x="159" y="1618"/>
                                      <a:pt x="151" y="1608"/>
                                    </a:cubicBezTo>
                                    <a:cubicBezTo>
                                      <a:pt x="146" y="1601"/>
                                      <a:pt x="133" y="1590"/>
                                      <a:pt x="133" y="1590"/>
                                    </a:cubicBezTo>
                                    <a:cubicBezTo>
                                      <a:pt x="138" y="1565"/>
                                      <a:pt x="130" y="1542"/>
                                      <a:pt x="112" y="1524"/>
                                    </a:cubicBezTo>
                                    <a:cubicBezTo>
                                      <a:pt x="125" y="1520"/>
                                      <a:pt x="131" y="1523"/>
                                      <a:pt x="142" y="1530"/>
                                    </a:cubicBezTo>
                                    <a:cubicBezTo>
                                      <a:pt x="151" y="1543"/>
                                      <a:pt x="151" y="1564"/>
                                      <a:pt x="163" y="1575"/>
                                    </a:cubicBezTo>
                                    <a:cubicBezTo>
                                      <a:pt x="171" y="1582"/>
                                      <a:pt x="181" y="1587"/>
                                      <a:pt x="190" y="1593"/>
                                    </a:cubicBezTo>
                                    <a:cubicBezTo>
                                      <a:pt x="193" y="1595"/>
                                      <a:pt x="199" y="1599"/>
                                      <a:pt x="199" y="1599"/>
                                    </a:cubicBezTo>
                                    <a:cubicBezTo>
                                      <a:pt x="203" y="1616"/>
                                      <a:pt x="209" y="1609"/>
                                      <a:pt x="217" y="1623"/>
                                    </a:cubicBezTo>
                                    <a:cubicBezTo>
                                      <a:pt x="228" y="1642"/>
                                      <a:pt x="224" y="1663"/>
                                      <a:pt x="247" y="1671"/>
                                    </a:cubicBezTo>
                                    <a:cubicBezTo>
                                      <a:pt x="252" y="1687"/>
                                      <a:pt x="264" y="1705"/>
                                      <a:pt x="274" y="1719"/>
                                    </a:cubicBezTo>
                                    <a:cubicBezTo>
                                      <a:pt x="279" y="1742"/>
                                      <a:pt x="286" y="1743"/>
                                      <a:pt x="304" y="1755"/>
                                    </a:cubicBezTo>
                                    <a:cubicBezTo>
                                      <a:pt x="339" y="1751"/>
                                      <a:pt x="334" y="1752"/>
                                      <a:pt x="316" y="1734"/>
                                    </a:cubicBezTo>
                                    <a:cubicBezTo>
                                      <a:pt x="311" y="1718"/>
                                      <a:pt x="295" y="1717"/>
                                      <a:pt x="286" y="1704"/>
                                    </a:cubicBezTo>
                                    <a:cubicBezTo>
                                      <a:pt x="275" y="1689"/>
                                      <a:pt x="266" y="1672"/>
                                      <a:pt x="253" y="1659"/>
                                    </a:cubicBezTo>
                                    <a:cubicBezTo>
                                      <a:pt x="250" y="1650"/>
                                      <a:pt x="231" y="1625"/>
                                      <a:pt x="223" y="1620"/>
                                    </a:cubicBezTo>
                                    <a:cubicBezTo>
                                      <a:pt x="216" y="1609"/>
                                      <a:pt x="205" y="1585"/>
                                      <a:pt x="193" y="1581"/>
                                    </a:cubicBezTo>
                                    <a:cubicBezTo>
                                      <a:pt x="178" y="1566"/>
                                      <a:pt x="163" y="1542"/>
                                      <a:pt x="145" y="1530"/>
                                    </a:cubicBezTo>
                                    <a:cubicBezTo>
                                      <a:pt x="137" y="1507"/>
                                      <a:pt x="143" y="1517"/>
                                      <a:pt x="130" y="1500"/>
                                    </a:cubicBezTo>
                                    <a:cubicBezTo>
                                      <a:pt x="126" y="1488"/>
                                      <a:pt x="114" y="1477"/>
                                      <a:pt x="103" y="1470"/>
                                    </a:cubicBezTo>
                                    <a:cubicBezTo>
                                      <a:pt x="98" y="1454"/>
                                      <a:pt x="87" y="1441"/>
                                      <a:pt x="82" y="1425"/>
                                    </a:cubicBezTo>
                                    <a:cubicBezTo>
                                      <a:pt x="92" y="1354"/>
                                      <a:pt x="60" y="1401"/>
                                      <a:pt x="71" y="1330"/>
                                    </a:cubicBezTo>
                                    <a:cubicBezTo>
                                      <a:pt x="65" y="1299"/>
                                      <a:pt x="56" y="1263"/>
                                      <a:pt x="46" y="1239"/>
                                    </a:cubicBezTo>
                                    <a:cubicBezTo>
                                      <a:pt x="43" y="1232"/>
                                      <a:pt x="25" y="1204"/>
                                      <a:pt x="22" y="1182"/>
                                    </a:cubicBezTo>
                                    <a:cubicBezTo>
                                      <a:pt x="19" y="1160"/>
                                      <a:pt x="26" y="1124"/>
                                      <a:pt x="25" y="1104"/>
                                    </a:cubicBezTo>
                                    <a:cubicBezTo>
                                      <a:pt x="20" y="1086"/>
                                      <a:pt x="23" y="1084"/>
                                      <a:pt x="16" y="1062"/>
                                    </a:cubicBezTo>
                                    <a:cubicBezTo>
                                      <a:pt x="15" y="1059"/>
                                      <a:pt x="16" y="1014"/>
                                      <a:pt x="16" y="1014"/>
                                    </a:cubicBezTo>
                                    <a:cubicBezTo>
                                      <a:pt x="23" y="986"/>
                                      <a:pt x="38" y="978"/>
                                      <a:pt x="31" y="951"/>
                                    </a:cubicBezTo>
                                    <a:cubicBezTo>
                                      <a:pt x="21" y="913"/>
                                      <a:pt x="11" y="875"/>
                                      <a:pt x="1" y="837"/>
                                    </a:cubicBezTo>
                                    <a:cubicBezTo>
                                      <a:pt x="0" y="808"/>
                                      <a:pt x="18" y="796"/>
                                      <a:pt x="22" y="777"/>
                                    </a:cubicBezTo>
                                    <a:cubicBezTo>
                                      <a:pt x="19" y="758"/>
                                      <a:pt x="20" y="742"/>
                                      <a:pt x="25" y="723"/>
                                    </a:cubicBezTo>
                                    <a:cubicBezTo>
                                      <a:pt x="24" y="689"/>
                                      <a:pt x="22" y="655"/>
                                      <a:pt x="22" y="621"/>
                                    </a:cubicBezTo>
                                    <a:cubicBezTo>
                                      <a:pt x="22" y="594"/>
                                      <a:pt x="34" y="566"/>
                                      <a:pt x="40" y="540"/>
                                    </a:cubicBezTo>
                                    <a:cubicBezTo>
                                      <a:pt x="48" y="509"/>
                                      <a:pt x="51" y="478"/>
                                      <a:pt x="58" y="447"/>
                                    </a:cubicBezTo>
                                    <a:cubicBezTo>
                                      <a:pt x="64" y="419"/>
                                      <a:pt x="73" y="391"/>
                                      <a:pt x="82" y="363"/>
                                    </a:cubicBezTo>
                                    <a:cubicBezTo>
                                      <a:pt x="85" y="354"/>
                                      <a:pt x="91" y="345"/>
                                      <a:pt x="94" y="336"/>
                                    </a:cubicBezTo>
                                    <a:cubicBezTo>
                                      <a:pt x="95" y="333"/>
                                      <a:pt x="97" y="327"/>
                                      <a:pt x="97" y="327"/>
                                    </a:cubicBezTo>
                                    <a:cubicBezTo>
                                      <a:pt x="98" y="315"/>
                                      <a:pt x="91" y="299"/>
                                      <a:pt x="100" y="291"/>
                                    </a:cubicBezTo>
                                    <a:cubicBezTo>
                                      <a:pt x="165" y="239"/>
                                      <a:pt x="137" y="313"/>
                                      <a:pt x="148" y="279"/>
                                    </a:cubicBezTo>
                                    <a:cubicBezTo>
                                      <a:pt x="151" y="258"/>
                                      <a:pt x="155" y="238"/>
                                      <a:pt x="139" y="222"/>
                                    </a:cubicBezTo>
                                    <a:cubicBezTo>
                                      <a:pt x="138" y="219"/>
                                      <a:pt x="135" y="216"/>
                                      <a:pt x="136" y="213"/>
                                    </a:cubicBezTo>
                                    <a:cubicBezTo>
                                      <a:pt x="139" y="206"/>
                                      <a:pt x="165" y="197"/>
                                      <a:pt x="172" y="195"/>
                                    </a:cubicBezTo>
                                    <a:cubicBezTo>
                                      <a:pt x="178" y="177"/>
                                      <a:pt x="194" y="126"/>
                                      <a:pt x="211" y="120"/>
                                    </a:cubicBezTo>
                                    <a:cubicBezTo>
                                      <a:pt x="217" y="122"/>
                                      <a:pt x="226" y="135"/>
                                      <a:pt x="229" y="129"/>
                                    </a:cubicBezTo>
                                    <a:cubicBezTo>
                                      <a:pt x="236" y="115"/>
                                      <a:pt x="230" y="96"/>
                                      <a:pt x="235" y="81"/>
                                    </a:cubicBezTo>
                                    <a:cubicBezTo>
                                      <a:pt x="243" y="54"/>
                                      <a:pt x="249" y="24"/>
                                      <a:pt x="265" y="0"/>
                                    </a:cubicBezTo>
                                    <a:cubicBezTo>
                                      <a:pt x="280" y="10"/>
                                      <a:pt x="278" y="19"/>
                                      <a:pt x="280" y="39"/>
                                    </a:cubicBezTo>
                                    <a:cubicBezTo>
                                      <a:pt x="283" y="66"/>
                                      <a:pt x="292" y="97"/>
                                      <a:pt x="292" y="123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807" name="AutoShape 128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9600000" flipH="1">
                                <a:off x="2726" y="885"/>
                                <a:ext cx="45" cy="181"/>
                              </a:xfrm>
                              <a:prstGeom prst="lightningBolt">
                                <a:avLst/>
                              </a:prstGeom>
                              <a:solidFill>
                                <a:srgbClr val="ECD846"/>
                              </a:solidFill>
                              <a:ln w="9525">
                                <a:solidFill>
                                  <a:srgbClr val="CC99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801" name="Freeform 128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60" y="2504"/>
                            <a:ext cx="185" cy="280"/>
                          </a:xfrm>
                          <a:custGeom>
                            <a:avLst/>
                            <a:gdLst>
                              <a:gd name="T0" fmla="*/ 180 w 185"/>
                              <a:gd name="T1" fmla="*/ 0 h 280"/>
                              <a:gd name="T2" fmla="*/ 172 w 185"/>
                              <a:gd name="T3" fmla="*/ 24 h 280"/>
                              <a:gd name="T4" fmla="*/ 148 w 185"/>
                              <a:gd name="T5" fmla="*/ 32 h 280"/>
                              <a:gd name="T6" fmla="*/ 100 w 185"/>
                              <a:gd name="T7" fmla="*/ 120 h 280"/>
                              <a:gd name="T8" fmla="*/ 44 w 185"/>
                              <a:gd name="T9" fmla="*/ 192 h 280"/>
                              <a:gd name="T10" fmla="*/ 36 w 185"/>
                              <a:gd name="T11" fmla="*/ 216 h 280"/>
                              <a:gd name="T12" fmla="*/ 12 w 185"/>
                              <a:gd name="T13" fmla="*/ 224 h 280"/>
                              <a:gd name="T14" fmla="*/ 44 w 185"/>
                              <a:gd name="T15" fmla="*/ 280 h 280"/>
                              <a:gd name="T16" fmla="*/ 108 w 185"/>
                              <a:gd name="T17" fmla="*/ 200 h 280"/>
                              <a:gd name="T18" fmla="*/ 140 w 185"/>
                              <a:gd name="T19" fmla="*/ 176 h 280"/>
                              <a:gd name="T20" fmla="*/ 164 w 185"/>
                              <a:gd name="T21" fmla="*/ 152 h 280"/>
                              <a:gd name="T22" fmla="*/ 164 w 185"/>
                              <a:gd name="T23" fmla="*/ 56 h 280"/>
                              <a:gd name="T24" fmla="*/ 164 w 185"/>
                              <a:gd name="T25" fmla="*/ 56 h 280"/>
                              <a:gd name="T26" fmla="*/ 180 w 185"/>
                              <a:gd name="T27" fmla="*/ 0 h 280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185"/>
                              <a:gd name="T43" fmla="*/ 0 h 280"/>
                              <a:gd name="T44" fmla="*/ 185 w 185"/>
                              <a:gd name="T45" fmla="*/ 280 h 280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185" h="280">
                                <a:moveTo>
                                  <a:pt x="180" y="0"/>
                                </a:moveTo>
                                <a:cubicBezTo>
                                  <a:pt x="177" y="8"/>
                                  <a:pt x="178" y="18"/>
                                  <a:pt x="172" y="24"/>
                                </a:cubicBezTo>
                                <a:cubicBezTo>
                                  <a:pt x="166" y="30"/>
                                  <a:pt x="153" y="25"/>
                                  <a:pt x="148" y="32"/>
                                </a:cubicBezTo>
                                <a:cubicBezTo>
                                  <a:pt x="112" y="82"/>
                                  <a:pt x="150" y="87"/>
                                  <a:pt x="100" y="120"/>
                                </a:cubicBezTo>
                                <a:cubicBezTo>
                                  <a:pt x="90" y="149"/>
                                  <a:pt x="44" y="192"/>
                                  <a:pt x="44" y="192"/>
                                </a:cubicBezTo>
                                <a:cubicBezTo>
                                  <a:pt x="41" y="200"/>
                                  <a:pt x="42" y="210"/>
                                  <a:pt x="36" y="216"/>
                                </a:cubicBezTo>
                                <a:cubicBezTo>
                                  <a:pt x="30" y="222"/>
                                  <a:pt x="15" y="216"/>
                                  <a:pt x="12" y="224"/>
                                </a:cubicBezTo>
                                <a:cubicBezTo>
                                  <a:pt x="0" y="259"/>
                                  <a:pt x="24" y="267"/>
                                  <a:pt x="44" y="280"/>
                                </a:cubicBezTo>
                                <a:cubicBezTo>
                                  <a:pt x="89" y="265"/>
                                  <a:pt x="93" y="245"/>
                                  <a:pt x="108" y="200"/>
                                </a:cubicBezTo>
                                <a:cubicBezTo>
                                  <a:pt x="112" y="187"/>
                                  <a:pt x="130" y="185"/>
                                  <a:pt x="140" y="176"/>
                                </a:cubicBezTo>
                                <a:cubicBezTo>
                                  <a:pt x="149" y="169"/>
                                  <a:pt x="156" y="160"/>
                                  <a:pt x="164" y="152"/>
                                </a:cubicBezTo>
                                <a:cubicBezTo>
                                  <a:pt x="185" y="88"/>
                                  <a:pt x="185" y="120"/>
                                  <a:pt x="164" y="56"/>
                                </a:cubicBezTo>
                                <a:cubicBezTo>
                                  <a:pt x="169" y="37"/>
                                  <a:pt x="175" y="19"/>
                                  <a:pt x="180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799" name="Freeform 798"/>
                        <p:cNvSpPr/>
                        <p:nvPr/>
                      </p:nvSpPr>
                      <p:spPr>
                        <a:xfrm>
                          <a:off x="3622876" y="1608881"/>
                          <a:ext cx="476041" cy="544010"/>
                        </a:xfrm>
                        <a:custGeom>
                          <a:avLst/>
                          <a:gdLst>
                            <a:gd name="connsiteX0" fmla="*/ 335666 w 476041"/>
                            <a:gd name="connsiteY0" fmla="*/ 416689 h 544010"/>
                            <a:gd name="connsiteX1" fmla="*/ 335666 w 476041"/>
                            <a:gd name="connsiteY1" fmla="*/ 416689 h 544010"/>
                            <a:gd name="connsiteX2" fmla="*/ 416689 w 476041"/>
                            <a:gd name="connsiteY2" fmla="*/ 532435 h 544010"/>
                            <a:gd name="connsiteX3" fmla="*/ 451413 w 476041"/>
                            <a:gd name="connsiteY3" fmla="*/ 544010 h 544010"/>
                            <a:gd name="connsiteX4" fmla="*/ 451413 w 476041"/>
                            <a:gd name="connsiteY4" fmla="*/ 370390 h 544010"/>
                            <a:gd name="connsiteX5" fmla="*/ 428263 w 476041"/>
                            <a:gd name="connsiteY5" fmla="*/ 347241 h 544010"/>
                            <a:gd name="connsiteX6" fmla="*/ 393539 w 476041"/>
                            <a:gd name="connsiteY6" fmla="*/ 335666 h 544010"/>
                            <a:gd name="connsiteX7" fmla="*/ 347240 w 476041"/>
                            <a:gd name="connsiteY7" fmla="*/ 289367 h 544010"/>
                            <a:gd name="connsiteX8" fmla="*/ 289367 w 476041"/>
                            <a:gd name="connsiteY8" fmla="*/ 243068 h 544010"/>
                            <a:gd name="connsiteX9" fmla="*/ 266218 w 476041"/>
                            <a:gd name="connsiteY9" fmla="*/ 208344 h 544010"/>
                            <a:gd name="connsiteX10" fmla="*/ 208344 w 476041"/>
                            <a:gd name="connsiteY10" fmla="*/ 162046 h 544010"/>
                            <a:gd name="connsiteX11" fmla="*/ 138896 w 476041"/>
                            <a:gd name="connsiteY11" fmla="*/ 115747 h 544010"/>
                            <a:gd name="connsiteX12" fmla="*/ 115747 w 476041"/>
                            <a:gd name="connsiteY12" fmla="*/ 81023 h 544010"/>
                            <a:gd name="connsiteX13" fmla="*/ 81023 w 476041"/>
                            <a:gd name="connsiteY13" fmla="*/ 69448 h 544010"/>
                            <a:gd name="connsiteX14" fmla="*/ 69448 w 476041"/>
                            <a:gd name="connsiteY14" fmla="*/ 34724 h 544010"/>
                            <a:gd name="connsiteX15" fmla="*/ 34724 w 476041"/>
                            <a:gd name="connsiteY15" fmla="*/ 23149 h 544010"/>
                            <a:gd name="connsiteX16" fmla="*/ 0 w 476041"/>
                            <a:gd name="connsiteY16" fmla="*/ 0 h 544010"/>
                            <a:gd name="connsiteX17" fmla="*/ 11575 w 476041"/>
                            <a:gd name="connsiteY17" fmla="*/ 92597 h 544010"/>
                            <a:gd name="connsiteX18" fmla="*/ 34724 w 476041"/>
                            <a:gd name="connsiteY18" fmla="*/ 115747 h 544010"/>
                            <a:gd name="connsiteX19" fmla="*/ 57873 w 476041"/>
                            <a:gd name="connsiteY19" fmla="*/ 196770 h 544010"/>
                            <a:gd name="connsiteX20" fmla="*/ 81023 w 476041"/>
                            <a:gd name="connsiteY20" fmla="*/ 231494 h 544010"/>
                            <a:gd name="connsiteX21" fmla="*/ 115747 w 476041"/>
                            <a:gd name="connsiteY21" fmla="*/ 300942 h 544010"/>
                            <a:gd name="connsiteX22" fmla="*/ 185195 w 476041"/>
                            <a:gd name="connsiteY22" fmla="*/ 324091 h 544010"/>
                            <a:gd name="connsiteX23" fmla="*/ 254643 w 476041"/>
                            <a:gd name="connsiteY23" fmla="*/ 358815 h 544010"/>
                            <a:gd name="connsiteX24" fmla="*/ 289367 w 476041"/>
                            <a:gd name="connsiteY24" fmla="*/ 370390 h 544010"/>
                            <a:gd name="connsiteX25" fmla="*/ 324091 w 476041"/>
                            <a:gd name="connsiteY25" fmla="*/ 393539 h 544010"/>
                            <a:gd name="connsiteX26" fmla="*/ 335666 w 476041"/>
                            <a:gd name="connsiteY26" fmla="*/ 416689 h 5440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</a:cxnLst>
                          <a:rect l="l" t="t" r="r" b="b"/>
                          <a:pathLst>
                            <a:path w="476041" h="544010">
                              <a:moveTo>
                                <a:pt x="335666" y="416689"/>
                              </a:moveTo>
                              <a:lnTo>
                                <a:pt x="335666" y="416689"/>
                              </a:lnTo>
                              <a:cubicBezTo>
                                <a:pt x="370702" y="486759"/>
                                <a:pt x="360300" y="504240"/>
                                <a:pt x="416689" y="532435"/>
                              </a:cubicBezTo>
                              <a:cubicBezTo>
                                <a:pt x="427602" y="537891"/>
                                <a:pt x="439838" y="540152"/>
                                <a:pt x="451413" y="544010"/>
                              </a:cubicBezTo>
                              <a:cubicBezTo>
                                <a:pt x="474516" y="474697"/>
                                <a:pt x="476041" y="485320"/>
                                <a:pt x="451413" y="370390"/>
                              </a:cubicBezTo>
                              <a:cubicBezTo>
                                <a:pt x="449126" y="359719"/>
                                <a:pt x="437621" y="352856"/>
                                <a:pt x="428263" y="347241"/>
                              </a:cubicBezTo>
                              <a:cubicBezTo>
                                <a:pt x="417801" y="340964"/>
                                <a:pt x="405114" y="339524"/>
                                <a:pt x="393539" y="335666"/>
                              </a:cubicBezTo>
                              <a:cubicBezTo>
                                <a:pt x="378106" y="320233"/>
                                <a:pt x="365400" y="301474"/>
                                <a:pt x="347240" y="289367"/>
                              </a:cubicBezTo>
                              <a:cubicBezTo>
                                <a:pt x="321454" y="272177"/>
                                <a:pt x="308217" y="266632"/>
                                <a:pt x="289367" y="243068"/>
                              </a:cubicBezTo>
                              <a:cubicBezTo>
                                <a:pt x="280677" y="232205"/>
                                <a:pt x="274908" y="219207"/>
                                <a:pt x="266218" y="208344"/>
                              </a:cubicBezTo>
                              <a:cubicBezTo>
                                <a:pt x="241377" y="177293"/>
                                <a:pt x="241765" y="188783"/>
                                <a:pt x="208344" y="162046"/>
                              </a:cubicBezTo>
                              <a:cubicBezTo>
                                <a:pt x="149426" y="114911"/>
                                <a:pt x="232221" y="162408"/>
                                <a:pt x="138896" y="115747"/>
                              </a:cubicBezTo>
                              <a:cubicBezTo>
                                <a:pt x="131180" y="104172"/>
                                <a:pt x="126610" y="89713"/>
                                <a:pt x="115747" y="81023"/>
                              </a:cubicBezTo>
                              <a:cubicBezTo>
                                <a:pt x="106220" y="73401"/>
                                <a:pt x="89650" y="78075"/>
                                <a:pt x="81023" y="69448"/>
                              </a:cubicBezTo>
                              <a:cubicBezTo>
                                <a:pt x="72396" y="60821"/>
                                <a:pt x="78075" y="43351"/>
                                <a:pt x="69448" y="34724"/>
                              </a:cubicBezTo>
                              <a:cubicBezTo>
                                <a:pt x="60821" y="26097"/>
                                <a:pt x="45637" y="28605"/>
                                <a:pt x="34724" y="23149"/>
                              </a:cubicBezTo>
                              <a:cubicBezTo>
                                <a:pt x="22282" y="16928"/>
                                <a:pt x="11575" y="7716"/>
                                <a:pt x="0" y="0"/>
                              </a:cubicBezTo>
                              <a:cubicBezTo>
                                <a:pt x="3858" y="30866"/>
                                <a:pt x="2637" y="62803"/>
                                <a:pt x="11575" y="92597"/>
                              </a:cubicBezTo>
                              <a:cubicBezTo>
                                <a:pt x="14711" y="103050"/>
                                <a:pt x="29109" y="106389"/>
                                <a:pt x="34724" y="115747"/>
                              </a:cubicBezTo>
                              <a:cubicBezTo>
                                <a:pt x="45991" y="134525"/>
                                <a:pt x="50301" y="179102"/>
                                <a:pt x="57873" y="196770"/>
                              </a:cubicBezTo>
                              <a:cubicBezTo>
                                <a:pt x="63353" y="209556"/>
                                <a:pt x="73306" y="219919"/>
                                <a:pt x="81023" y="231494"/>
                              </a:cubicBezTo>
                              <a:cubicBezTo>
                                <a:pt x="87330" y="250416"/>
                                <a:pt x="96850" y="289132"/>
                                <a:pt x="115747" y="300942"/>
                              </a:cubicBezTo>
                              <a:cubicBezTo>
                                <a:pt x="136440" y="313875"/>
                                <a:pt x="162046" y="316375"/>
                                <a:pt x="185195" y="324091"/>
                              </a:cubicBezTo>
                              <a:cubicBezTo>
                                <a:pt x="272470" y="353183"/>
                                <a:pt x="164897" y="313942"/>
                                <a:pt x="254643" y="358815"/>
                              </a:cubicBezTo>
                              <a:cubicBezTo>
                                <a:pt x="265556" y="364271"/>
                                <a:pt x="278454" y="364934"/>
                                <a:pt x="289367" y="370390"/>
                              </a:cubicBezTo>
                              <a:cubicBezTo>
                                <a:pt x="301809" y="376611"/>
                                <a:pt x="313228" y="384849"/>
                                <a:pt x="324091" y="393539"/>
                              </a:cubicBezTo>
                              <a:cubicBezTo>
                                <a:pt x="356438" y="419417"/>
                                <a:pt x="333737" y="412831"/>
                                <a:pt x="335666" y="41668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>
                          <a:solidFill>
                            <a:srgbClr val="CC99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400">
                            <a:defRPr/>
                          </a:pPr>
                          <a:endParaRPr lang="en-US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37" name="Group 235"/>
                    <p:cNvGrpSpPr/>
                    <p:nvPr/>
                  </p:nvGrpSpPr>
                  <p:grpSpPr>
                    <a:xfrm rot="2237695">
                      <a:off x="4101480" y="2310408"/>
                      <a:ext cx="376580" cy="1224136"/>
                      <a:chOff x="3491880" y="1700808"/>
                      <a:chExt cx="376580" cy="1224136"/>
                    </a:xfrm>
                  </p:grpSpPr>
                  <p:grpSp>
                    <p:nvGrpSpPr>
                      <p:cNvPr id="639" name="Group 143"/>
                      <p:cNvGrpSpPr/>
                      <p:nvPr/>
                    </p:nvGrpSpPr>
                    <p:grpSpPr>
                      <a:xfrm>
                        <a:off x="3491880" y="2276872"/>
                        <a:ext cx="304572" cy="648072"/>
                        <a:chOff x="3622876" y="1044283"/>
                        <a:chExt cx="1960756" cy="3563452"/>
                      </a:xfrm>
                    </p:grpSpPr>
                    <p:grpSp>
                      <p:nvGrpSpPr>
                        <p:cNvPr id="642" name="Group 1280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8992529" flipH="1" flipV="1">
                          <a:off x="4245701" y="1044283"/>
                          <a:ext cx="1337931" cy="3563452"/>
                          <a:chOff x="2440" y="885"/>
                          <a:chExt cx="758" cy="2167"/>
                        </a:xfrm>
                      </p:grpSpPr>
                      <p:grpSp>
                        <p:nvGrpSpPr>
                          <p:cNvPr id="647" name="Group 128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40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790" name="Freeform 128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709" y="1037"/>
                              <a:ext cx="480" cy="1028"/>
                            </a:xfrm>
                            <a:custGeom>
                              <a:avLst/>
                              <a:gdLst>
                                <a:gd name="T0" fmla="*/ 471 w 480"/>
                                <a:gd name="T1" fmla="*/ 1017 h 1028"/>
                                <a:gd name="T2" fmla="*/ 468 w 480"/>
                                <a:gd name="T3" fmla="*/ 993 h 1028"/>
                                <a:gd name="T4" fmla="*/ 474 w 480"/>
                                <a:gd name="T5" fmla="*/ 957 h 1028"/>
                                <a:gd name="T6" fmla="*/ 468 w 480"/>
                                <a:gd name="T7" fmla="*/ 882 h 1028"/>
                                <a:gd name="T8" fmla="*/ 477 w 480"/>
                                <a:gd name="T9" fmla="*/ 816 h 1028"/>
                                <a:gd name="T10" fmla="*/ 474 w 480"/>
                                <a:gd name="T11" fmla="*/ 807 h 1028"/>
                                <a:gd name="T12" fmla="*/ 459 w 480"/>
                                <a:gd name="T13" fmla="*/ 750 h 1028"/>
                                <a:gd name="T14" fmla="*/ 459 w 480"/>
                                <a:gd name="T15" fmla="*/ 705 h 1028"/>
                                <a:gd name="T16" fmla="*/ 450 w 480"/>
                                <a:gd name="T17" fmla="*/ 708 h 1028"/>
                                <a:gd name="T18" fmla="*/ 456 w 480"/>
                                <a:gd name="T19" fmla="*/ 699 h 1028"/>
                                <a:gd name="T20" fmla="*/ 450 w 480"/>
                                <a:gd name="T21" fmla="*/ 669 h 1028"/>
                                <a:gd name="T22" fmla="*/ 444 w 480"/>
                                <a:gd name="T23" fmla="*/ 591 h 1028"/>
                                <a:gd name="T24" fmla="*/ 429 w 480"/>
                                <a:gd name="T25" fmla="*/ 510 h 1028"/>
                                <a:gd name="T26" fmla="*/ 432 w 480"/>
                                <a:gd name="T27" fmla="*/ 480 h 1028"/>
                                <a:gd name="T28" fmla="*/ 423 w 480"/>
                                <a:gd name="T29" fmla="*/ 483 h 1028"/>
                                <a:gd name="T30" fmla="*/ 408 w 480"/>
                                <a:gd name="T31" fmla="*/ 438 h 1028"/>
                                <a:gd name="T32" fmla="*/ 384 w 480"/>
                                <a:gd name="T33" fmla="*/ 408 h 1028"/>
                                <a:gd name="T34" fmla="*/ 372 w 480"/>
                                <a:gd name="T35" fmla="*/ 336 h 1028"/>
                                <a:gd name="T36" fmla="*/ 351 w 480"/>
                                <a:gd name="T37" fmla="*/ 330 h 1028"/>
                                <a:gd name="T38" fmla="*/ 345 w 480"/>
                                <a:gd name="T39" fmla="*/ 294 h 1028"/>
                                <a:gd name="T40" fmla="*/ 312 w 480"/>
                                <a:gd name="T41" fmla="*/ 222 h 1028"/>
                                <a:gd name="T42" fmla="*/ 306 w 480"/>
                                <a:gd name="T43" fmla="*/ 174 h 1028"/>
                                <a:gd name="T44" fmla="*/ 297 w 480"/>
                                <a:gd name="T45" fmla="*/ 177 h 1028"/>
                                <a:gd name="T46" fmla="*/ 291 w 480"/>
                                <a:gd name="T47" fmla="*/ 186 h 1028"/>
                                <a:gd name="T48" fmla="*/ 279 w 480"/>
                                <a:gd name="T49" fmla="*/ 156 h 1028"/>
                                <a:gd name="T50" fmla="*/ 246 w 480"/>
                                <a:gd name="T51" fmla="*/ 147 h 1028"/>
                                <a:gd name="T52" fmla="*/ 225 w 480"/>
                                <a:gd name="T53" fmla="*/ 132 h 1028"/>
                                <a:gd name="T54" fmla="*/ 201 w 480"/>
                                <a:gd name="T55" fmla="*/ 105 h 1028"/>
                                <a:gd name="T56" fmla="*/ 159 w 480"/>
                                <a:gd name="T57" fmla="*/ 96 h 1028"/>
                                <a:gd name="T58" fmla="*/ 102 w 480"/>
                                <a:gd name="T59" fmla="*/ 63 h 1028"/>
                                <a:gd name="T60" fmla="*/ 78 w 480"/>
                                <a:gd name="T61" fmla="*/ 33 h 1028"/>
                                <a:gd name="T62" fmla="*/ 51 w 480"/>
                                <a:gd name="T63" fmla="*/ 12 h 1028"/>
                                <a:gd name="T64" fmla="*/ 33 w 480"/>
                                <a:gd name="T65" fmla="*/ 0 h 1028"/>
                                <a:gd name="T66" fmla="*/ 21 w 480"/>
                                <a:gd name="T67" fmla="*/ 48 h 1028"/>
                                <a:gd name="T68" fmla="*/ 48 w 480"/>
                                <a:gd name="T69" fmla="*/ 132 h 1028"/>
                                <a:gd name="T70" fmla="*/ 117 w 480"/>
                                <a:gd name="T71" fmla="*/ 108 h 1028"/>
                                <a:gd name="T72" fmla="*/ 126 w 480"/>
                                <a:gd name="T73" fmla="*/ 120 h 1028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w 480"/>
                                <a:gd name="T112" fmla="*/ 0 h 1028"/>
                                <a:gd name="T113" fmla="*/ 480 w 480"/>
                                <a:gd name="T114" fmla="*/ 1028 h 1028"/>
                              </a:gdLst>
                              <a:ahLst/>
                              <a:cxnLst>
                                <a:cxn ang="T74">
                                  <a:pos x="T0" y="T1"/>
                                </a:cxn>
                                <a:cxn ang="T75">
                                  <a:pos x="T2" y="T3"/>
                                </a:cxn>
                                <a:cxn ang="T76">
                                  <a:pos x="T4" y="T5"/>
                                </a:cxn>
                                <a:cxn ang="T77">
                                  <a:pos x="T6" y="T7"/>
                                </a:cxn>
                                <a:cxn ang="T78">
                                  <a:pos x="T8" y="T9"/>
                                </a:cxn>
                                <a:cxn ang="T79">
                                  <a:pos x="T10" y="T11"/>
                                </a:cxn>
                                <a:cxn ang="T80">
                                  <a:pos x="T12" y="T13"/>
                                </a:cxn>
                                <a:cxn ang="T81">
                                  <a:pos x="T14" y="T15"/>
                                </a:cxn>
                                <a:cxn ang="T82">
                                  <a:pos x="T16" y="T17"/>
                                </a:cxn>
                                <a:cxn ang="T83">
                                  <a:pos x="T18" y="T19"/>
                                </a:cxn>
                                <a:cxn ang="T84">
                                  <a:pos x="T20" y="T21"/>
                                </a:cxn>
                                <a:cxn ang="T85">
                                  <a:pos x="T22" y="T23"/>
                                </a:cxn>
                                <a:cxn ang="T86">
                                  <a:pos x="T24" y="T25"/>
                                </a:cxn>
                                <a:cxn ang="T87">
                                  <a:pos x="T26" y="T27"/>
                                </a:cxn>
                                <a:cxn ang="T88">
                                  <a:pos x="T28" y="T29"/>
                                </a:cxn>
                                <a:cxn ang="T89">
                                  <a:pos x="T30" y="T31"/>
                                </a:cxn>
                                <a:cxn ang="T90">
                                  <a:pos x="T32" y="T33"/>
                                </a:cxn>
                                <a:cxn ang="T91">
                                  <a:pos x="T34" y="T35"/>
                                </a:cxn>
                                <a:cxn ang="T92">
                                  <a:pos x="T36" y="T37"/>
                                </a:cxn>
                                <a:cxn ang="T93">
                                  <a:pos x="T38" y="T39"/>
                                </a:cxn>
                                <a:cxn ang="T94">
                                  <a:pos x="T40" y="T41"/>
                                </a:cxn>
                                <a:cxn ang="T95">
                                  <a:pos x="T42" y="T43"/>
                                </a:cxn>
                                <a:cxn ang="T96">
                                  <a:pos x="T44" y="T45"/>
                                </a:cxn>
                                <a:cxn ang="T97">
                                  <a:pos x="T46" y="T47"/>
                                </a:cxn>
                                <a:cxn ang="T98">
                                  <a:pos x="T48" y="T49"/>
                                </a:cxn>
                                <a:cxn ang="T99">
                                  <a:pos x="T50" y="T51"/>
                                </a:cxn>
                                <a:cxn ang="T100">
                                  <a:pos x="T52" y="T53"/>
                                </a:cxn>
                                <a:cxn ang="T101">
                                  <a:pos x="T54" y="T55"/>
                                </a:cxn>
                                <a:cxn ang="T102">
                                  <a:pos x="T56" y="T57"/>
                                </a:cxn>
                                <a:cxn ang="T103">
                                  <a:pos x="T58" y="T59"/>
                                </a:cxn>
                                <a:cxn ang="T104">
                                  <a:pos x="T60" y="T61"/>
                                </a:cxn>
                                <a:cxn ang="T105">
                                  <a:pos x="T62" y="T63"/>
                                </a:cxn>
                                <a:cxn ang="T106">
                                  <a:pos x="T64" y="T65"/>
                                </a:cxn>
                                <a:cxn ang="T107">
                                  <a:pos x="T66" y="T67"/>
                                </a:cxn>
                                <a:cxn ang="T108">
                                  <a:pos x="T68" y="T69"/>
                                </a:cxn>
                                <a:cxn ang="T109">
                                  <a:pos x="T70" y="T71"/>
                                </a:cxn>
                                <a:cxn ang="T110">
                                  <a:pos x="T72" y="T73"/>
                                </a:cxn>
                              </a:cxnLst>
                              <a:rect l="T111" t="T112" r="T113" b="T114"/>
                              <a:pathLst>
                                <a:path w="480" h="1028">
                                  <a:moveTo>
                                    <a:pt x="471" y="1017"/>
                                  </a:moveTo>
                                  <a:cubicBezTo>
                                    <a:pt x="480" y="983"/>
                                    <a:pt x="471" y="1028"/>
                                    <a:pt x="468" y="993"/>
                                  </a:cubicBezTo>
                                  <a:cubicBezTo>
                                    <a:pt x="467" y="982"/>
                                    <a:pt x="471" y="968"/>
                                    <a:pt x="474" y="957"/>
                                  </a:cubicBezTo>
                                  <a:cubicBezTo>
                                    <a:pt x="470" y="931"/>
                                    <a:pt x="476" y="907"/>
                                    <a:pt x="468" y="882"/>
                                  </a:cubicBezTo>
                                  <a:cubicBezTo>
                                    <a:pt x="470" y="860"/>
                                    <a:pt x="474" y="838"/>
                                    <a:pt x="477" y="816"/>
                                  </a:cubicBezTo>
                                  <a:cubicBezTo>
                                    <a:pt x="476" y="813"/>
                                    <a:pt x="474" y="810"/>
                                    <a:pt x="474" y="807"/>
                                  </a:cubicBezTo>
                                  <a:cubicBezTo>
                                    <a:pt x="474" y="782"/>
                                    <a:pt x="461" y="775"/>
                                    <a:pt x="459" y="750"/>
                                  </a:cubicBezTo>
                                  <a:cubicBezTo>
                                    <a:pt x="458" y="739"/>
                                    <a:pt x="459" y="705"/>
                                    <a:pt x="459" y="705"/>
                                  </a:cubicBezTo>
                                  <a:cubicBezTo>
                                    <a:pt x="456" y="706"/>
                                    <a:pt x="451" y="711"/>
                                    <a:pt x="450" y="708"/>
                                  </a:cubicBezTo>
                                  <a:cubicBezTo>
                                    <a:pt x="448" y="705"/>
                                    <a:pt x="456" y="703"/>
                                    <a:pt x="456" y="699"/>
                                  </a:cubicBezTo>
                                  <a:cubicBezTo>
                                    <a:pt x="457" y="688"/>
                                    <a:pt x="453" y="679"/>
                                    <a:pt x="450" y="669"/>
                                  </a:cubicBezTo>
                                  <a:cubicBezTo>
                                    <a:pt x="453" y="642"/>
                                    <a:pt x="453" y="617"/>
                                    <a:pt x="444" y="591"/>
                                  </a:cubicBezTo>
                                  <a:cubicBezTo>
                                    <a:pt x="459" y="547"/>
                                    <a:pt x="462" y="546"/>
                                    <a:pt x="429" y="510"/>
                                  </a:cubicBezTo>
                                  <a:cubicBezTo>
                                    <a:pt x="428" y="519"/>
                                    <a:pt x="435" y="472"/>
                                    <a:pt x="432" y="480"/>
                                  </a:cubicBezTo>
                                  <a:cubicBezTo>
                                    <a:pt x="431" y="483"/>
                                    <a:pt x="424" y="486"/>
                                    <a:pt x="423" y="483"/>
                                  </a:cubicBezTo>
                                  <a:cubicBezTo>
                                    <a:pt x="408" y="434"/>
                                    <a:pt x="437" y="445"/>
                                    <a:pt x="408" y="438"/>
                                  </a:cubicBezTo>
                                  <a:cubicBezTo>
                                    <a:pt x="400" y="428"/>
                                    <a:pt x="391" y="419"/>
                                    <a:pt x="384" y="408"/>
                                  </a:cubicBezTo>
                                  <a:cubicBezTo>
                                    <a:pt x="382" y="394"/>
                                    <a:pt x="382" y="346"/>
                                    <a:pt x="372" y="336"/>
                                  </a:cubicBezTo>
                                  <a:cubicBezTo>
                                    <a:pt x="367" y="331"/>
                                    <a:pt x="358" y="332"/>
                                    <a:pt x="351" y="330"/>
                                  </a:cubicBezTo>
                                  <a:cubicBezTo>
                                    <a:pt x="347" y="315"/>
                                    <a:pt x="353" y="307"/>
                                    <a:pt x="345" y="294"/>
                                  </a:cubicBezTo>
                                  <a:cubicBezTo>
                                    <a:pt x="345" y="291"/>
                                    <a:pt x="341" y="212"/>
                                    <a:pt x="312" y="222"/>
                                  </a:cubicBezTo>
                                  <a:cubicBezTo>
                                    <a:pt x="305" y="202"/>
                                    <a:pt x="312" y="168"/>
                                    <a:pt x="306" y="174"/>
                                  </a:cubicBezTo>
                                  <a:cubicBezTo>
                                    <a:pt x="304" y="176"/>
                                    <a:pt x="299" y="175"/>
                                    <a:pt x="297" y="177"/>
                                  </a:cubicBezTo>
                                  <a:cubicBezTo>
                                    <a:pt x="295" y="179"/>
                                    <a:pt x="283" y="211"/>
                                    <a:pt x="291" y="186"/>
                                  </a:cubicBezTo>
                                  <a:cubicBezTo>
                                    <a:pt x="289" y="177"/>
                                    <a:pt x="287" y="162"/>
                                    <a:pt x="279" y="156"/>
                                  </a:cubicBezTo>
                                  <a:cubicBezTo>
                                    <a:pt x="270" y="149"/>
                                    <a:pt x="246" y="147"/>
                                    <a:pt x="246" y="147"/>
                                  </a:cubicBezTo>
                                  <a:cubicBezTo>
                                    <a:pt x="240" y="141"/>
                                    <a:pt x="231" y="138"/>
                                    <a:pt x="225" y="132"/>
                                  </a:cubicBezTo>
                                  <a:cubicBezTo>
                                    <a:pt x="213" y="120"/>
                                    <a:pt x="218" y="114"/>
                                    <a:pt x="201" y="105"/>
                                  </a:cubicBezTo>
                                  <a:cubicBezTo>
                                    <a:pt x="182" y="110"/>
                                    <a:pt x="176" y="102"/>
                                    <a:pt x="159" y="96"/>
                                  </a:cubicBezTo>
                                  <a:cubicBezTo>
                                    <a:pt x="143" y="80"/>
                                    <a:pt x="119" y="78"/>
                                    <a:pt x="102" y="63"/>
                                  </a:cubicBezTo>
                                  <a:cubicBezTo>
                                    <a:pt x="64" y="29"/>
                                    <a:pt x="97" y="59"/>
                                    <a:pt x="78" y="33"/>
                                  </a:cubicBezTo>
                                  <a:cubicBezTo>
                                    <a:pt x="72" y="24"/>
                                    <a:pt x="59" y="18"/>
                                    <a:pt x="51" y="12"/>
                                  </a:cubicBezTo>
                                  <a:cubicBezTo>
                                    <a:pt x="45" y="8"/>
                                    <a:pt x="33" y="0"/>
                                    <a:pt x="33" y="0"/>
                                  </a:cubicBezTo>
                                  <a:cubicBezTo>
                                    <a:pt x="0" y="11"/>
                                    <a:pt x="11" y="11"/>
                                    <a:pt x="21" y="48"/>
                                  </a:cubicBezTo>
                                  <a:cubicBezTo>
                                    <a:pt x="23" y="55"/>
                                    <a:pt x="41" y="129"/>
                                    <a:pt x="48" y="132"/>
                                  </a:cubicBezTo>
                                  <a:cubicBezTo>
                                    <a:pt x="78" y="126"/>
                                    <a:pt x="90" y="103"/>
                                    <a:pt x="117" y="108"/>
                                  </a:cubicBezTo>
                                  <a:cubicBezTo>
                                    <a:pt x="124" y="118"/>
                                    <a:pt x="120" y="114"/>
                                    <a:pt x="126" y="12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649" name="Group 128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31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792" name="Oval 128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476" y="1157"/>
                                <a:ext cx="681" cy="1542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793" name="Freeform 128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895" y="2048"/>
                                <a:ext cx="294" cy="993"/>
                              </a:xfrm>
                              <a:custGeom>
                                <a:avLst/>
                                <a:gdLst>
                                  <a:gd name="T0" fmla="*/ 0 w 294"/>
                                  <a:gd name="T1" fmla="*/ 993 h 993"/>
                                  <a:gd name="T2" fmla="*/ 15 w 294"/>
                                  <a:gd name="T3" fmla="*/ 942 h 993"/>
                                  <a:gd name="T4" fmla="*/ 30 w 294"/>
                                  <a:gd name="T5" fmla="*/ 921 h 993"/>
                                  <a:gd name="T6" fmla="*/ 51 w 294"/>
                                  <a:gd name="T7" fmla="*/ 897 h 993"/>
                                  <a:gd name="T8" fmla="*/ 66 w 294"/>
                                  <a:gd name="T9" fmla="*/ 855 h 993"/>
                                  <a:gd name="T10" fmla="*/ 78 w 294"/>
                                  <a:gd name="T11" fmla="*/ 837 h 993"/>
                                  <a:gd name="T12" fmla="*/ 84 w 294"/>
                                  <a:gd name="T13" fmla="*/ 828 h 993"/>
                                  <a:gd name="T14" fmla="*/ 108 w 294"/>
                                  <a:gd name="T15" fmla="*/ 795 h 993"/>
                                  <a:gd name="T16" fmla="*/ 129 w 294"/>
                                  <a:gd name="T17" fmla="*/ 714 h 993"/>
                                  <a:gd name="T18" fmla="*/ 147 w 294"/>
                                  <a:gd name="T19" fmla="*/ 675 h 993"/>
                                  <a:gd name="T20" fmla="*/ 162 w 294"/>
                                  <a:gd name="T21" fmla="*/ 627 h 993"/>
                                  <a:gd name="T22" fmla="*/ 204 w 294"/>
                                  <a:gd name="T23" fmla="*/ 519 h 993"/>
                                  <a:gd name="T24" fmla="*/ 141 w 294"/>
                                  <a:gd name="T25" fmla="*/ 543 h 993"/>
                                  <a:gd name="T26" fmla="*/ 99 w 294"/>
                                  <a:gd name="T27" fmla="*/ 597 h 993"/>
                                  <a:gd name="T28" fmla="*/ 81 w 294"/>
                                  <a:gd name="T29" fmla="*/ 672 h 993"/>
                                  <a:gd name="T30" fmla="*/ 69 w 294"/>
                                  <a:gd name="T31" fmla="*/ 690 h 993"/>
                                  <a:gd name="T32" fmla="*/ 78 w 294"/>
                                  <a:gd name="T33" fmla="*/ 708 h 993"/>
                                  <a:gd name="T34" fmla="*/ 45 w 294"/>
                                  <a:gd name="T35" fmla="*/ 765 h 993"/>
                                  <a:gd name="T36" fmla="*/ 42 w 294"/>
                                  <a:gd name="T37" fmla="*/ 789 h 993"/>
                                  <a:gd name="T38" fmla="*/ 39 w 294"/>
                                  <a:gd name="T39" fmla="*/ 801 h 993"/>
                                  <a:gd name="T40" fmla="*/ 15 w 294"/>
                                  <a:gd name="T41" fmla="*/ 753 h 993"/>
                                  <a:gd name="T42" fmla="*/ 51 w 294"/>
                                  <a:gd name="T43" fmla="*/ 696 h 993"/>
                                  <a:gd name="T44" fmla="*/ 69 w 294"/>
                                  <a:gd name="T45" fmla="*/ 675 h 993"/>
                                  <a:gd name="T46" fmla="*/ 114 w 294"/>
                                  <a:gd name="T47" fmla="*/ 612 h 993"/>
                                  <a:gd name="T48" fmla="*/ 129 w 294"/>
                                  <a:gd name="T49" fmla="*/ 597 h 993"/>
                                  <a:gd name="T50" fmla="*/ 141 w 294"/>
                                  <a:gd name="T51" fmla="*/ 567 h 993"/>
                                  <a:gd name="T52" fmla="*/ 153 w 294"/>
                                  <a:gd name="T53" fmla="*/ 525 h 993"/>
                                  <a:gd name="T54" fmla="*/ 168 w 294"/>
                                  <a:gd name="T55" fmla="*/ 507 h 993"/>
                                  <a:gd name="T56" fmla="*/ 174 w 294"/>
                                  <a:gd name="T57" fmla="*/ 489 h 993"/>
                                  <a:gd name="T58" fmla="*/ 180 w 294"/>
                                  <a:gd name="T59" fmla="*/ 477 h 993"/>
                                  <a:gd name="T60" fmla="*/ 210 w 294"/>
                                  <a:gd name="T61" fmla="*/ 417 h 993"/>
                                  <a:gd name="T62" fmla="*/ 225 w 294"/>
                                  <a:gd name="T63" fmla="*/ 387 h 993"/>
                                  <a:gd name="T64" fmla="*/ 231 w 294"/>
                                  <a:gd name="T65" fmla="*/ 369 h 993"/>
                                  <a:gd name="T66" fmla="*/ 234 w 294"/>
                                  <a:gd name="T67" fmla="*/ 324 h 993"/>
                                  <a:gd name="T68" fmla="*/ 246 w 294"/>
                                  <a:gd name="T69" fmla="*/ 306 h 993"/>
                                  <a:gd name="T70" fmla="*/ 252 w 294"/>
                                  <a:gd name="T71" fmla="*/ 288 h 993"/>
                                  <a:gd name="T72" fmla="*/ 261 w 294"/>
                                  <a:gd name="T73" fmla="*/ 216 h 993"/>
                                  <a:gd name="T74" fmla="*/ 279 w 294"/>
                                  <a:gd name="T75" fmla="*/ 189 h 993"/>
                                  <a:gd name="T76" fmla="*/ 261 w 294"/>
                                  <a:gd name="T77" fmla="*/ 168 h 993"/>
                                  <a:gd name="T78" fmla="*/ 282 w 294"/>
                                  <a:gd name="T79" fmla="*/ 132 h 993"/>
                                  <a:gd name="T80" fmla="*/ 294 w 294"/>
                                  <a:gd name="T81" fmla="*/ 105 h 993"/>
                                  <a:gd name="T82" fmla="*/ 279 w 294"/>
                                  <a:gd name="T83" fmla="*/ 75 h 993"/>
                                  <a:gd name="T84" fmla="*/ 288 w 294"/>
                                  <a:gd name="T85" fmla="*/ 0 h 993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60000 6553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w 294"/>
                                  <a:gd name="T130" fmla="*/ 0 h 993"/>
                                  <a:gd name="T131" fmla="*/ 294 w 294"/>
                                  <a:gd name="T132" fmla="*/ 993 h 993"/>
                                </a:gdLst>
                                <a:ahLst/>
                                <a:cxnLst>
                                  <a:cxn ang="T86">
                                    <a:pos x="T0" y="T1"/>
                                  </a:cxn>
                                  <a:cxn ang="T87">
                                    <a:pos x="T2" y="T3"/>
                                  </a:cxn>
                                  <a:cxn ang="T88">
                                    <a:pos x="T4" y="T5"/>
                                  </a:cxn>
                                  <a:cxn ang="T89">
                                    <a:pos x="T6" y="T7"/>
                                  </a:cxn>
                                  <a:cxn ang="T90">
                                    <a:pos x="T8" y="T9"/>
                                  </a:cxn>
                                  <a:cxn ang="T91">
                                    <a:pos x="T10" y="T11"/>
                                  </a:cxn>
                                  <a:cxn ang="T92">
                                    <a:pos x="T12" y="T13"/>
                                  </a:cxn>
                                  <a:cxn ang="T93">
                                    <a:pos x="T14" y="T15"/>
                                  </a:cxn>
                                  <a:cxn ang="T94">
                                    <a:pos x="T16" y="T17"/>
                                  </a:cxn>
                                  <a:cxn ang="T95">
                                    <a:pos x="T18" y="T19"/>
                                  </a:cxn>
                                  <a:cxn ang="T96">
                                    <a:pos x="T20" y="T21"/>
                                  </a:cxn>
                                  <a:cxn ang="T97">
                                    <a:pos x="T22" y="T23"/>
                                  </a:cxn>
                                  <a:cxn ang="T98">
                                    <a:pos x="T24" y="T25"/>
                                  </a:cxn>
                                  <a:cxn ang="T99">
                                    <a:pos x="T26" y="T27"/>
                                  </a:cxn>
                                  <a:cxn ang="T100">
                                    <a:pos x="T28" y="T29"/>
                                  </a:cxn>
                                  <a:cxn ang="T101">
                                    <a:pos x="T30" y="T31"/>
                                  </a:cxn>
                                  <a:cxn ang="T102">
                                    <a:pos x="T32" y="T33"/>
                                  </a:cxn>
                                  <a:cxn ang="T103">
                                    <a:pos x="T34" y="T35"/>
                                  </a:cxn>
                                  <a:cxn ang="T104">
                                    <a:pos x="T36" y="T37"/>
                                  </a:cxn>
                                  <a:cxn ang="T105">
                                    <a:pos x="T38" y="T39"/>
                                  </a:cxn>
                                  <a:cxn ang="T106">
                                    <a:pos x="T40" y="T41"/>
                                  </a:cxn>
                                  <a:cxn ang="T107">
                                    <a:pos x="T42" y="T43"/>
                                  </a:cxn>
                                  <a:cxn ang="T108">
                                    <a:pos x="T44" y="T45"/>
                                  </a:cxn>
                                  <a:cxn ang="T109">
                                    <a:pos x="T46" y="T47"/>
                                  </a:cxn>
                                  <a:cxn ang="T110">
                                    <a:pos x="T48" y="T49"/>
                                  </a:cxn>
                                  <a:cxn ang="T111">
                                    <a:pos x="T50" y="T51"/>
                                  </a:cxn>
                                  <a:cxn ang="T112">
                                    <a:pos x="T52" y="T53"/>
                                  </a:cxn>
                                  <a:cxn ang="T113">
                                    <a:pos x="T54" y="T55"/>
                                  </a:cxn>
                                  <a:cxn ang="T114">
                                    <a:pos x="T56" y="T57"/>
                                  </a:cxn>
                                  <a:cxn ang="T115">
                                    <a:pos x="T58" y="T59"/>
                                  </a:cxn>
                                  <a:cxn ang="T116">
                                    <a:pos x="T60" y="T61"/>
                                  </a:cxn>
                                  <a:cxn ang="T117">
                                    <a:pos x="T62" y="T63"/>
                                  </a:cxn>
                                  <a:cxn ang="T118">
                                    <a:pos x="T64" y="T65"/>
                                  </a:cxn>
                                  <a:cxn ang="T119">
                                    <a:pos x="T66" y="T67"/>
                                  </a:cxn>
                                  <a:cxn ang="T120">
                                    <a:pos x="T68" y="T69"/>
                                  </a:cxn>
                                  <a:cxn ang="T121">
                                    <a:pos x="T70" y="T71"/>
                                  </a:cxn>
                                  <a:cxn ang="T122">
                                    <a:pos x="T72" y="T73"/>
                                  </a:cxn>
                                  <a:cxn ang="T123">
                                    <a:pos x="T74" y="T75"/>
                                  </a:cxn>
                                  <a:cxn ang="T124">
                                    <a:pos x="T76" y="T77"/>
                                  </a:cxn>
                                  <a:cxn ang="T125">
                                    <a:pos x="T78" y="T79"/>
                                  </a:cxn>
                                  <a:cxn ang="T126">
                                    <a:pos x="T80" y="T81"/>
                                  </a:cxn>
                                  <a:cxn ang="T127">
                                    <a:pos x="T82" y="T83"/>
                                  </a:cxn>
                                  <a:cxn ang="T128">
                                    <a:pos x="T84" y="T85"/>
                                  </a:cxn>
                                </a:cxnLst>
                                <a:rect l="T129" t="T130" r="T131" b="T132"/>
                                <a:pathLst>
                                  <a:path w="294" h="993">
                                    <a:moveTo>
                                      <a:pt x="0" y="993"/>
                                    </a:moveTo>
                                    <a:cubicBezTo>
                                      <a:pt x="5" y="973"/>
                                      <a:pt x="0" y="957"/>
                                      <a:pt x="15" y="942"/>
                                    </a:cubicBezTo>
                                    <a:cubicBezTo>
                                      <a:pt x="22" y="921"/>
                                      <a:pt x="15" y="926"/>
                                      <a:pt x="30" y="921"/>
                                    </a:cubicBezTo>
                                    <a:cubicBezTo>
                                      <a:pt x="34" y="908"/>
                                      <a:pt x="43" y="907"/>
                                      <a:pt x="51" y="897"/>
                                    </a:cubicBezTo>
                                    <a:cubicBezTo>
                                      <a:pt x="61" y="885"/>
                                      <a:pt x="62" y="869"/>
                                      <a:pt x="66" y="855"/>
                                    </a:cubicBezTo>
                                    <a:cubicBezTo>
                                      <a:pt x="68" y="848"/>
                                      <a:pt x="74" y="843"/>
                                      <a:pt x="78" y="837"/>
                                    </a:cubicBezTo>
                                    <a:cubicBezTo>
                                      <a:pt x="80" y="834"/>
                                      <a:pt x="84" y="828"/>
                                      <a:pt x="84" y="828"/>
                                    </a:cubicBezTo>
                                    <a:cubicBezTo>
                                      <a:pt x="88" y="811"/>
                                      <a:pt x="90" y="801"/>
                                      <a:pt x="108" y="795"/>
                                    </a:cubicBezTo>
                                    <a:cubicBezTo>
                                      <a:pt x="117" y="769"/>
                                      <a:pt x="122" y="741"/>
                                      <a:pt x="129" y="714"/>
                                    </a:cubicBezTo>
                                    <a:cubicBezTo>
                                      <a:pt x="134" y="696"/>
                                      <a:pt x="132" y="685"/>
                                      <a:pt x="147" y="675"/>
                                    </a:cubicBezTo>
                                    <a:cubicBezTo>
                                      <a:pt x="152" y="659"/>
                                      <a:pt x="158" y="643"/>
                                      <a:pt x="162" y="627"/>
                                    </a:cubicBezTo>
                                    <a:cubicBezTo>
                                      <a:pt x="164" y="594"/>
                                      <a:pt x="162" y="526"/>
                                      <a:pt x="204" y="519"/>
                                    </a:cubicBezTo>
                                    <a:cubicBezTo>
                                      <a:pt x="176" y="513"/>
                                      <a:pt x="163" y="528"/>
                                      <a:pt x="141" y="543"/>
                                    </a:cubicBezTo>
                                    <a:cubicBezTo>
                                      <a:pt x="128" y="562"/>
                                      <a:pt x="112" y="578"/>
                                      <a:pt x="99" y="597"/>
                                    </a:cubicBezTo>
                                    <a:cubicBezTo>
                                      <a:pt x="97" y="634"/>
                                      <a:pt x="96" y="645"/>
                                      <a:pt x="81" y="672"/>
                                    </a:cubicBezTo>
                                    <a:cubicBezTo>
                                      <a:pt x="77" y="678"/>
                                      <a:pt x="71" y="683"/>
                                      <a:pt x="69" y="690"/>
                                    </a:cubicBezTo>
                                    <a:cubicBezTo>
                                      <a:pt x="67" y="696"/>
                                      <a:pt x="78" y="708"/>
                                      <a:pt x="78" y="708"/>
                                    </a:cubicBezTo>
                                    <a:cubicBezTo>
                                      <a:pt x="75" y="732"/>
                                      <a:pt x="58" y="745"/>
                                      <a:pt x="45" y="765"/>
                                    </a:cubicBezTo>
                                    <a:cubicBezTo>
                                      <a:pt x="44" y="773"/>
                                      <a:pt x="43" y="781"/>
                                      <a:pt x="42" y="789"/>
                                    </a:cubicBezTo>
                                    <a:cubicBezTo>
                                      <a:pt x="41" y="793"/>
                                      <a:pt x="41" y="805"/>
                                      <a:pt x="39" y="801"/>
                                    </a:cubicBezTo>
                                    <a:cubicBezTo>
                                      <a:pt x="34" y="789"/>
                                      <a:pt x="18" y="766"/>
                                      <a:pt x="15" y="753"/>
                                    </a:cubicBezTo>
                                    <a:cubicBezTo>
                                      <a:pt x="17" y="731"/>
                                      <a:pt x="36" y="713"/>
                                      <a:pt x="51" y="696"/>
                                    </a:cubicBezTo>
                                    <a:cubicBezTo>
                                      <a:pt x="60" y="686"/>
                                      <a:pt x="63" y="687"/>
                                      <a:pt x="69" y="675"/>
                                    </a:cubicBezTo>
                                    <a:cubicBezTo>
                                      <a:pt x="80" y="653"/>
                                      <a:pt x="93" y="626"/>
                                      <a:pt x="114" y="612"/>
                                    </a:cubicBezTo>
                                    <a:cubicBezTo>
                                      <a:pt x="118" y="606"/>
                                      <a:pt x="125" y="603"/>
                                      <a:pt x="129" y="597"/>
                                    </a:cubicBezTo>
                                    <a:cubicBezTo>
                                      <a:pt x="135" y="589"/>
                                      <a:pt x="135" y="576"/>
                                      <a:pt x="141" y="567"/>
                                    </a:cubicBezTo>
                                    <a:cubicBezTo>
                                      <a:pt x="143" y="556"/>
                                      <a:pt x="145" y="533"/>
                                      <a:pt x="153" y="525"/>
                                    </a:cubicBezTo>
                                    <a:cubicBezTo>
                                      <a:pt x="159" y="519"/>
                                      <a:pt x="165" y="515"/>
                                      <a:pt x="168" y="507"/>
                                    </a:cubicBezTo>
                                    <a:cubicBezTo>
                                      <a:pt x="171" y="501"/>
                                      <a:pt x="171" y="495"/>
                                      <a:pt x="174" y="489"/>
                                    </a:cubicBezTo>
                                    <a:cubicBezTo>
                                      <a:pt x="176" y="485"/>
                                      <a:pt x="178" y="481"/>
                                      <a:pt x="180" y="477"/>
                                    </a:cubicBezTo>
                                    <a:cubicBezTo>
                                      <a:pt x="183" y="444"/>
                                      <a:pt x="199" y="449"/>
                                      <a:pt x="210" y="417"/>
                                    </a:cubicBezTo>
                                    <a:cubicBezTo>
                                      <a:pt x="216" y="419"/>
                                      <a:pt x="221" y="389"/>
                                      <a:pt x="225" y="387"/>
                                    </a:cubicBezTo>
                                    <a:cubicBezTo>
                                      <a:pt x="230" y="384"/>
                                      <a:pt x="231" y="369"/>
                                      <a:pt x="231" y="369"/>
                                    </a:cubicBezTo>
                                    <a:cubicBezTo>
                                      <a:pt x="232" y="354"/>
                                      <a:pt x="231" y="339"/>
                                      <a:pt x="234" y="324"/>
                                    </a:cubicBezTo>
                                    <a:cubicBezTo>
                                      <a:pt x="236" y="317"/>
                                      <a:pt x="244" y="313"/>
                                      <a:pt x="246" y="306"/>
                                    </a:cubicBezTo>
                                    <a:cubicBezTo>
                                      <a:pt x="248" y="300"/>
                                      <a:pt x="252" y="288"/>
                                      <a:pt x="252" y="288"/>
                                    </a:cubicBezTo>
                                    <a:cubicBezTo>
                                      <a:pt x="245" y="268"/>
                                      <a:pt x="250" y="235"/>
                                      <a:pt x="261" y="216"/>
                                    </a:cubicBezTo>
                                    <a:cubicBezTo>
                                      <a:pt x="266" y="207"/>
                                      <a:pt x="279" y="189"/>
                                      <a:pt x="279" y="189"/>
                                    </a:cubicBezTo>
                                    <a:cubicBezTo>
                                      <a:pt x="274" y="174"/>
                                      <a:pt x="266" y="183"/>
                                      <a:pt x="261" y="168"/>
                                    </a:cubicBezTo>
                                    <a:cubicBezTo>
                                      <a:pt x="265" y="152"/>
                                      <a:pt x="268" y="142"/>
                                      <a:pt x="282" y="132"/>
                                    </a:cubicBezTo>
                                    <a:cubicBezTo>
                                      <a:pt x="289" y="111"/>
                                      <a:pt x="284" y="119"/>
                                      <a:pt x="294" y="105"/>
                                    </a:cubicBezTo>
                                    <a:cubicBezTo>
                                      <a:pt x="282" y="97"/>
                                      <a:pt x="283" y="88"/>
                                      <a:pt x="279" y="75"/>
                                    </a:cubicBezTo>
                                    <a:cubicBezTo>
                                      <a:pt x="285" y="6"/>
                                      <a:pt x="278" y="30"/>
                                      <a:pt x="288" y="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1905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794" name="Freeform 128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431" y="1066"/>
                                <a:ext cx="432" cy="1986"/>
                              </a:xfrm>
                              <a:custGeom>
                                <a:avLst/>
                                <a:gdLst>
                                  <a:gd name="T0" fmla="*/ 427 w 432"/>
                                  <a:gd name="T1" fmla="*/ 1986 h 1986"/>
                                  <a:gd name="T2" fmla="*/ 412 w 432"/>
                                  <a:gd name="T3" fmla="*/ 1950 h 1986"/>
                                  <a:gd name="T4" fmla="*/ 325 w 432"/>
                                  <a:gd name="T5" fmla="*/ 1866 h 1986"/>
                                  <a:gd name="T6" fmla="*/ 343 w 432"/>
                                  <a:gd name="T7" fmla="*/ 1863 h 1986"/>
                                  <a:gd name="T8" fmla="*/ 325 w 432"/>
                                  <a:gd name="T9" fmla="*/ 1836 h 1986"/>
                                  <a:gd name="T10" fmla="*/ 307 w 432"/>
                                  <a:gd name="T11" fmla="*/ 1809 h 1986"/>
                                  <a:gd name="T12" fmla="*/ 262 w 432"/>
                                  <a:gd name="T13" fmla="*/ 1761 h 1986"/>
                                  <a:gd name="T14" fmla="*/ 193 w 432"/>
                                  <a:gd name="T15" fmla="*/ 1710 h 1986"/>
                                  <a:gd name="T16" fmla="*/ 163 w 432"/>
                                  <a:gd name="T17" fmla="*/ 1647 h 1986"/>
                                  <a:gd name="T18" fmla="*/ 151 w 432"/>
                                  <a:gd name="T19" fmla="*/ 1608 h 1986"/>
                                  <a:gd name="T20" fmla="*/ 133 w 432"/>
                                  <a:gd name="T21" fmla="*/ 1590 h 1986"/>
                                  <a:gd name="T22" fmla="*/ 112 w 432"/>
                                  <a:gd name="T23" fmla="*/ 1524 h 1986"/>
                                  <a:gd name="T24" fmla="*/ 142 w 432"/>
                                  <a:gd name="T25" fmla="*/ 1530 h 1986"/>
                                  <a:gd name="T26" fmla="*/ 163 w 432"/>
                                  <a:gd name="T27" fmla="*/ 1575 h 1986"/>
                                  <a:gd name="T28" fmla="*/ 190 w 432"/>
                                  <a:gd name="T29" fmla="*/ 1593 h 1986"/>
                                  <a:gd name="T30" fmla="*/ 199 w 432"/>
                                  <a:gd name="T31" fmla="*/ 1599 h 1986"/>
                                  <a:gd name="T32" fmla="*/ 217 w 432"/>
                                  <a:gd name="T33" fmla="*/ 1623 h 1986"/>
                                  <a:gd name="T34" fmla="*/ 247 w 432"/>
                                  <a:gd name="T35" fmla="*/ 1671 h 1986"/>
                                  <a:gd name="T36" fmla="*/ 274 w 432"/>
                                  <a:gd name="T37" fmla="*/ 1719 h 1986"/>
                                  <a:gd name="T38" fmla="*/ 304 w 432"/>
                                  <a:gd name="T39" fmla="*/ 1755 h 1986"/>
                                  <a:gd name="T40" fmla="*/ 316 w 432"/>
                                  <a:gd name="T41" fmla="*/ 1734 h 1986"/>
                                  <a:gd name="T42" fmla="*/ 286 w 432"/>
                                  <a:gd name="T43" fmla="*/ 1704 h 1986"/>
                                  <a:gd name="T44" fmla="*/ 253 w 432"/>
                                  <a:gd name="T45" fmla="*/ 1659 h 1986"/>
                                  <a:gd name="T46" fmla="*/ 223 w 432"/>
                                  <a:gd name="T47" fmla="*/ 1620 h 1986"/>
                                  <a:gd name="T48" fmla="*/ 193 w 432"/>
                                  <a:gd name="T49" fmla="*/ 1581 h 1986"/>
                                  <a:gd name="T50" fmla="*/ 145 w 432"/>
                                  <a:gd name="T51" fmla="*/ 1530 h 1986"/>
                                  <a:gd name="T52" fmla="*/ 130 w 432"/>
                                  <a:gd name="T53" fmla="*/ 1500 h 1986"/>
                                  <a:gd name="T54" fmla="*/ 103 w 432"/>
                                  <a:gd name="T55" fmla="*/ 1470 h 1986"/>
                                  <a:gd name="T56" fmla="*/ 82 w 432"/>
                                  <a:gd name="T57" fmla="*/ 1425 h 1986"/>
                                  <a:gd name="T58" fmla="*/ 71 w 432"/>
                                  <a:gd name="T59" fmla="*/ 1330 h 1986"/>
                                  <a:gd name="T60" fmla="*/ 46 w 432"/>
                                  <a:gd name="T61" fmla="*/ 1239 h 1986"/>
                                  <a:gd name="T62" fmla="*/ 22 w 432"/>
                                  <a:gd name="T63" fmla="*/ 1182 h 1986"/>
                                  <a:gd name="T64" fmla="*/ 25 w 432"/>
                                  <a:gd name="T65" fmla="*/ 1104 h 1986"/>
                                  <a:gd name="T66" fmla="*/ 16 w 432"/>
                                  <a:gd name="T67" fmla="*/ 1062 h 1986"/>
                                  <a:gd name="T68" fmla="*/ 16 w 432"/>
                                  <a:gd name="T69" fmla="*/ 1014 h 1986"/>
                                  <a:gd name="T70" fmla="*/ 31 w 432"/>
                                  <a:gd name="T71" fmla="*/ 951 h 1986"/>
                                  <a:gd name="T72" fmla="*/ 1 w 432"/>
                                  <a:gd name="T73" fmla="*/ 837 h 1986"/>
                                  <a:gd name="T74" fmla="*/ 22 w 432"/>
                                  <a:gd name="T75" fmla="*/ 777 h 1986"/>
                                  <a:gd name="T76" fmla="*/ 25 w 432"/>
                                  <a:gd name="T77" fmla="*/ 723 h 1986"/>
                                  <a:gd name="T78" fmla="*/ 22 w 432"/>
                                  <a:gd name="T79" fmla="*/ 621 h 1986"/>
                                  <a:gd name="T80" fmla="*/ 40 w 432"/>
                                  <a:gd name="T81" fmla="*/ 540 h 1986"/>
                                  <a:gd name="T82" fmla="*/ 58 w 432"/>
                                  <a:gd name="T83" fmla="*/ 447 h 1986"/>
                                  <a:gd name="T84" fmla="*/ 82 w 432"/>
                                  <a:gd name="T85" fmla="*/ 363 h 1986"/>
                                  <a:gd name="T86" fmla="*/ 94 w 432"/>
                                  <a:gd name="T87" fmla="*/ 336 h 1986"/>
                                  <a:gd name="T88" fmla="*/ 97 w 432"/>
                                  <a:gd name="T89" fmla="*/ 327 h 1986"/>
                                  <a:gd name="T90" fmla="*/ 100 w 432"/>
                                  <a:gd name="T91" fmla="*/ 291 h 1986"/>
                                  <a:gd name="T92" fmla="*/ 148 w 432"/>
                                  <a:gd name="T93" fmla="*/ 279 h 1986"/>
                                  <a:gd name="T94" fmla="*/ 139 w 432"/>
                                  <a:gd name="T95" fmla="*/ 222 h 1986"/>
                                  <a:gd name="T96" fmla="*/ 136 w 432"/>
                                  <a:gd name="T97" fmla="*/ 213 h 1986"/>
                                  <a:gd name="T98" fmla="*/ 172 w 432"/>
                                  <a:gd name="T99" fmla="*/ 195 h 1986"/>
                                  <a:gd name="T100" fmla="*/ 211 w 432"/>
                                  <a:gd name="T101" fmla="*/ 120 h 1986"/>
                                  <a:gd name="T102" fmla="*/ 229 w 432"/>
                                  <a:gd name="T103" fmla="*/ 129 h 1986"/>
                                  <a:gd name="T104" fmla="*/ 235 w 432"/>
                                  <a:gd name="T105" fmla="*/ 81 h 1986"/>
                                  <a:gd name="T106" fmla="*/ 265 w 432"/>
                                  <a:gd name="T107" fmla="*/ 0 h 1986"/>
                                  <a:gd name="T108" fmla="*/ 280 w 432"/>
                                  <a:gd name="T109" fmla="*/ 39 h 1986"/>
                                  <a:gd name="T110" fmla="*/ 292 w 432"/>
                                  <a:gd name="T111" fmla="*/ 123 h 198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60000 65536"/>
                                  <a:gd name="T157" fmla="*/ 0 60000 65536"/>
                                  <a:gd name="T158" fmla="*/ 0 60000 65536"/>
                                  <a:gd name="T159" fmla="*/ 0 60000 65536"/>
                                  <a:gd name="T160" fmla="*/ 0 60000 65536"/>
                                  <a:gd name="T161" fmla="*/ 0 60000 65536"/>
                                  <a:gd name="T162" fmla="*/ 0 60000 65536"/>
                                  <a:gd name="T163" fmla="*/ 0 60000 65536"/>
                                  <a:gd name="T164" fmla="*/ 0 60000 65536"/>
                                  <a:gd name="T165" fmla="*/ 0 60000 65536"/>
                                  <a:gd name="T166" fmla="*/ 0 60000 65536"/>
                                  <a:gd name="T167" fmla="*/ 0 60000 65536"/>
                                  <a:gd name="T168" fmla="*/ 0 w 432"/>
                                  <a:gd name="T169" fmla="*/ 0 h 1986"/>
                                  <a:gd name="T170" fmla="*/ 432 w 432"/>
                                  <a:gd name="T171" fmla="*/ 1986 h 1986"/>
                                </a:gdLst>
                                <a:ahLst/>
                                <a:cxnLst>
                                  <a:cxn ang="T112">
                                    <a:pos x="T0" y="T1"/>
                                  </a:cxn>
                                  <a:cxn ang="T113">
                                    <a:pos x="T2" y="T3"/>
                                  </a:cxn>
                                  <a:cxn ang="T114">
                                    <a:pos x="T4" y="T5"/>
                                  </a:cxn>
                                  <a:cxn ang="T115">
                                    <a:pos x="T6" y="T7"/>
                                  </a:cxn>
                                  <a:cxn ang="T116">
                                    <a:pos x="T8" y="T9"/>
                                  </a:cxn>
                                  <a:cxn ang="T117">
                                    <a:pos x="T10" y="T11"/>
                                  </a:cxn>
                                  <a:cxn ang="T118">
                                    <a:pos x="T12" y="T13"/>
                                  </a:cxn>
                                  <a:cxn ang="T119">
                                    <a:pos x="T14" y="T15"/>
                                  </a:cxn>
                                  <a:cxn ang="T120">
                                    <a:pos x="T16" y="T17"/>
                                  </a:cxn>
                                  <a:cxn ang="T121">
                                    <a:pos x="T18" y="T19"/>
                                  </a:cxn>
                                  <a:cxn ang="T122">
                                    <a:pos x="T20" y="T21"/>
                                  </a:cxn>
                                  <a:cxn ang="T123">
                                    <a:pos x="T22" y="T23"/>
                                  </a:cxn>
                                  <a:cxn ang="T124">
                                    <a:pos x="T24" y="T25"/>
                                  </a:cxn>
                                  <a:cxn ang="T125">
                                    <a:pos x="T26" y="T27"/>
                                  </a:cxn>
                                  <a:cxn ang="T126">
                                    <a:pos x="T28" y="T29"/>
                                  </a:cxn>
                                  <a:cxn ang="T127">
                                    <a:pos x="T30" y="T31"/>
                                  </a:cxn>
                                  <a:cxn ang="T128">
                                    <a:pos x="T32" y="T33"/>
                                  </a:cxn>
                                  <a:cxn ang="T129">
                                    <a:pos x="T34" y="T35"/>
                                  </a:cxn>
                                  <a:cxn ang="T130">
                                    <a:pos x="T36" y="T37"/>
                                  </a:cxn>
                                  <a:cxn ang="T131">
                                    <a:pos x="T38" y="T39"/>
                                  </a:cxn>
                                  <a:cxn ang="T132">
                                    <a:pos x="T40" y="T41"/>
                                  </a:cxn>
                                  <a:cxn ang="T133">
                                    <a:pos x="T42" y="T43"/>
                                  </a:cxn>
                                  <a:cxn ang="T134">
                                    <a:pos x="T44" y="T45"/>
                                  </a:cxn>
                                  <a:cxn ang="T135">
                                    <a:pos x="T46" y="T47"/>
                                  </a:cxn>
                                  <a:cxn ang="T136">
                                    <a:pos x="T48" y="T49"/>
                                  </a:cxn>
                                  <a:cxn ang="T137">
                                    <a:pos x="T50" y="T51"/>
                                  </a:cxn>
                                  <a:cxn ang="T138">
                                    <a:pos x="T52" y="T53"/>
                                  </a:cxn>
                                  <a:cxn ang="T139">
                                    <a:pos x="T54" y="T55"/>
                                  </a:cxn>
                                  <a:cxn ang="T140">
                                    <a:pos x="T56" y="T57"/>
                                  </a:cxn>
                                  <a:cxn ang="T141">
                                    <a:pos x="T58" y="T59"/>
                                  </a:cxn>
                                  <a:cxn ang="T142">
                                    <a:pos x="T60" y="T61"/>
                                  </a:cxn>
                                  <a:cxn ang="T143">
                                    <a:pos x="T62" y="T63"/>
                                  </a:cxn>
                                  <a:cxn ang="T144">
                                    <a:pos x="T64" y="T65"/>
                                  </a:cxn>
                                  <a:cxn ang="T145">
                                    <a:pos x="T66" y="T67"/>
                                  </a:cxn>
                                  <a:cxn ang="T146">
                                    <a:pos x="T68" y="T69"/>
                                  </a:cxn>
                                  <a:cxn ang="T147">
                                    <a:pos x="T70" y="T71"/>
                                  </a:cxn>
                                  <a:cxn ang="T148">
                                    <a:pos x="T72" y="T73"/>
                                  </a:cxn>
                                  <a:cxn ang="T149">
                                    <a:pos x="T74" y="T75"/>
                                  </a:cxn>
                                  <a:cxn ang="T150">
                                    <a:pos x="T76" y="T77"/>
                                  </a:cxn>
                                  <a:cxn ang="T151">
                                    <a:pos x="T78" y="T79"/>
                                  </a:cxn>
                                  <a:cxn ang="T152">
                                    <a:pos x="T80" y="T81"/>
                                  </a:cxn>
                                  <a:cxn ang="T153">
                                    <a:pos x="T82" y="T83"/>
                                  </a:cxn>
                                  <a:cxn ang="T154">
                                    <a:pos x="T84" y="T85"/>
                                  </a:cxn>
                                  <a:cxn ang="T155">
                                    <a:pos x="T86" y="T87"/>
                                  </a:cxn>
                                  <a:cxn ang="T156">
                                    <a:pos x="T88" y="T89"/>
                                  </a:cxn>
                                  <a:cxn ang="T157">
                                    <a:pos x="T90" y="T91"/>
                                  </a:cxn>
                                  <a:cxn ang="T158">
                                    <a:pos x="T92" y="T93"/>
                                  </a:cxn>
                                  <a:cxn ang="T159">
                                    <a:pos x="T94" y="T95"/>
                                  </a:cxn>
                                  <a:cxn ang="T160">
                                    <a:pos x="T96" y="T97"/>
                                  </a:cxn>
                                  <a:cxn ang="T161">
                                    <a:pos x="T98" y="T99"/>
                                  </a:cxn>
                                  <a:cxn ang="T162">
                                    <a:pos x="T100" y="T101"/>
                                  </a:cxn>
                                  <a:cxn ang="T163">
                                    <a:pos x="T102" y="T103"/>
                                  </a:cxn>
                                  <a:cxn ang="T164">
                                    <a:pos x="T104" y="T105"/>
                                  </a:cxn>
                                  <a:cxn ang="T165">
                                    <a:pos x="T106" y="T107"/>
                                  </a:cxn>
                                  <a:cxn ang="T166">
                                    <a:pos x="T108" y="T109"/>
                                  </a:cxn>
                                  <a:cxn ang="T167">
                                    <a:pos x="T110" y="T111"/>
                                  </a:cxn>
                                </a:cxnLst>
                                <a:rect l="T168" t="T169" r="T170" b="T171"/>
                                <a:pathLst>
                                  <a:path w="432" h="1986">
                                    <a:moveTo>
                                      <a:pt x="427" y="1986"/>
                                    </a:moveTo>
                                    <a:cubicBezTo>
                                      <a:pt x="432" y="1970"/>
                                      <a:pt x="423" y="1961"/>
                                      <a:pt x="412" y="1950"/>
                                    </a:cubicBezTo>
                                    <a:cubicBezTo>
                                      <a:pt x="405" y="1899"/>
                                      <a:pt x="355" y="1896"/>
                                      <a:pt x="325" y="1866"/>
                                    </a:cubicBezTo>
                                    <a:cubicBezTo>
                                      <a:pt x="331" y="1865"/>
                                      <a:pt x="339" y="1867"/>
                                      <a:pt x="343" y="1863"/>
                                    </a:cubicBezTo>
                                    <a:cubicBezTo>
                                      <a:pt x="352" y="1854"/>
                                      <a:pt x="328" y="1838"/>
                                      <a:pt x="325" y="1836"/>
                                    </a:cubicBezTo>
                                    <a:cubicBezTo>
                                      <a:pt x="319" y="1824"/>
                                      <a:pt x="320" y="1813"/>
                                      <a:pt x="307" y="1809"/>
                                    </a:cubicBezTo>
                                    <a:cubicBezTo>
                                      <a:pt x="287" y="1789"/>
                                      <a:pt x="297" y="1773"/>
                                      <a:pt x="262" y="1761"/>
                                    </a:cubicBezTo>
                                    <a:cubicBezTo>
                                      <a:pt x="234" y="1740"/>
                                      <a:pt x="229" y="1716"/>
                                      <a:pt x="193" y="1710"/>
                                    </a:cubicBezTo>
                                    <a:cubicBezTo>
                                      <a:pt x="188" y="1691"/>
                                      <a:pt x="174" y="1663"/>
                                      <a:pt x="163" y="1647"/>
                                    </a:cubicBezTo>
                                    <a:cubicBezTo>
                                      <a:pt x="161" y="1635"/>
                                      <a:pt x="159" y="1618"/>
                                      <a:pt x="151" y="1608"/>
                                    </a:cubicBezTo>
                                    <a:cubicBezTo>
                                      <a:pt x="146" y="1601"/>
                                      <a:pt x="133" y="1590"/>
                                      <a:pt x="133" y="1590"/>
                                    </a:cubicBezTo>
                                    <a:cubicBezTo>
                                      <a:pt x="138" y="1565"/>
                                      <a:pt x="130" y="1542"/>
                                      <a:pt x="112" y="1524"/>
                                    </a:cubicBezTo>
                                    <a:cubicBezTo>
                                      <a:pt x="125" y="1520"/>
                                      <a:pt x="131" y="1523"/>
                                      <a:pt x="142" y="1530"/>
                                    </a:cubicBezTo>
                                    <a:cubicBezTo>
                                      <a:pt x="151" y="1543"/>
                                      <a:pt x="151" y="1564"/>
                                      <a:pt x="163" y="1575"/>
                                    </a:cubicBezTo>
                                    <a:cubicBezTo>
                                      <a:pt x="171" y="1582"/>
                                      <a:pt x="181" y="1587"/>
                                      <a:pt x="190" y="1593"/>
                                    </a:cubicBezTo>
                                    <a:cubicBezTo>
                                      <a:pt x="193" y="1595"/>
                                      <a:pt x="199" y="1599"/>
                                      <a:pt x="199" y="1599"/>
                                    </a:cubicBezTo>
                                    <a:cubicBezTo>
                                      <a:pt x="203" y="1616"/>
                                      <a:pt x="209" y="1609"/>
                                      <a:pt x="217" y="1623"/>
                                    </a:cubicBezTo>
                                    <a:cubicBezTo>
                                      <a:pt x="228" y="1642"/>
                                      <a:pt x="224" y="1663"/>
                                      <a:pt x="247" y="1671"/>
                                    </a:cubicBezTo>
                                    <a:cubicBezTo>
                                      <a:pt x="252" y="1687"/>
                                      <a:pt x="264" y="1705"/>
                                      <a:pt x="274" y="1719"/>
                                    </a:cubicBezTo>
                                    <a:cubicBezTo>
                                      <a:pt x="279" y="1742"/>
                                      <a:pt x="286" y="1743"/>
                                      <a:pt x="304" y="1755"/>
                                    </a:cubicBezTo>
                                    <a:cubicBezTo>
                                      <a:pt x="339" y="1751"/>
                                      <a:pt x="334" y="1752"/>
                                      <a:pt x="316" y="1734"/>
                                    </a:cubicBezTo>
                                    <a:cubicBezTo>
                                      <a:pt x="311" y="1718"/>
                                      <a:pt x="295" y="1717"/>
                                      <a:pt x="286" y="1704"/>
                                    </a:cubicBezTo>
                                    <a:cubicBezTo>
                                      <a:pt x="275" y="1689"/>
                                      <a:pt x="266" y="1672"/>
                                      <a:pt x="253" y="1659"/>
                                    </a:cubicBezTo>
                                    <a:cubicBezTo>
                                      <a:pt x="250" y="1650"/>
                                      <a:pt x="231" y="1625"/>
                                      <a:pt x="223" y="1620"/>
                                    </a:cubicBezTo>
                                    <a:cubicBezTo>
                                      <a:pt x="216" y="1609"/>
                                      <a:pt x="205" y="1585"/>
                                      <a:pt x="193" y="1581"/>
                                    </a:cubicBezTo>
                                    <a:cubicBezTo>
                                      <a:pt x="178" y="1566"/>
                                      <a:pt x="163" y="1542"/>
                                      <a:pt x="145" y="1530"/>
                                    </a:cubicBezTo>
                                    <a:cubicBezTo>
                                      <a:pt x="137" y="1507"/>
                                      <a:pt x="143" y="1517"/>
                                      <a:pt x="130" y="1500"/>
                                    </a:cubicBezTo>
                                    <a:cubicBezTo>
                                      <a:pt x="126" y="1488"/>
                                      <a:pt x="114" y="1477"/>
                                      <a:pt x="103" y="1470"/>
                                    </a:cubicBezTo>
                                    <a:cubicBezTo>
                                      <a:pt x="98" y="1454"/>
                                      <a:pt x="87" y="1441"/>
                                      <a:pt x="82" y="1425"/>
                                    </a:cubicBezTo>
                                    <a:cubicBezTo>
                                      <a:pt x="92" y="1354"/>
                                      <a:pt x="60" y="1401"/>
                                      <a:pt x="71" y="1330"/>
                                    </a:cubicBezTo>
                                    <a:cubicBezTo>
                                      <a:pt x="65" y="1299"/>
                                      <a:pt x="56" y="1263"/>
                                      <a:pt x="46" y="1239"/>
                                    </a:cubicBezTo>
                                    <a:cubicBezTo>
                                      <a:pt x="43" y="1232"/>
                                      <a:pt x="25" y="1204"/>
                                      <a:pt x="22" y="1182"/>
                                    </a:cubicBezTo>
                                    <a:cubicBezTo>
                                      <a:pt x="19" y="1160"/>
                                      <a:pt x="26" y="1124"/>
                                      <a:pt x="25" y="1104"/>
                                    </a:cubicBezTo>
                                    <a:cubicBezTo>
                                      <a:pt x="20" y="1086"/>
                                      <a:pt x="23" y="1084"/>
                                      <a:pt x="16" y="1062"/>
                                    </a:cubicBezTo>
                                    <a:cubicBezTo>
                                      <a:pt x="15" y="1059"/>
                                      <a:pt x="16" y="1014"/>
                                      <a:pt x="16" y="1014"/>
                                    </a:cubicBezTo>
                                    <a:cubicBezTo>
                                      <a:pt x="23" y="986"/>
                                      <a:pt x="38" y="978"/>
                                      <a:pt x="31" y="951"/>
                                    </a:cubicBezTo>
                                    <a:cubicBezTo>
                                      <a:pt x="21" y="913"/>
                                      <a:pt x="11" y="875"/>
                                      <a:pt x="1" y="837"/>
                                    </a:cubicBezTo>
                                    <a:cubicBezTo>
                                      <a:pt x="0" y="808"/>
                                      <a:pt x="18" y="796"/>
                                      <a:pt x="22" y="777"/>
                                    </a:cubicBezTo>
                                    <a:cubicBezTo>
                                      <a:pt x="19" y="758"/>
                                      <a:pt x="20" y="742"/>
                                      <a:pt x="25" y="723"/>
                                    </a:cubicBezTo>
                                    <a:cubicBezTo>
                                      <a:pt x="24" y="689"/>
                                      <a:pt x="22" y="655"/>
                                      <a:pt x="22" y="621"/>
                                    </a:cubicBezTo>
                                    <a:cubicBezTo>
                                      <a:pt x="22" y="594"/>
                                      <a:pt x="34" y="566"/>
                                      <a:pt x="40" y="540"/>
                                    </a:cubicBezTo>
                                    <a:cubicBezTo>
                                      <a:pt x="48" y="509"/>
                                      <a:pt x="51" y="478"/>
                                      <a:pt x="58" y="447"/>
                                    </a:cubicBezTo>
                                    <a:cubicBezTo>
                                      <a:pt x="64" y="419"/>
                                      <a:pt x="73" y="391"/>
                                      <a:pt x="82" y="363"/>
                                    </a:cubicBezTo>
                                    <a:cubicBezTo>
                                      <a:pt x="85" y="354"/>
                                      <a:pt x="91" y="345"/>
                                      <a:pt x="94" y="336"/>
                                    </a:cubicBezTo>
                                    <a:cubicBezTo>
                                      <a:pt x="95" y="333"/>
                                      <a:pt x="97" y="327"/>
                                      <a:pt x="97" y="327"/>
                                    </a:cubicBezTo>
                                    <a:cubicBezTo>
                                      <a:pt x="98" y="315"/>
                                      <a:pt x="91" y="299"/>
                                      <a:pt x="100" y="291"/>
                                    </a:cubicBezTo>
                                    <a:cubicBezTo>
                                      <a:pt x="165" y="239"/>
                                      <a:pt x="137" y="313"/>
                                      <a:pt x="148" y="279"/>
                                    </a:cubicBezTo>
                                    <a:cubicBezTo>
                                      <a:pt x="151" y="258"/>
                                      <a:pt x="155" y="238"/>
                                      <a:pt x="139" y="222"/>
                                    </a:cubicBezTo>
                                    <a:cubicBezTo>
                                      <a:pt x="138" y="219"/>
                                      <a:pt x="135" y="216"/>
                                      <a:pt x="136" y="213"/>
                                    </a:cubicBezTo>
                                    <a:cubicBezTo>
                                      <a:pt x="139" y="206"/>
                                      <a:pt x="165" y="197"/>
                                      <a:pt x="172" y="195"/>
                                    </a:cubicBezTo>
                                    <a:cubicBezTo>
                                      <a:pt x="178" y="177"/>
                                      <a:pt x="194" y="126"/>
                                      <a:pt x="211" y="120"/>
                                    </a:cubicBezTo>
                                    <a:cubicBezTo>
                                      <a:pt x="217" y="122"/>
                                      <a:pt x="226" y="135"/>
                                      <a:pt x="229" y="129"/>
                                    </a:cubicBezTo>
                                    <a:cubicBezTo>
                                      <a:pt x="236" y="115"/>
                                      <a:pt x="230" y="96"/>
                                      <a:pt x="235" y="81"/>
                                    </a:cubicBezTo>
                                    <a:cubicBezTo>
                                      <a:pt x="243" y="54"/>
                                      <a:pt x="249" y="24"/>
                                      <a:pt x="265" y="0"/>
                                    </a:cubicBezTo>
                                    <a:cubicBezTo>
                                      <a:pt x="280" y="10"/>
                                      <a:pt x="278" y="19"/>
                                      <a:pt x="280" y="39"/>
                                    </a:cubicBezTo>
                                    <a:cubicBezTo>
                                      <a:pt x="283" y="66"/>
                                      <a:pt x="292" y="97"/>
                                      <a:pt x="292" y="123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795" name="AutoShape 128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9600000" flipH="1">
                                <a:off x="2726" y="885"/>
                                <a:ext cx="45" cy="181"/>
                              </a:xfrm>
                              <a:prstGeom prst="lightningBolt">
                                <a:avLst/>
                              </a:prstGeom>
                              <a:solidFill>
                                <a:srgbClr val="ECD846"/>
                              </a:solidFill>
                              <a:ln w="9525">
                                <a:solidFill>
                                  <a:srgbClr val="CC99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789" name="Freeform 128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60" y="2504"/>
                            <a:ext cx="185" cy="280"/>
                          </a:xfrm>
                          <a:custGeom>
                            <a:avLst/>
                            <a:gdLst>
                              <a:gd name="T0" fmla="*/ 180 w 185"/>
                              <a:gd name="T1" fmla="*/ 0 h 280"/>
                              <a:gd name="T2" fmla="*/ 172 w 185"/>
                              <a:gd name="T3" fmla="*/ 24 h 280"/>
                              <a:gd name="T4" fmla="*/ 148 w 185"/>
                              <a:gd name="T5" fmla="*/ 32 h 280"/>
                              <a:gd name="T6" fmla="*/ 100 w 185"/>
                              <a:gd name="T7" fmla="*/ 120 h 280"/>
                              <a:gd name="T8" fmla="*/ 44 w 185"/>
                              <a:gd name="T9" fmla="*/ 192 h 280"/>
                              <a:gd name="T10" fmla="*/ 36 w 185"/>
                              <a:gd name="T11" fmla="*/ 216 h 280"/>
                              <a:gd name="T12" fmla="*/ 12 w 185"/>
                              <a:gd name="T13" fmla="*/ 224 h 280"/>
                              <a:gd name="T14" fmla="*/ 44 w 185"/>
                              <a:gd name="T15" fmla="*/ 280 h 280"/>
                              <a:gd name="T16" fmla="*/ 108 w 185"/>
                              <a:gd name="T17" fmla="*/ 200 h 280"/>
                              <a:gd name="T18" fmla="*/ 140 w 185"/>
                              <a:gd name="T19" fmla="*/ 176 h 280"/>
                              <a:gd name="T20" fmla="*/ 164 w 185"/>
                              <a:gd name="T21" fmla="*/ 152 h 280"/>
                              <a:gd name="T22" fmla="*/ 164 w 185"/>
                              <a:gd name="T23" fmla="*/ 56 h 280"/>
                              <a:gd name="T24" fmla="*/ 164 w 185"/>
                              <a:gd name="T25" fmla="*/ 56 h 280"/>
                              <a:gd name="T26" fmla="*/ 180 w 185"/>
                              <a:gd name="T27" fmla="*/ 0 h 280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185"/>
                              <a:gd name="T43" fmla="*/ 0 h 280"/>
                              <a:gd name="T44" fmla="*/ 185 w 185"/>
                              <a:gd name="T45" fmla="*/ 280 h 280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185" h="280">
                                <a:moveTo>
                                  <a:pt x="180" y="0"/>
                                </a:moveTo>
                                <a:cubicBezTo>
                                  <a:pt x="177" y="8"/>
                                  <a:pt x="178" y="18"/>
                                  <a:pt x="172" y="24"/>
                                </a:cubicBezTo>
                                <a:cubicBezTo>
                                  <a:pt x="166" y="30"/>
                                  <a:pt x="153" y="25"/>
                                  <a:pt x="148" y="32"/>
                                </a:cubicBezTo>
                                <a:cubicBezTo>
                                  <a:pt x="112" y="82"/>
                                  <a:pt x="150" y="87"/>
                                  <a:pt x="100" y="120"/>
                                </a:cubicBezTo>
                                <a:cubicBezTo>
                                  <a:pt x="90" y="149"/>
                                  <a:pt x="44" y="192"/>
                                  <a:pt x="44" y="192"/>
                                </a:cubicBezTo>
                                <a:cubicBezTo>
                                  <a:pt x="41" y="200"/>
                                  <a:pt x="42" y="210"/>
                                  <a:pt x="36" y="216"/>
                                </a:cubicBezTo>
                                <a:cubicBezTo>
                                  <a:pt x="30" y="222"/>
                                  <a:pt x="15" y="216"/>
                                  <a:pt x="12" y="224"/>
                                </a:cubicBezTo>
                                <a:cubicBezTo>
                                  <a:pt x="0" y="259"/>
                                  <a:pt x="24" y="267"/>
                                  <a:pt x="44" y="280"/>
                                </a:cubicBezTo>
                                <a:cubicBezTo>
                                  <a:pt x="89" y="265"/>
                                  <a:pt x="93" y="245"/>
                                  <a:pt x="108" y="200"/>
                                </a:cubicBezTo>
                                <a:cubicBezTo>
                                  <a:pt x="112" y="187"/>
                                  <a:pt x="130" y="185"/>
                                  <a:pt x="140" y="176"/>
                                </a:cubicBezTo>
                                <a:cubicBezTo>
                                  <a:pt x="149" y="169"/>
                                  <a:pt x="156" y="160"/>
                                  <a:pt x="164" y="152"/>
                                </a:cubicBezTo>
                                <a:cubicBezTo>
                                  <a:pt x="185" y="88"/>
                                  <a:pt x="185" y="120"/>
                                  <a:pt x="164" y="56"/>
                                </a:cubicBezTo>
                                <a:cubicBezTo>
                                  <a:pt x="169" y="37"/>
                                  <a:pt x="175" y="19"/>
                                  <a:pt x="180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787" name="Freeform 786"/>
                        <p:cNvSpPr/>
                        <p:nvPr/>
                      </p:nvSpPr>
                      <p:spPr>
                        <a:xfrm>
                          <a:off x="3622876" y="1608881"/>
                          <a:ext cx="476041" cy="544010"/>
                        </a:xfrm>
                        <a:custGeom>
                          <a:avLst/>
                          <a:gdLst>
                            <a:gd name="connsiteX0" fmla="*/ 335666 w 476041"/>
                            <a:gd name="connsiteY0" fmla="*/ 416689 h 544010"/>
                            <a:gd name="connsiteX1" fmla="*/ 335666 w 476041"/>
                            <a:gd name="connsiteY1" fmla="*/ 416689 h 544010"/>
                            <a:gd name="connsiteX2" fmla="*/ 416689 w 476041"/>
                            <a:gd name="connsiteY2" fmla="*/ 532435 h 544010"/>
                            <a:gd name="connsiteX3" fmla="*/ 451413 w 476041"/>
                            <a:gd name="connsiteY3" fmla="*/ 544010 h 544010"/>
                            <a:gd name="connsiteX4" fmla="*/ 451413 w 476041"/>
                            <a:gd name="connsiteY4" fmla="*/ 370390 h 544010"/>
                            <a:gd name="connsiteX5" fmla="*/ 428263 w 476041"/>
                            <a:gd name="connsiteY5" fmla="*/ 347241 h 544010"/>
                            <a:gd name="connsiteX6" fmla="*/ 393539 w 476041"/>
                            <a:gd name="connsiteY6" fmla="*/ 335666 h 544010"/>
                            <a:gd name="connsiteX7" fmla="*/ 347240 w 476041"/>
                            <a:gd name="connsiteY7" fmla="*/ 289367 h 544010"/>
                            <a:gd name="connsiteX8" fmla="*/ 289367 w 476041"/>
                            <a:gd name="connsiteY8" fmla="*/ 243068 h 544010"/>
                            <a:gd name="connsiteX9" fmla="*/ 266218 w 476041"/>
                            <a:gd name="connsiteY9" fmla="*/ 208344 h 544010"/>
                            <a:gd name="connsiteX10" fmla="*/ 208344 w 476041"/>
                            <a:gd name="connsiteY10" fmla="*/ 162046 h 544010"/>
                            <a:gd name="connsiteX11" fmla="*/ 138896 w 476041"/>
                            <a:gd name="connsiteY11" fmla="*/ 115747 h 544010"/>
                            <a:gd name="connsiteX12" fmla="*/ 115747 w 476041"/>
                            <a:gd name="connsiteY12" fmla="*/ 81023 h 544010"/>
                            <a:gd name="connsiteX13" fmla="*/ 81023 w 476041"/>
                            <a:gd name="connsiteY13" fmla="*/ 69448 h 544010"/>
                            <a:gd name="connsiteX14" fmla="*/ 69448 w 476041"/>
                            <a:gd name="connsiteY14" fmla="*/ 34724 h 544010"/>
                            <a:gd name="connsiteX15" fmla="*/ 34724 w 476041"/>
                            <a:gd name="connsiteY15" fmla="*/ 23149 h 544010"/>
                            <a:gd name="connsiteX16" fmla="*/ 0 w 476041"/>
                            <a:gd name="connsiteY16" fmla="*/ 0 h 544010"/>
                            <a:gd name="connsiteX17" fmla="*/ 11575 w 476041"/>
                            <a:gd name="connsiteY17" fmla="*/ 92597 h 544010"/>
                            <a:gd name="connsiteX18" fmla="*/ 34724 w 476041"/>
                            <a:gd name="connsiteY18" fmla="*/ 115747 h 544010"/>
                            <a:gd name="connsiteX19" fmla="*/ 57873 w 476041"/>
                            <a:gd name="connsiteY19" fmla="*/ 196770 h 544010"/>
                            <a:gd name="connsiteX20" fmla="*/ 81023 w 476041"/>
                            <a:gd name="connsiteY20" fmla="*/ 231494 h 544010"/>
                            <a:gd name="connsiteX21" fmla="*/ 115747 w 476041"/>
                            <a:gd name="connsiteY21" fmla="*/ 300942 h 544010"/>
                            <a:gd name="connsiteX22" fmla="*/ 185195 w 476041"/>
                            <a:gd name="connsiteY22" fmla="*/ 324091 h 544010"/>
                            <a:gd name="connsiteX23" fmla="*/ 254643 w 476041"/>
                            <a:gd name="connsiteY23" fmla="*/ 358815 h 544010"/>
                            <a:gd name="connsiteX24" fmla="*/ 289367 w 476041"/>
                            <a:gd name="connsiteY24" fmla="*/ 370390 h 544010"/>
                            <a:gd name="connsiteX25" fmla="*/ 324091 w 476041"/>
                            <a:gd name="connsiteY25" fmla="*/ 393539 h 544010"/>
                            <a:gd name="connsiteX26" fmla="*/ 335666 w 476041"/>
                            <a:gd name="connsiteY26" fmla="*/ 416689 h 5440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</a:cxnLst>
                          <a:rect l="l" t="t" r="r" b="b"/>
                          <a:pathLst>
                            <a:path w="476041" h="544010">
                              <a:moveTo>
                                <a:pt x="335666" y="416689"/>
                              </a:moveTo>
                              <a:lnTo>
                                <a:pt x="335666" y="416689"/>
                              </a:lnTo>
                              <a:cubicBezTo>
                                <a:pt x="370702" y="486759"/>
                                <a:pt x="360300" y="504240"/>
                                <a:pt x="416689" y="532435"/>
                              </a:cubicBezTo>
                              <a:cubicBezTo>
                                <a:pt x="427602" y="537891"/>
                                <a:pt x="439838" y="540152"/>
                                <a:pt x="451413" y="544010"/>
                              </a:cubicBezTo>
                              <a:cubicBezTo>
                                <a:pt x="474516" y="474697"/>
                                <a:pt x="476041" y="485320"/>
                                <a:pt x="451413" y="370390"/>
                              </a:cubicBezTo>
                              <a:cubicBezTo>
                                <a:pt x="449126" y="359719"/>
                                <a:pt x="437621" y="352856"/>
                                <a:pt x="428263" y="347241"/>
                              </a:cubicBezTo>
                              <a:cubicBezTo>
                                <a:pt x="417801" y="340964"/>
                                <a:pt x="405114" y="339524"/>
                                <a:pt x="393539" y="335666"/>
                              </a:cubicBezTo>
                              <a:cubicBezTo>
                                <a:pt x="378106" y="320233"/>
                                <a:pt x="365400" y="301474"/>
                                <a:pt x="347240" y="289367"/>
                              </a:cubicBezTo>
                              <a:cubicBezTo>
                                <a:pt x="321454" y="272177"/>
                                <a:pt x="308217" y="266632"/>
                                <a:pt x="289367" y="243068"/>
                              </a:cubicBezTo>
                              <a:cubicBezTo>
                                <a:pt x="280677" y="232205"/>
                                <a:pt x="274908" y="219207"/>
                                <a:pt x="266218" y="208344"/>
                              </a:cubicBezTo>
                              <a:cubicBezTo>
                                <a:pt x="241377" y="177293"/>
                                <a:pt x="241765" y="188783"/>
                                <a:pt x="208344" y="162046"/>
                              </a:cubicBezTo>
                              <a:cubicBezTo>
                                <a:pt x="149426" y="114911"/>
                                <a:pt x="232221" y="162408"/>
                                <a:pt x="138896" y="115747"/>
                              </a:cubicBezTo>
                              <a:cubicBezTo>
                                <a:pt x="131180" y="104172"/>
                                <a:pt x="126610" y="89713"/>
                                <a:pt x="115747" y="81023"/>
                              </a:cubicBezTo>
                              <a:cubicBezTo>
                                <a:pt x="106220" y="73401"/>
                                <a:pt x="89650" y="78075"/>
                                <a:pt x="81023" y="69448"/>
                              </a:cubicBezTo>
                              <a:cubicBezTo>
                                <a:pt x="72396" y="60821"/>
                                <a:pt x="78075" y="43351"/>
                                <a:pt x="69448" y="34724"/>
                              </a:cubicBezTo>
                              <a:cubicBezTo>
                                <a:pt x="60821" y="26097"/>
                                <a:pt x="45637" y="28605"/>
                                <a:pt x="34724" y="23149"/>
                              </a:cubicBezTo>
                              <a:cubicBezTo>
                                <a:pt x="22282" y="16928"/>
                                <a:pt x="11575" y="7716"/>
                                <a:pt x="0" y="0"/>
                              </a:cubicBezTo>
                              <a:cubicBezTo>
                                <a:pt x="3858" y="30866"/>
                                <a:pt x="2637" y="62803"/>
                                <a:pt x="11575" y="92597"/>
                              </a:cubicBezTo>
                              <a:cubicBezTo>
                                <a:pt x="14711" y="103050"/>
                                <a:pt x="29109" y="106389"/>
                                <a:pt x="34724" y="115747"/>
                              </a:cubicBezTo>
                              <a:cubicBezTo>
                                <a:pt x="45991" y="134525"/>
                                <a:pt x="50301" y="179102"/>
                                <a:pt x="57873" y="196770"/>
                              </a:cubicBezTo>
                              <a:cubicBezTo>
                                <a:pt x="63353" y="209556"/>
                                <a:pt x="73306" y="219919"/>
                                <a:pt x="81023" y="231494"/>
                              </a:cubicBezTo>
                              <a:cubicBezTo>
                                <a:pt x="87330" y="250416"/>
                                <a:pt x="96850" y="289132"/>
                                <a:pt x="115747" y="300942"/>
                              </a:cubicBezTo>
                              <a:cubicBezTo>
                                <a:pt x="136440" y="313875"/>
                                <a:pt x="162046" y="316375"/>
                                <a:pt x="185195" y="324091"/>
                              </a:cubicBezTo>
                              <a:cubicBezTo>
                                <a:pt x="272470" y="353183"/>
                                <a:pt x="164897" y="313942"/>
                                <a:pt x="254643" y="358815"/>
                              </a:cubicBezTo>
                              <a:cubicBezTo>
                                <a:pt x="265556" y="364271"/>
                                <a:pt x="278454" y="364934"/>
                                <a:pt x="289367" y="370390"/>
                              </a:cubicBezTo>
                              <a:cubicBezTo>
                                <a:pt x="301809" y="376611"/>
                                <a:pt x="313228" y="384849"/>
                                <a:pt x="324091" y="393539"/>
                              </a:cubicBezTo>
                              <a:cubicBezTo>
                                <a:pt x="356438" y="419417"/>
                                <a:pt x="333737" y="412831"/>
                                <a:pt x="335666" y="41668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>
                          <a:solidFill>
                            <a:srgbClr val="CC99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400">
                            <a:defRPr/>
                          </a:pPr>
                          <a:endParaRPr lang="en-US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652" name="Group 154"/>
                      <p:cNvGrpSpPr/>
                      <p:nvPr/>
                    </p:nvGrpSpPr>
                    <p:grpSpPr>
                      <a:xfrm rot="2633095">
                        <a:off x="3563888" y="1700808"/>
                        <a:ext cx="304572" cy="648072"/>
                        <a:chOff x="3622876" y="1044283"/>
                        <a:chExt cx="1960756" cy="3563452"/>
                      </a:xfrm>
                    </p:grpSpPr>
                    <p:grpSp>
                      <p:nvGrpSpPr>
                        <p:cNvPr id="657" name="Group 1280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8992529" flipH="1" flipV="1">
                          <a:off x="4245701" y="1044283"/>
                          <a:ext cx="1337931" cy="3563452"/>
                          <a:chOff x="2440" y="885"/>
                          <a:chExt cx="758" cy="2167"/>
                        </a:xfrm>
                      </p:grpSpPr>
                      <p:grpSp>
                        <p:nvGrpSpPr>
                          <p:cNvPr id="658" name="Group 128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40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780" name="Freeform 128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709" y="1037"/>
                              <a:ext cx="480" cy="1028"/>
                            </a:xfrm>
                            <a:custGeom>
                              <a:avLst/>
                              <a:gdLst>
                                <a:gd name="T0" fmla="*/ 471 w 480"/>
                                <a:gd name="T1" fmla="*/ 1017 h 1028"/>
                                <a:gd name="T2" fmla="*/ 468 w 480"/>
                                <a:gd name="T3" fmla="*/ 993 h 1028"/>
                                <a:gd name="T4" fmla="*/ 474 w 480"/>
                                <a:gd name="T5" fmla="*/ 957 h 1028"/>
                                <a:gd name="T6" fmla="*/ 468 w 480"/>
                                <a:gd name="T7" fmla="*/ 882 h 1028"/>
                                <a:gd name="T8" fmla="*/ 477 w 480"/>
                                <a:gd name="T9" fmla="*/ 816 h 1028"/>
                                <a:gd name="T10" fmla="*/ 474 w 480"/>
                                <a:gd name="T11" fmla="*/ 807 h 1028"/>
                                <a:gd name="T12" fmla="*/ 459 w 480"/>
                                <a:gd name="T13" fmla="*/ 750 h 1028"/>
                                <a:gd name="T14" fmla="*/ 459 w 480"/>
                                <a:gd name="T15" fmla="*/ 705 h 1028"/>
                                <a:gd name="T16" fmla="*/ 450 w 480"/>
                                <a:gd name="T17" fmla="*/ 708 h 1028"/>
                                <a:gd name="T18" fmla="*/ 456 w 480"/>
                                <a:gd name="T19" fmla="*/ 699 h 1028"/>
                                <a:gd name="T20" fmla="*/ 450 w 480"/>
                                <a:gd name="T21" fmla="*/ 669 h 1028"/>
                                <a:gd name="T22" fmla="*/ 444 w 480"/>
                                <a:gd name="T23" fmla="*/ 591 h 1028"/>
                                <a:gd name="T24" fmla="*/ 429 w 480"/>
                                <a:gd name="T25" fmla="*/ 510 h 1028"/>
                                <a:gd name="T26" fmla="*/ 432 w 480"/>
                                <a:gd name="T27" fmla="*/ 480 h 1028"/>
                                <a:gd name="T28" fmla="*/ 423 w 480"/>
                                <a:gd name="T29" fmla="*/ 483 h 1028"/>
                                <a:gd name="T30" fmla="*/ 408 w 480"/>
                                <a:gd name="T31" fmla="*/ 438 h 1028"/>
                                <a:gd name="T32" fmla="*/ 384 w 480"/>
                                <a:gd name="T33" fmla="*/ 408 h 1028"/>
                                <a:gd name="T34" fmla="*/ 372 w 480"/>
                                <a:gd name="T35" fmla="*/ 336 h 1028"/>
                                <a:gd name="T36" fmla="*/ 351 w 480"/>
                                <a:gd name="T37" fmla="*/ 330 h 1028"/>
                                <a:gd name="T38" fmla="*/ 345 w 480"/>
                                <a:gd name="T39" fmla="*/ 294 h 1028"/>
                                <a:gd name="T40" fmla="*/ 312 w 480"/>
                                <a:gd name="T41" fmla="*/ 222 h 1028"/>
                                <a:gd name="T42" fmla="*/ 306 w 480"/>
                                <a:gd name="T43" fmla="*/ 174 h 1028"/>
                                <a:gd name="T44" fmla="*/ 297 w 480"/>
                                <a:gd name="T45" fmla="*/ 177 h 1028"/>
                                <a:gd name="T46" fmla="*/ 291 w 480"/>
                                <a:gd name="T47" fmla="*/ 186 h 1028"/>
                                <a:gd name="T48" fmla="*/ 279 w 480"/>
                                <a:gd name="T49" fmla="*/ 156 h 1028"/>
                                <a:gd name="T50" fmla="*/ 246 w 480"/>
                                <a:gd name="T51" fmla="*/ 147 h 1028"/>
                                <a:gd name="T52" fmla="*/ 225 w 480"/>
                                <a:gd name="T53" fmla="*/ 132 h 1028"/>
                                <a:gd name="T54" fmla="*/ 201 w 480"/>
                                <a:gd name="T55" fmla="*/ 105 h 1028"/>
                                <a:gd name="T56" fmla="*/ 159 w 480"/>
                                <a:gd name="T57" fmla="*/ 96 h 1028"/>
                                <a:gd name="T58" fmla="*/ 102 w 480"/>
                                <a:gd name="T59" fmla="*/ 63 h 1028"/>
                                <a:gd name="T60" fmla="*/ 78 w 480"/>
                                <a:gd name="T61" fmla="*/ 33 h 1028"/>
                                <a:gd name="T62" fmla="*/ 51 w 480"/>
                                <a:gd name="T63" fmla="*/ 12 h 1028"/>
                                <a:gd name="T64" fmla="*/ 33 w 480"/>
                                <a:gd name="T65" fmla="*/ 0 h 1028"/>
                                <a:gd name="T66" fmla="*/ 21 w 480"/>
                                <a:gd name="T67" fmla="*/ 48 h 1028"/>
                                <a:gd name="T68" fmla="*/ 48 w 480"/>
                                <a:gd name="T69" fmla="*/ 132 h 1028"/>
                                <a:gd name="T70" fmla="*/ 117 w 480"/>
                                <a:gd name="T71" fmla="*/ 108 h 1028"/>
                                <a:gd name="T72" fmla="*/ 126 w 480"/>
                                <a:gd name="T73" fmla="*/ 120 h 1028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w 480"/>
                                <a:gd name="T112" fmla="*/ 0 h 1028"/>
                                <a:gd name="T113" fmla="*/ 480 w 480"/>
                                <a:gd name="T114" fmla="*/ 1028 h 1028"/>
                              </a:gdLst>
                              <a:ahLst/>
                              <a:cxnLst>
                                <a:cxn ang="T74">
                                  <a:pos x="T0" y="T1"/>
                                </a:cxn>
                                <a:cxn ang="T75">
                                  <a:pos x="T2" y="T3"/>
                                </a:cxn>
                                <a:cxn ang="T76">
                                  <a:pos x="T4" y="T5"/>
                                </a:cxn>
                                <a:cxn ang="T77">
                                  <a:pos x="T6" y="T7"/>
                                </a:cxn>
                                <a:cxn ang="T78">
                                  <a:pos x="T8" y="T9"/>
                                </a:cxn>
                                <a:cxn ang="T79">
                                  <a:pos x="T10" y="T11"/>
                                </a:cxn>
                                <a:cxn ang="T80">
                                  <a:pos x="T12" y="T13"/>
                                </a:cxn>
                                <a:cxn ang="T81">
                                  <a:pos x="T14" y="T15"/>
                                </a:cxn>
                                <a:cxn ang="T82">
                                  <a:pos x="T16" y="T17"/>
                                </a:cxn>
                                <a:cxn ang="T83">
                                  <a:pos x="T18" y="T19"/>
                                </a:cxn>
                                <a:cxn ang="T84">
                                  <a:pos x="T20" y="T21"/>
                                </a:cxn>
                                <a:cxn ang="T85">
                                  <a:pos x="T22" y="T23"/>
                                </a:cxn>
                                <a:cxn ang="T86">
                                  <a:pos x="T24" y="T25"/>
                                </a:cxn>
                                <a:cxn ang="T87">
                                  <a:pos x="T26" y="T27"/>
                                </a:cxn>
                                <a:cxn ang="T88">
                                  <a:pos x="T28" y="T29"/>
                                </a:cxn>
                                <a:cxn ang="T89">
                                  <a:pos x="T30" y="T31"/>
                                </a:cxn>
                                <a:cxn ang="T90">
                                  <a:pos x="T32" y="T33"/>
                                </a:cxn>
                                <a:cxn ang="T91">
                                  <a:pos x="T34" y="T35"/>
                                </a:cxn>
                                <a:cxn ang="T92">
                                  <a:pos x="T36" y="T37"/>
                                </a:cxn>
                                <a:cxn ang="T93">
                                  <a:pos x="T38" y="T39"/>
                                </a:cxn>
                                <a:cxn ang="T94">
                                  <a:pos x="T40" y="T41"/>
                                </a:cxn>
                                <a:cxn ang="T95">
                                  <a:pos x="T42" y="T43"/>
                                </a:cxn>
                                <a:cxn ang="T96">
                                  <a:pos x="T44" y="T45"/>
                                </a:cxn>
                                <a:cxn ang="T97">
                                  <a:pos x="T46" y="T47"/>
                                </a:cxn>
                                <a:cxn ang="T98">
                                  <a:pos x="T48" y="T49"/>
                                </a:cxn>
                                <a:cxn ang="T99">
                                  <a:pos x="T50" y="T51"/>
                                </a:cxn>
                                <a:cxn ang="T100">
                                  <a:pos x="T52" y="T53"/>
                                </a:cxn>
                                <a:cxn ang="T101">
                                  <a:pos x="T54" y="T55"/>
                                </a:cxn>
                                <a:cxn ang="T102">
                                  <a:pos x="T56" y="T57"/>
                                </a:cxn>
                                <a:cxn ang="T103">
                                  <a:pos x="T58" y="T59"/>
                                </a:cxn>
                                <a:cxn ang="T104">
                                  <a:pos x="T60" y="T61"/>
                                </a:cxn>
                                <a:cxn ang="T105">
                                  <a:pos x="T62" y="T63"/>
                                </a:cxn>
                                <a:cxn ang="T106">
                                  <a:pos x="T64" y="T65"/>
                                </a:cxn>
                                <a:cxn ang="T107">
                                  <a:pos x="T66" y="T67"/>
                                </a:cxn>
                                <a:cxn ang="T108">
                                  <a:pos x="T68" y="T69"/>
                                </a:cxn>
                                <a:cxn ang="T109">
                                  <a:pos x="T70" y="T71"/>
                                </a:cxn>
                                <a:cxn ang="T110">
                                  <a:pos x="T72" y="T73"/>
                                </a:cxn>
                              </a:cxnLst>
                              <a:rect l="T111" t="T112" r="T113" b="T114"/>
                              <a:pathLst>
                                <a:path w="480" h="1028">
                                  <a:moveTo>
                                    <a:pt x="471" y="1017"/>
                                  </a:moveTo>
                                  <a:cubicBezTo>
                                    <a:pt x="480" y="983"/>
                                    <a:pt x="471" y="1028"/>
                                    <a:pt x="468" y="993"/>
                                  </a:cubicBezTo>
                                  <a:cubicBezTo>
                                    <a:pt x="467" y="982"/>
                                    <a:pt x="471" y="968"/>
                                    <a:pt x="474" y="957"/>
                                  </a:cubicBezTo>
                                  <a:cubicBezTo>
                                    <a:pt x="470" y="931"/>
                                    <a:pt x="476" y="907"/>
                                    <a:pt x="468" y="882"/>
                                  </a:cubicBezTo>
                                  <a:cubicBezTo>
                                    <a:pt x="470" y="860"/>
                                    <a:pt x="474" y="838"/>
                                    <a:pt x="477" y="816"/>
                                  </a:cubicBezTo>
                                  <a:cubicBezTo>
                                    <a:pt x="476" y="813"/>
                                    <a:pt x="474" y="810"/>
                                    <a:pt x="474" y="807"/>
                                  </a:cubicBezTo>
                                  <a:cubicBezTo>
                                    <a:pt x="474" y="782"/>
                                    <a:pt x="461" y="775"/>
                                    <a:pt x="459" y="750"/>
                                  </a:cubicBezTo>
                                  <a:cubicBezTo>
                                    <a:pt x="458" y="739"/>
                                    <a:pt x="459" y="705"/>
                                    <a:pt x="459" y="705"/>
                                  </a:cubicBezTo>
                                  <a:cubicBezTo>
                                    <a:pt x="456" y="706"/>
                                    <a:pt x="451" y="711"/>
                                    <a:pt x="450" y="708"/>
                                  </a:cubicBezTo>
                                  <a:cubicBezTo>
                                    <a:pt x="448" y="705"/>
                                    <a:pt x="456" y="703"/>
                                    <a:pt x="456" y="699"/>
                                  </a:cubicBezTo>
                                  <a:cubicBezTo>
                                    <a:pt x="457" y="688"/>
                                    <a:pt x="453" y="679"/>
                                    <a:pt x="450" y="669"/>
                                  </a:cubicBezTo>
                                  <a:cubicBezTo>
                                    <a:pt x="453" y="642"/>
                                    <a:pt x="453" y="617"/>
                                    <a:pt x="444" y="591"/>
                                  </a:cubicBezTo>
                                  <a:cubicBezTo>
                                    <a:pt x="459" y="547"/>
                                    <a:pt x="462" y="546"/>
                                    <a:pt x="429" y="510"/>
                                  </a:cubicBezTo>
                                  <a:cubicBezTo>
                                    <a:pt x="428" y="519"/>
                                    <a:pt x="435" y="472"/>
                                    <a:pt x="432" y="480"/>
                                  </a:cubicBezTo>
                                  <a:cubicBezTo>
                                    <a:pt x="431" y="483"/>
                                    <a:pt x="424" y="486"/>
                                    <a:pt x="423" y="483"/>
                                  </a:cubicBezTo>
                                  <a:cubicBezTo>
                                    <a:pt x="408" y="434"/>
                                    <a:pt x="437" y="445"/>
                                    <a:pt x="408" y="438"/>
                                  </a:cubicBezTo>
                                  <a:cubicBezTo>
                                    <a:pt x="400" y="428"/>
                                    <a:pt x="391" y="419"/>
                                    <a:pt x="384" y="408"/>
                                  </a:cubicBezTo>
                                  <a:cubicBezTo>
                                    <a:pt x="382" y="394"/>
                                    <a:pt x="382" y="346"/>
                                    <a:pt x="372" y="336"/>
                                  </a:cubicBezTo>
                                  <a:cubicBezTo>
                                    <a:pt x="367" y="331"/>
                                    <a:pt x="358" y="332"/>
                                    <a:pt x="351" y="330"/>
                                  </a:cubicBezTo>
                                  <a:cubicBezTo>
                                    <a:pt x="347" y="315"/>
                                    <a:pt x="353" y="307"/>
                                    <a:pt x="345" y="294"/>
                                  </a:cubicBezTo>
                                  <a:cubicBezTo>
                                    <a:pt x="345" y="291"/>
                                    <a:pt x="341" y="212"/>
                                    <a:pt x="312" y="222"/>
                                  </a:cubicBezTo>
                                  <a:cubicBezTo>
                                    <a:pt x="305" y="202"/>
                                    <a:pt x="312" y="168"/>
                                    <a:pt x="306" y="174"/>
                                  </a:cubicBezTo>
                                  <a:cubicBezTo>
                                    <a:pt x="304" y="176"/>
                                    <a:pt x="299" y="175"/>
                                    <a:pt x="297" y="177"/>
                                  </a:cubicBezTo>
                                  <a:cubicBezTo>
                                    <a:pt x="295" y="179"/>
                                    <a:pt x="283" y="211"/>
                                    <a:pt x="291" y="186"/>
                                  </a:cubicBezTo>
                                  <a:cubicBezTo>
                                    <a:pt x="289" y="177"/>
                                    <a:pt x="287" y="162"/>
                                    <a:pt x="279" y="156"/>
                                  </a:cubicBezTo>
                                  <a:cubicBezTo>
                                    <a:pt x="270" y="149"/>
                                    <a:pt x="246" y="147"/>
                                    <a:pt x="246" y="147"/>
                                  </a:cubicBezTo>
                                  <a:cubicBezTo>
                                    <a:pt x="240" y="141"/>
                                    <a:pt x="231" y="138"/>
                                    <a:pt x="225" y="132"/>
                                  </a:cubicBezTo>
                                  <a:cubicBezTo>
                                    <a:pt x="213" y="120"/>
                                    <a:pt x="218" y="114"/>
                                    <a:pt x="201" y="105"/>
                                  </a:cubicBezTo>
                                  <a:cubicBezTo>
                                    <a:pt x="182" y="110"/>
                                    <a:pt x="176" y="102"/>
                                    <a:pt x="159" y="96"/>
                                  </a:cubicBezTo>
                                  <a:cubicBezTo>
                                    <a:pt x="143" y="80"/>
                                    <a:pt x="119" y="78"/>
                                    <a:pt x="102" y="63"/>
                                  </a:cubicBezTo>
                                  <a:cubicBezTo>
                                    <a:pt x="64" y="29"/>
                                    <a:pt x="97" y="59"/>
                                    <a:pt x="78" y="33"/>
                                  </a:cubicBezTo>
                                  <a:cubicBezTo>
                                    <a:pt x="72" y="24"/>
                                    <a:pt x="59" y="18"/>
                                    <a:pt x="51" y="12"/>
                                  </a:cubicBezTo>
                                  <a:cubicBezTo>
                                    <a:pt x="45" y="8"/>
                                    <a:pt x="33" y="0"/>
                                    <a:pt x="33" y="0"/>
                                  </a:cubicBezTo>
                                  <a:cubicBezTo>
                                    <a:pt x="0" y="11"/>
                                    <a:pt x="11" y="11"/>
                                    <a:pt x="21" y="48"/>
                                  </a:cubicBezTo>
                                  <a:cubicBezTo>
                                    <a:pt x="23" y="55"/>
                                    <a:pt x="41" y="129"/>
                                    <a:pt x="48" y="132"/>
                                  </a:cubicBezTo>
                                  <a:cubicBezTo>
                                    <a:pt x="78" y="126"/>
                                    <a:pt x="90" y="103"/>
                                    <a:pt x="117" y="108"/>
                                  </a:cubicBezTo>
                                  <a:cubicBezTo>
                                    <a:pt x="124" y="118"/>
                                    <a:pt x="120" y="114"/>
                                    <a:pt x="126" y="12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659" name="Group 128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31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782" name="Oval 128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476" y="1157"/>
                                <a:ext cx="681" cy="1542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783" name="Freeform 128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895" y="2048"/>
                                <a:ext cx="294" cy="993"/>
                              </a:xfrm>
                              <a:custGeom>
                                <a:avLst/>
                                <a:gdLst>
                                  <a:gd name="T0" fmla="*/ 0 w 294"/>
                                  <a:gd name="T1" fmla="*/ 993 h 993"/>
                                  <a:gd name="T2" fmla="*/ 15 w 294"/>
                                  <a:gd name="T3" fmla="*/ 942 h 993"/>
                                  <a:gd name="T4" fmla="*/ 30 w 294"/>
                                  <a:gd name="T5" fmla="*/ 921 h 993"/>
                                  <a:gd name="T6" fmla="*/ 51 w 294"/>
                                  <a:gd name="T7" fmla="*/ 897 h 993"/>
                                  <a:gd name="T8" fmla="*/ 66 w 294"/>
                                  <a:gd name="T9" fmla="*/ 855 h 993"/>
                                  <a:gd name="T10" fmla="*/ 78 w 294"/>
                                  <a:gd name="T11" fmla="*/ 837 h 993"/>
                                  <a:gd name="T12" fmla="*/ 84 w 294"/>
                                  <a:gd name="T13" fmla="*/ 828 h 993"/>
                                  <a:gd name="T14" fmla="*/ 108 w 294"/>
                                  <a:gd name="T15" fmla="*/ 795 h 993"/>
                                  <a:gd name="T16" fmla="*/ 129 w 294"/>
                                  <a:gd name="T17" fmla="*/ 714 h 993"/>
                                  <a:gd name="T18" fmla="*/ 147 w 294"/>
                                  <a:gd name="T19" fmla="*/ 675 h 993"/>
                                  <a:gd name="T20" fmla="*/ 162 w 294"/>
                                  <a:gd name="T21" fmla="*/ 627 h 993"/>
                                  <a:gd name="T22" fmla="*/ 204 w 294"/>
                                  <a:gd name="T23" fmla="*/ 519 h 993"/>
                                  <a:gd name="T24" fmla="*/ 141 w 294"/>
                                  <a:gd name="T25" fmla="*/ 543 h 993"/>
                                  <a:gd name="T26" fmla="*/ 99 w 294"/>
                                  <a:gd name="T27" fmla="*/ 597 h 993"/>
                                  <a:gd name="T28" fmla="*/ 81 w 294"/>
                                  <a:gd name="T29" fmla="*/ 672 h 993"/>
                                  <a:gd name="T30" fmla="*/ 69 w 294"/>
                                  <a:gd name="T31" fmla="*/ 690 h 993"/>
                                  <a:gd name="T32" fmla="*/ 78 w 294"/>
                                  <a:gd name="T33" fmla="*/ 708 h 993"/>
                                  <a:gd name="T34" fmla="*/ 45 w 294"/>
                                  <a:gd name="T35" fmla="*/ 765 h 993"/>
                                  <a:gd name="T36" fmla="*/ 42 w 294"/>
                                  <a:gd name="T37" fmla="*/ 789 h 993"/>
                                  <a:gd name="T38" fmla="*/ 39 w 294"/>
                                  <a:gd name="T39" fmla="*/ 801 h 993"/>
                                  <a:gd name="T40" fmla="*/ 15 w 294"/>
                                  <a:gd name="T41" fmla="*/ 753 h 993"/>
                                  <a:gd name="T42" fmla="*/ 51 w 294"/>
                                  <a:gd name="T43" fmla="*/ 696 h 993"/>
                                  <a:gd name="T44" fmla="*/ 69 w 294"/>
                                  <a:gd name="T45" fmla="*/ 675 h 993"/>
                                  <a:gd name="T46" fmla="*/ 114 w 294"/>
                                  <a:gd name="T47" fmla="*/ 612 h 993"/>
                                  <a:gd name="T48" fmla="*/ 129 w 294"/>
                                  <a:gd name="T49" fmla="*/ 597 h 993"/>
                                  <a:gd name="T50" fmla="*/ 141 w 294"/>
                                  <a:gd name="T51" fmla="*/ 567 h 993"/>
                                  <a:gd name="T52" fmla="*/ 153 w 294"/>
                                  <a:gd name="T53" fmla="*/ 525 h 993"/>
                                  <a:gd name="T54" fmla="*/ 168 w 294"/>
                                  <a:gd name="T55" fmla="*/ 507 h 993"/>
                                  <a:gd name="T56" fmla="*/ 174 w 294"/>
                                  <a:gd name="T57" fmla="*/ 489 h 993"/>
                                  <a:gd name="T58" fmla="*/ 180 w 294"/>
                                  <a:gd name="T59" fmla="*/ 477 h 993"/>
                                  <a:gd name="T60" fmla="*/ 210 w 294"/>
                                  <a:gd name="T61" fmla="*/ 417 h 993"/>
                                  <a:gd name="T62" fmla="*/ 225 w 294"/>
                                  <a:gd name="T63" fmla="*/ 387 h 993"/>
                                  <a:gd name="T64" fmla="*/ 231 w 294"/>
                                  <a:gd name="T65" fmla="*/ 369 h 993"/>
                                  <a:gd name="T66" fmla="*/ 234 w 294"/>
                                  <a:gd name="T67" fmla="*/ 324 h 993"/>
                                  <a:gd name="T68" fmla="*/ 246 w 294"/>
                                  <a:gd name="T69" fmla="*/ 306 h 993"/>
                                  <a:gd name="T70" fmla="*/ 252 w 294"/>
                                  <a:gd name="T71" fmla="*/ 288 h 993"/>
                                  <a:gd name="T72" fmla="*/ 261 w 294"/>
                                  <a:gd name="T73" fmla="*/ 216 h 993"/>
                                  <a:gd name="T74" fmla="*/ 279 w 294"/>
                                  <a:gd name="T75" fmla="*/ 189 h 993"/>
                                  <a:gd name="T76" fmla="*/ 261 w 294"/>
                                  <a:gd name="T77" fmla="*/ 168 h 993"/>
                                  <a:gd name="T78" fmla="*/ 282 w 294"/>
                                  <a:gd name="T79" fmla="*/ 132 h 993"/>
                                  <a:gd name="T80" fmla="*/ 294 w 294"/>
                                  <a:gd name="T81" fmla="*/ 105 h 993"/>
                                  <a:gd name="T82" fmla="*/ 279 w 294"/>
                                  <a:gd name="T83" fmla="*/ 75 h 993"/>
                                  <a:gd name="T84" fmla="*/ 288 w 294"/>
                                  <a:gd name="T85" fmla="*/ 0 h 993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60000 6553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w 294"/>
                                  <a:gd name="T130" fmla="*/ 0 h 993"/>
                                  <a:gd name="T131" fmla="*/ 294 w 294"/>
                                  <a:gd name="T132" fmla="*/ 993 h 993"/>
                                </a:gdLst>
                                <a:ahLst/>
                                <a:cxnLst>
                                  <a:cxn ang="T86">
                                    <a:pos x="T0" y="T1"/>
                                  </a:cxn>
                                  <a:cxn ang="T87">
                                    <a:pos x="T2" y="T3"/>
                                  </a:cxn>
                                  <a:cxn ang="T88">
                                    <a:pos x="T4" y="T5"/>
                                  </a:cxn>
                                  <a:cxn ang="T89">
                                    <a:pos x="T6" y="T7"/>
                                  </a:cxn>
                                  <a:cxn ang="T90">
                                    <a:pos x="T8" y="T9"/>
                                  </a:cxn>
                                  <a:cxn ang="T91">
                                    <a:pos x="T10" y="T11"/>
                                  </a:cxn>
                                  <a:cxn ang="T92">
                                    <a:pos x="T12" y="T13"/>
                                  </a:cxn>
                                  <a:cxn ang="T93">
                                    <a:pos x="T14" y="T15"/>
                                  </a:cxn>
                                  <a:cxn ang="T94">
                                    <a:pos x="T16" y="T17"/>
                                  </a:cxn>
                                  <a:cxn ang="T95">
                                    <a:pos x="T18" y="T19"/>
                                  </a:cxn>
                                  <a:cxn ang="T96">
                                    <a:pos x="T20" y="T21"/>
                                  </a:cxn>
                                  <a:cxn ang="T97">
                                    <a:pos x="T22" y="T23"/>
                                  </a:cxn>
                                  <a:cxn ang="T98">
                                    <a:pos x="T24" y="T25"/>
                                  </a:cxn>
                                  <a:cxn ang="T99">
                                    <a:pos x="T26" y="T27"/>
                                  </a:cxn>
                                  <a:cxn ang="T100">
                                    <a:pos x="T28" y="T29"/>
                                  </a:cxn>
                                  <a:cxn ang="T101">
                                    <a:pos x="T30" y="T31"/>
                                  </a:cxn>
                                  <a:cxn ang="T102">
                                    <a:pos x="T32" y="T33"/>
                                  </a:cxn>
                                  <a:cxn ang="T103">
                                    <a:pos x="T34" y="T35"/>
                                  </a:cxn>
                                  <a:cxn ang="T104">
                                    <a:pos x="T36" y="T37"/>
                                  </a:cxn>
                                  <a:cxn ang="T105">
                                    <a:pos x="T38" y="T39"/>
                                  </a:cxn>
                                  <a:cxn ang="T106">
                                    <a:pos x="T40" y="T41"/>
                                  </a:cxn>
                                  <a:cxn ang="T107">
                                    <a:pos x="T42" y="T43"/>
                                  </a:cxn>
                                  <a:cxn ang="T108">
                                    <a:pos x="T44" y="T45"/>
                                  </a:cxn>
                                  <a:cxn ang="T109">
                                    <a:pos x="T46" y="T47"/>
                                  </a:cxn>
                                  <a:cxn ang="T110">
                                    <a:pos x="T48" y="T49"/>
                                  </a:cxn>
                                  <a:cxn ang="T111">
                                    <a:pos x="T50" y="T51"/>
                                  </a:cxn>
                                  <a:cxn ang="T112">
                                    <a:pos x="T52" y="T53"/>
                                  </a:cxn>
                                  <a:cxn ang="T113">
                                    <a:pos x="T54" y="T55"/>
                                  </a:cxn>
                                  <a:cxn ang="T114">
                                    <a:pos x="T56" y="T57"/>
                                  </a:cxn>
                                  <a:cxn ang="T115">
                                    <a:pos x="T58" y="T59"/>
                                  </a:cxn>
                                  <a:cxn ang="T116">
                                    <a:pos x="T60" y="T61"/>
                                  </a:cxn>
                                  <a:cxn ang="T117">
                                    <a:pos x="T62" y="T63"/>
                                  </a:cxn>
                                  <a:cxn ang="T118">
                                    <a:pos x="T64" y="T65"/>
                                  </a:cxn>
                                  <a:cxn ang="T119">
                                    <a:pos x="T66" y="T67"/>
                                  </a:cxn>
                                  <a:cxn ang="T120">
                                    <a:pos x="T68" y="T69"/>
                                  </a:cxn>
                                  <a:cxn ang="T121">
                                    <a:pos x="T70" y="T71"/>
                                  </a:cxn>
                                  <a:cxn ang="T122">
                                    <a:pos x="T72" y="T73"/>
                                  </a:cxn>
                                  <a:cxn ang="T123">
                                    <a:pos x="T74" y="T75"/>
                                  </a:cxn>
                                  <a:cxn ang="T124">
                                    <a:pos x="T76" y="T77"/>
                                  </a:cxn>
                                  <a:cxn ang="T125">
                                    <a:pos x="T78" y="T79"/>
                                  </a:cxn>
                                  <a:cxn ang="T126">
                                    <a:pos x="T80" y="T81"/>
                                  </a:cxn>
                                  <a:cxn ang="T127">
                                    <a:pos x="T82" y="T83"/>
                                  </a:cxn>
                                  <a:cxn ang="T128">
                                    <a:pos x="T84" y="T85"/>
                                  </a:cxn>
                                </a:cxnLst>
                                <a:rect l="T129" t="T130" r="T131" b="T132"/>
                                <a:pathLst>
                                  <a:path w="294" h="993">
                                    <a:moveTo>
                                      <a:pt x="0" y="993"/>
                                    </a:moveTo>
                                    <a:cubicBezTo>
                                      <a:pt x="5" y="973"/>
                                      <a:pt x="0" y="957"/>
                                      <a:pt x="15" y="942"/>
                                    </a:cubicBezTo>
                                    <a:cubicBezTo>
                                      <a:pt x="22" y="921"/>
                                      <a:pt x="15" y="926"/>
                                      <a:pt x="30" y="921"/>
                                    </a:cubicBezTo>
                                    <a:cubicBezTo>
                                      <a:pt x="34" y="908"/>
                                      <a:pt x="43" y="907"/>
                                      <a:pt x="51" y="897"/>
                                    </a:cubicBezTo>
                                    <a:cubicBezTo>
                                      <a:pt x="61" y="885"/>
                                      <a:pt x="62" y="869"/>
                                      <a:pt x="66" y="855"/>
                                    </a:cubicBezTo>
                                    <a:cubicBezTo>
                                      <a:pt x="68" y="848"/>
                                      <a:pt x="74" y="843"/>
                                      <a:pt x="78" y="837"/>
                                    </a:cubicBezTo>
                                    <a:cubicBezTo>
                                      <a:pt x="80" y="834"/>
                                      <a:pt x="84" y="828"/>
                                      <a:pt x="84" y="828"/>
                                    </a:cubicBezTo>
                                    <a:cubicBezTo>
                                      <a:pt x="88" y="811"/>
                                      <a:pt x="90" y="801"/>
                                      <a:pt x="108" y="795"/>
                                    </a:cubicBezTo>
                                    <a:cubicBezTo>
                                      <a:pt x="117" y="769"/>
                                      <a:pt x="122" y="741"/>
                                      <a:pt x="129" y="714"/>
                                    </a:cubicBezTo>
                                    <a:cubicBezTo>
                                      <a:pt x="134" y="696"/>
                                      <a:pt x="132" y="685"/>
                                      <a:pt x="147" y="675"/>
                                    </a:cubicBezTo>
                                    <a:cubicBezTo>
                                      <a:pt x="152" y="659"/>
                                      <a:pt x="158" y="643"/>
                                      <a:pt x="162" y="627"/>
                                    </a:cubicBezTo>
                                    <a:cubicBezTo>
                                      <a:pt x="164" y="594"/>
                                      <a:pt x="162" y="526"/>
                                      <a:pt x="204" y="519"/>
                                    </a:cubicBezTo>
                                    <a:cubicBezTo>
                                      <a:pt x="176" y="513"/>
                                      <a:pt x="163" y="528"/>
                                      <a:pt x="141" y="543"/>
                                    </a:cubicBezTo>
                                    <a:cubicBezTo>
                                      <a:pt x="128" y="562"/>
                                      <a:pt x="112" y="578"/>
                                      <a:pt x="99" y="597"/>
                                    </a:cubicBezTo>
                                    <a:cubicBezTo>
                                      <a:pt x="97" y="634"/>
                                      <a:pt x="96" y="645"/>
                                      <a:pt x="81" y="672"/>
                                    </a:cubicBezTo>
                                    <a:cubicBezTo>
                                      <a:pt x="77" y="678"/>
                                      <a:pt x="71" y="683"/>
                                      <a:pt x="69" y="690"/>
                                    </a:cubicBezTo>
                                    <a:cubicBezTo>
                                      <a:pt x="67" y="696"/>
                                      <a:pt x="78" y="708"/>
                                      <a:pt x="78" y="708"/>
                                    </a:cubicBezTo>
                                    <a:cubicBezTo>
                                      <a:pt x="75" y="732"/>
                                      <a:pt x="58" y="745"/>
                                      <a:pt x="45" y="765"/>
                                    </a:cubicBezTo>
                                    <a:cubicBezTo>
                                      <a:pt x="44" y="773"/>
                                      <a:pt x="43" y="781"/>
                                      <a:pt x="42" y="789"/>
                                    </a:cubicBezTo>
                                    <a:cubicBezTo>
                                      <a:pt x="41" y="793"/>
                                      <a:pt x="41" y="805"/>
                                      <a:pt x="39" y="801"/>
                                    </a:cubicBezTo>
                                    <a:cubicBezTo>
                                      <a:pt x="34" y="789"/>
                                      <a:pt x="18" y="766"/>
                                      <a:pt x="15" y="753"/>
                                    </a:cubicBezTo>
                                    <a:cubicBezTo>
                                      <a:pt x="17" y="731"/>
                                      <a:pt x="36" y="713"/>
                                      <a:pt x="51" y="696"/>
                                    </a:cubicBezTo>
                                    <a:cubicBezTo>
                                      <a:pt x="60" y="686"/>
                                      <a:pt x="63" y="687"/>
                                      <a:pt x="69" y="675"/>
                                    </a:cubicBezTo>
                                    <a:cubicBezTo>
                                      <a:pt x="80" y="653"/>
                                      <a:pt x="93" y="626"/>
                                      <a:pt x="114" y="612"/>
                                    </a:cubicBezTo>
                                    <a:cubicBezTo>
                                      <a:pt x="118" y="606"/>
                                      <a:pt x="125" y="603"/>
                                      <a:pt x="129" y="597"/>
                                    </a:cubicBezTo>
                                    <a:cubicBezTo>
                                      <a:pt x="135" y="589"/>
                                      <a:pt x="135" y="576"/>
                                      <a:pt x="141" y="567"/>
                                    </a:cubicBezTo>
                                    <a:cubicBezTo>
                                      <a:pt x="143" y="556"/>
                                      <a:pt x="145" y="533"/>
                                      <a:pt x="153" y="525"/>
                                    </a:cubicBezTo>
                                    <a:cubicBezTo>
                                      <a:pt x="159" y="519"/>
                                      <a:pt x="165" y="515"/>
                                      <a:pt x="168" y="507"/>
                                    </a:cubicBezTo>
                                    <a:cubicBezTo>
                                      <a:pt x="171" y="501"/>
                                      <a:pt x="171" y="495"/>
                                      <a:pt x="174" y="489"/>
                                    </a:cubicBezTo>
                                    <a:cubicBezTo>
                                      <a:pt x="176" y="485"/>
                                      <a:pt x="178" y="481"/>
                                      <a:pt x="180" y="477"/>
                                    </a:cubicBezTo>
                                    <a:cubicBezTo>
                                      <a:pt x="183" y="444"/>
                                      <a:pt x="199" y="449"/>
                                      <a:pt x="210" y="417"/>
                                    </a:cubicBezTo>
                                    <a:cubicBezTo>
                                      <a:pt x="216" y="419"/>
                                      <a:pt x="221" y="389"/>
                                      <a:pt x="225" y="387"/>
                                    </a:cubicBezTo>
                                    <a:cubicBezTo>
                                      <a:pt x="230" y="384"/>
                                      <a:pt x="231" y="369"/>
                                      <a:pt x="231" y="369"/>
                                    </a:cubicBezTo>
                                    <a:cubicBezTo>
                                      <a:pt x="232" y="354"/>
                                      <a:pt x="231" y="339"/>
                                      <a:pt x="234" y="324"/>
                                    </a:cubicBezTo>
                                    <a:cubicBezTo>
                                      <a:pt x="236" y="317"/>
                                      <a:pt x="244" y="313"/>
                                      <a:pt x="246" y="306"/>
                                    </a:cubicBezTo>
                                    <a:cubicBezTo>
                                      <a:pt x="248" y="300"/>
                                      <a:pt x="252" y="288"/>
                                      <a:pt x="252" y="288"/>
                                    </a:cubicBezTo>
                                    <a:cubicBezTo>
                                      <a:pt x="245" y="268"/>
                                      <a:pt x="250" y="235"/>
                                      <a:pt x="261" y="216"/>
                                    </a:cubicBezTo>
                                    <a:cubicBezTo>
                                      <a:pt x="266" y="207"/>
                                      <a:pt x="279" y="189"/>
                                      <a:pt x="279" y="189"/>
                                    </a:cubicBezTo>
                                    <a:cubicBezTo>
                                      <a:pt x="274" y="174"/>
                                      <a:pt x="266" y="183"/>
                                      <a:pt x="261" y="168"/>
                                    </a:cubicBezTo>
                                    <a:cubicBezTo>
                                      <a:pt x="265" y="152"/>
                                      <a:pt x="268" y="142"/>
                                      <a:pt x="282" y="132"/>
                                    </a:cubicBezTo>
                                    <a:cubicBezTo>
                                      <a:pt x="289" y="111"/>
                                      <a:pt x="284" y="119"/>
                                      <a:pt x="294" y="105"/>
                                    </a:cubicBezTo>
                                    <a:cubicBezTo>
                                      <a:pt x="282" y="97"/>
                                      <a:pt x="283" y="88"/>
                                      <a:pt x="279" y="75"/>
                                    </a:cubicBezTo>
                                    <a:cubicBezTo>
                                      <a:pt x="285" y="6"/>
                                      <a:pt x="278" y="30"/>
                                      <a:pt x="288" y="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1905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784" name="Freeform 128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431" y="1066"/>
                                <a:ext cx="432" cy="1986"/>
                              </a:xfrm>
                              <a:custGeom>
                                <a:avLst/>
                                <a:gdLst>
                                  <a:gd name="T0" fmla="*/ 427 w 432"/>
                                  <a:gd name="T1" fmla="*/ 1986 h 1986"/>
                                  <a:gd name="T2" fmla="*/ 412 w 432"/>
                                  <a:gd name="T3" fmla="*/ 1950 h 1986"/>
                                  <a:gd name="T4" fmla="*/ 325 w 432"/>
                                  <a:gd name="T5" fmla="*/ 1866 h 1986"/>
                                  <a:gd name="T6" fmla="*/ 343 w 432"/>
                                  <a:gd name="T7" fmla="*/ 1863 h 1986"/>
                                  <a:gd name="T8" fmla="*/ 325 w 432"/>
                                  <a:gd name="T9" fmla="*/ 1836 h 1986"/>
                                  <a:gd name="T10" fmla="*/ 307 w 432"/>
                                  <a:gd name="T11" fmla="*/ 1809 h 1986"/>
                                  <a:gd name="T12" fmla="*/ 262 w 432"/>
                                  <a:gd name="T13" fmla="*/ 1761 h 1986"/>
                                  <a:gd name="T14" fmla="*/ 193 w 432"/>
                                  <a:gd name="T15" fmla="*/ 1710 h 1986"/>
                                  <a:gd name="T16" fmla="*/ 163 w 432"/>
                                  <a:gd name="T17" fmla="*/ 1647 h 1986"/>
                                  <a:gd name="T18" fmla="*/ 151 w 432"/>
                                  <a:gd name="T19" fmla="*/ 1608 h 1986"/>
                                  <a:gd name="T20" fmla="*/ 133 w 432"/>
                                  <a:gd name="T21" fmla="*/ 1590 h 1986"/>
                                  <a:gd name="T22" fmla="*/ 112 w 432"/>
                                  <a:gd name="T23" fmla="*/ 1524 h 1986"/>
                                  <a:gd name="T24" fmla="*/ 142 w 432"/>
                                  <a:gd name="T25" fmla="*/ 1530 h 1986"/>
                                  <a:gd name="T26" fmla="*/ 163 w 432"/>
                                  <a:gd name="T27" fmla="*/ 1575 h 1986"/>
                                  <a:gd name="T28" fmla="*/ 190 w 432"/>
                                  <a:gd name="T29" fmla="*/ 1593 h 1986"/>
                                  <a:gd name="T30" fmla="*/ 199 w 432"/>
                                  <a:gd name="T31" fmla="*/ 1599 h 1986"/>
                                  <a:gd name="T32" fmla="*/ 217 w 432"/>
                                  <a:gd name="T33" fmla="*/ 1623 h 1986"/>
                                  <a:gd name="T34" fmla="*/ 247 w 432"/>
                                  <a:gd name="T35" fmla="*/ 1671 h 1986"/>
                                  <a:gd name="T36" fmla="*/ 274 w 432"/>
                                  <a:gd name="T37" fmla="*/ 1719 h 1986"/>
                                  <a:gd name="T38" fmla="*/ 304 w 432"/>
                                  <a:gd name="T39" fmla="*/ 1755 h 1986"/>
                                  <a:gd name="T40" fmla="*/ 316 w 432"/>
                                  <a:gd name="T41" fmla="*/ 1734 h 1986"/>
                                  <a:gd name="T42" fmla="*/ 286 w 432"/>
                                  <a:gd name="T43" fmla="*/ 1704 h 1986"/>
                                  <a:gd name="T44" fmla="*/ 253 w 432"/>
                                  <a:gd name="T45" fmla="*/ 1659 h 1986"/>
                                  <a:gd name="T46" fmla="*/ 223 w 432"/>
                                  <a:gd name="T47" fmla="*/ 1620 h 1986"/>
                                  <a:gd name="T48" fmla="*/ 193 w 432"/>
                                  <a:gd name="T49" fmla="*/ 1581 h 1986"/>
                                  <a:gd name="T50" fmla="*/ 145 w 432"/>
                                  <a:gd name="T51" fmla="*/ 1530 h 1986"/>
                                  <a:gd name="T52" fmla="*/ 130 w 432"/>
                                  <a:gd name="T53" fmla="*/ 1500 h 1986"/>
                                  <a:gd name="T54" fmla="*/ 103 w 432"/>
                                  <a:gd name="T55" fmla="*/ 1470 h 1986"/>
                                  <a:gd name="T56" fmla="*/ 82 w 432"/>
                                  <a:gd name="T57" fmla="*/ 1425 h 1986"/>
                                  <a:gd name="T58" fmla="*/ 71 w 432"/>
                                  <a:gd name="T59" fmla="*/ 1330 h 1986"/>
                                  <a:gd name="T60" fmla="*/ 46 w 432"/>
                                  <a:gd name="T61" fmla="*/ 1239 h 1986"/>
                                  <a:gd name="T62" fmla="*/ 22 w 432"/>
                                  <a:gd name="T63" fmla="*/ 1182 h 1986"/>
                                  <a:gd name="T64" fmla="*/ 25 w 432"/>
                                  <a:gd name="T65" fmla="*/ 1104 h 1986"/>
                                  <a:gd name="T66" fmla="*/ 16 w 432"/>
                                  <a:gd name="T67" fmla="*/ 1062 h 1986"/>
                                  <a:gd name="T68" fmla="*/ 16 w 432"/>
                                  <a:gd name="T69" fmla="*/ 1014 h 1986"/>
                                  <a:gd name="T70" fmla="*/ 31 w 432"/>
                                  <a:gd name="T71" fmla="*/ 951 h 1986"/>
                                  <a:gd name="T72" fmla="*/ 1 w 432"/>
                                  <a:gd name="T73" fmla="*/ 837 h 1986"/>
                                  <a:gd name="T74" fmla="*/ 22 w 432"/>
                                  <a:gd name="T75" fmla="*/ 777 h 1986"/>
                                  <a:gd name="T76" fmla="*/ 25 w 432"/>
                                  <a:gd name="T77" fmla="*/ 723 h 1986"/>
                                  <a:gd name="T78" fmla="*/ 22 w 432"/>
                                  <a:gd name="T79" fmla="*/ 621 h 1986"/>
                                  <a:gd name="T80" fmla="*/ 40 w 432"/>
                                  <a:gd name="T81" fmla="*/ 540 h 1986"/>
                                  <a:gd name="T82" fmla="*/ 58 w 432"/>
                                  <a:gd name="T83" fmla="*/ 447 h 1986"/>
                                  <a:gd name="T84" fmla="*/ 82 w 432"/>
                                  <a:gd name="T85" fmla="*/ 363 h 1986"/>
                                  <a:gd name="T86" fmla="*/ 94 w 432"/>
                                  <a:gd name="T87" fmla="*/ 336 h 1986"/>
                                  <a:gd name="T88" fmla="*/ 97 w 432"/>
                                  <a:gd name="T89" fmla="*/ 327 h 1986"/>
                                  <a:gd name="T90" fmla="*/ 100 w 432"/>
                                  <a:gd name="T91" fmla="*/ 291 h 1986"/>
                                  <a:gd name="T92" fmla="*/ 148 w 432"/>
                                  <a:gd name="T93" fmla="*/ 279 h 1986"/>
                                  <a:gd name="T94" fmla="*/ 139 w 432"/>
                                  <a:gd name="T95" fmla="*/ 222 h 1986"/>
                                  <a:gd name="T96" fmla="*/ 136 w 432"/>
                                  <a:gd name="T97" fmla="*/ 213 h 1986"/>
                                  <a:gd name="T98" fmla="*/ 172 w 432"/>
                                  <a:gd name="T99" fmla="*/ 195 h 1986"/>
                                  <a:gd name="T100" fmla="*/ 211 w 432"/>
                                  <a:gd name="T101" fmla="*/ 120 h 1986"/>
                                  <a:gd name="T102" fmla="*/ 229 w 432"/>
                                  <a:gd name="T103" fmla="*/ 129 h 1986"/>
                                  <a:gd name="T104" fmla="*/ 235 w 432"/>
                                  <a:gd name="T105" fmla="*/ 81 h 1986"/>
                                  <a:gd name="T106" fmla="*/ 265 w 432"/>
                                  <a:gd name="T107" fmla="*/ 0 h 1986"/>
                                  <a:gd name="T108" fmla="*/ 280 w 432"/>
                                  <a:gd name="T109" fmla="*/ 39 h 1986"/>
                                  <a:gd name="T110" fmla="*/ 292 w 432"/>
                                  <a:gd name="T111" fmla="*/ 123 h 198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60000 65536"/>
                                  <a:gd name="T157" fmla="*/ 0 60000 65536"/>
                                  <a:gd name="T158" fmla="*/ 0 60000 65536"/>
                                  <a:gd name="T159" fmla="*/ 0 60000 65536"/>
                                  <a:gd name="T160" fmla="*/ 0 60000 65536"/>
                                  <a:gd name="T161" fmla="*/ 0 60000 65536"/>
                                  <a:gd name="T162" fmla="*/ 0 60000 65536"/>
                                  <a:gd name="T163" fmla="*/ 0 60000 65536"/>
                                  <a:gd name="T164" fmla="*/ 0 60000 65536"/>
                                  <a:gd name="T165" fmla="*/ 0 60000 65536"/>
                                  <a:gd name="T166" fmla="*/ 0 60000 65536"/>
                                  <a:gd name="T167" fmla="*/ 0 60000 65536"/>
                                  <a:gd name="T168" fmla="*/ 0 w 432"/>
                                  <a:gd name="T169" fmla="*/ 0 h 1986"/>
                                  <a:gd name="T170" fmla="*/ 432 w 432"/>
                                  <a:gd name="T171" fmla="*/ 1986 h 1986"/>
                                </a:gdLst>
                                <a:ahLst/>
                                <a:cxnLst>
                                  <a:cxn ang="T112">
                                    <a:pos x="T0" y="T1"/>
                                  </a:cxn>
                                  <a:cxn ang="T113">
                                    <a:pos x="T2" y="T3"/>
                                  </a:cxn>
                                  <a:cxn ang="T114">
                                    <a:pos x="T4" y="T5"/>
                                  </a:cxn>
                                  <a:cxn ang="T115">
                                    <a:pos x="T6" y="T7"/>
                                  </a:cxn>
                                  <a:cxn ang="T116">
                                    <a:pos x="T8" y="T9"/>
                                  </a:cxn>
                                  <a:cxn ang="T117">
                                    <a:pos x="T10" y="T11"/>
                                  </a:cxn>
                                  <a:cxn ang="T118">
                                    <a:pos x="T12" y="T13"/>
                                  </a:cxn>
                                  <a:cxn ang="T119">
                                    <a:pos x="T14" y="T15"/>
                                  </a:cxn>
                                  <a:cxn ang="T120">
                                    <a:pos x="T16" y="T17"/>
                                  </a:cxn>
                                  <a:cxn ang="T121">
                                    <a:pos x="T18" y="T19"/>
                                  </a:cxn>
                                  <a:cxn ang="T122">
                                    <a:pos x="T20" y="T21"/>
                                  </a:cxn>
                                  <a:cxn ang="T123">
                                    <a:pos x="T22" y="T23"/>
                                  </a:cxn>
                                  <a:cxn ang="T124">
                                    <a:pos x="T24" y="T25"/>
                                  </a:cxn>
                                  <a:cxn ang="T125">
                                    <a:pos x="T26" y="T27"/>
                                  </a:cxn>
                                  <a:cxn ang="T126">
                                    <a:pos x="T28" y="T29"/>
                                  </a:cxn>
                                  <a:cxn ang="T127">
                                    <a:pos x="T30" y="T31"/>
                                  </a:cxn>
                                  <a:cxn ang="T128">
                                    <a:pos x="T32" y="T33"/>
                                  </a:cxn>
                                  <a:cxn ang="T129">
                                    <a:pos x="T34" y="T35"/>
                                  </a:cxn>
                                  <a:cxn ang="T130">
                                    <a:pos x="T36" y="T37"/>
                                  </a:cxn>
                                  <a:cxn ang="T131">
                                    <a:pos x="T38" y="T39"/>
                                  </a:cxn>
                                  <a:cxn ang="T132">
                                    <a:pos x="T40" y="T41"/>
                                  </a:cxn>
                                  <a:cxn ang="T133">
                                    <a:pos x="T42" y="T43"/>
                                  </a:cxn>
                                  <a:cxn ang="T134">
                                    <a:pos x="T44" y="T45"/>
                                  </a:cxn>
                                  <a:cxn ang="T135">
                                    <a:pos x="T46" y="T47"/>
                                  </a:cxn>
                                  <a:cxn ang="T136">
                                    <a:pos x="T48" y="T49"/>
                                  </a:cxn>
                                  <a:cxn ang="T137">
                                    <a:pos x="T50" y="T51"/>
                                  </a:cxn>
                                  <a:cxn ang="T138">
                                    <a:pos x="T52" y="T53"/>
                                  </a:cxn>
                                  <a:cxn ang="T139">
                                    <a:pos x="T54" y="T55"/>
                                  </a:cxn>
                                  <a:cxn ang="T140">
                                    <a:pos x="T56" y="T57"/>
                                  </a:cxn>
                                  <a:cxn ang="T141">
                                    <a:pos x="T58" y="T59"/>
                                  </a:cxn>
                                  <a:cxn ang="T142">
                                    <a:pos x="T60" y="T61"/>
                                  </a:cxn>
                                  <a:cxn ang="T143">
                                    <a:pos x="T62" y="T63"/>
                                  </a:cxn>
                                  <a:cxn ang="T144">
                                    <a:pos x="T64" y="T65"/>
                                  </a:cxn>
                                  <a:cxn ang="T145">
                                    <a:pos x="T66" y="T67"/>
                                  </a:cxn>
                                  <a:cxn ang="T146">
                                    <a:pos x="T68" y="T69"/>
                                  </a:cxn>
                                  <a:cxn ang="T147">
                                    <a:pos x="T70" y="T71"/>
                                  </a:cxn>
                                  <a:cxn ang="T148">
                                    <a:pos x="T72" y="T73"/>
                                  </a:cxn>
                                  <a:cxn ang="T149">
                                    <a:pos x="T74" y="T75"/>
                                  </a:cxn>
                                  <a:cxn ang="T150">
                                    <a:pos x="T76" y="T77"/>
                                  </a:cxn>
                                  <a:cxn ang="T151">
                                    <a:pos x="T78" y="T79"/>
                                  </a:cxn>
                                  <a:cxn ang="T152">
                                    <a:pos x="T80" y="T81"/>
                                  </a:cxn>
                                  <a:cxn ang="T153">
                                    <a:pos x="T82" y="T83"/>
                                  </a:cxn>
                                  <a:cxn ang="T154">
                                    <a:pos x="T84" y="T85"/>
                                  </a:cxn>
                                  <a:cxn ang="T155">
                                    <a:pos x="T86" y="T87"/>
                                  </a:cxn>
                                  <a:cxn ang="T156">
                                    <a:pos x="T88" y="T89"/>
                                  </a:cxn>
                                  <a:cxn ang="T157">
                                    <a:pos x="T90" y="T91"/>
                                  </a:cxn>
                                  <a:cxn ang="T158">
                                    <a:pos x="T92" y="T93"/>
                                  </a:cxn>
                                  <a:cxn ang="T159">
                                    <a:pos x="T94" y="T95"/>
                                  </a:cxn>
                                  <a:cxn ang="T160">
                                    <a:pos x="T96" y="T97"/>
                                  </a:cxn>
                                  <a:cxn ang="T161">
                                    <a:pos x="T98" y="T99"/>
                                  </a:cxn>
                                  <a:cxn ang="T162">
                                    <a:pos x="T100" y="T101"/>
                                  </a:cxn>
                                  <a:cxn ang="T163">
                                    <a:pos x="T102" y="T103"/>
                                  </a:cxn>
                                  <a:cxn ang="T164">
                                    <a:pos x="T104" y="T105"/>
                                  </a:cxn>
                                  <a:cxn ang="T165">
                                    <a:pos x="T106" y="T107"/>
                                  </a:cxn>
                                  <a:cxn ang="T166">
                                    <a:pos x="T108" y="T109"/>
                                  </a:cxn>
                                  <a:cxn ang="T167">
                                    <a:pos x="T110" y="T111"/>
                                  </a:cxn>
                                </a:cxnLst>
                                <a:rect l="T168" t="T169" r="T170" b="T171"/>
                                <a:pathLst>
                                  <a:path w="432" h="1986">
                                    <a:moveTo>
                                      <a:pt x="427" y="1986"/>
                                    </a:moveTo>
                                    <a:cubicBezTo>
                                      <a:pt x="432" y="1970"/>
                                      <a:pt x="423" y="1961"/>
                                      <a:pt x="412" y="1950"/>
                                    </a:cubicBezTo>
                                    <a:cubicBezTo>
                                      <a:pt x="405" y="1899"/>
                                      <a:pt x="355" y="1896"/>
                                      <a:pt x="325" y="1866"/>
                                    </a:cubicBezTo>
                                    <a:cubicBezTo>
                                      <a:pt x="331" y="1865"/>
                                      <a:pt x="339" y="1867"/>
                                      <a:pt x="343" y="1863"/>
                                    </a:cubicBezTo>
                                    <a:cubicBezTo>
                                      <a:pt x="352" y="1854"/>
                                      <a:pt x="328" y="1838"/>
                                      <a:pt x="325" y="1836"/>
                                    </a:cubicBezTo>
                                    <a:cubicBezTo>
                                      <a:pt x="319" y="1824"/>
                                      <a:pt x="320" y="1813"/>
                                      <a:pt x="307" y="1809"/>
                                    </a:cubicBezTo>
                                    <a:cubicBezTo>
                                      <a:pt x="287" y="1789"/>
                                      <a:pt x="297" y="1773"/>
                                      <a:pt x="262" y="1761"/>
                                    </a:cubicBezTo>
                                    <a:cubicBezTo>
                                      <a:pt x="234" y="1740"/>
                                      <a:pt x="229" y="1716"/>
                                      <a:pt x="193" y="1710"/>
                                    </a:cubicBezTo>
                                    <a:cubicBezTo>
                                      <a:pt x="188" y="1691"/>
                                      <a:pt x="174" y="1663"/>
                                      <a:pt x="163" y="1647"/>
                                    </a:cubicBezTo>
                                    <a:cubicBezTo>
                                      <a:pt x="161" y="1635"/>
                                      <a:pt x="159" y="1618"/>
                                      <a:pt x="151" y="1608"/>
                                    </a:cubicBezTo>
                                    <a:cubicBezTo>
                                      <a:pt x="146" y="1601"/>
                                      <a:pt x="133" y="1590"/>
                                      <a:pt x="133" y="1590"/>
                                    </a:cubicBezTo>
                                    <a:cubicBezTo>
                                      <a:pt x="138" y="1565"/>
                                      <a:pt x="130" y="1542"/>
                                      <a:pt x="112" y="1524"/>
                                    </a:cubicBezTo>
                                    <a:cubicBezTo>
                                      <a:pt x="125" y="1520"/>
                                      <a:pt x="131" y="1523"/>
                                      <a:pt x="142" y="1530"/>
                                    </a:cubicBezTo>
                                    <a:cubicBezTo>
                                      <a:pt x="151" y="1543"/>
                                      <a:pt x="151" y="1564"/>
                                      <a:pt x="163" y="1575"/>
                                    </a:cubicBezTo>
                                    <a:cubicBezTo>
                                      <a:pt x="171" y="1582"/>
                                      <a:pt x="181" y="1587"/>
                                      <a:pt x="190" y="1593"/>
                                    </a:cubicBezTo>
                                    <a:cubicBezTo>
                                      <a:pt x="193" y="1595"/>
                                      <a:pt x="199" y="1599"/>
                                      <a:pt x="199" y="1599"/>
                                    </a:cubicBezTo>
                                    <a:cubicBezTo>
                                      <a:pt x="203" y="1616"/>
                                      <a:pt x="209" y="1609"/>
                                      <a:pt x="217" y="1623"/>
                                    </a:cubicBezTo>
                                    <a:cubicBezTo>
                                      <a:pt x="228" y="1642"/>
                                      <a:pt x="224" y="1663"/>
                                      <a:pt x="247" y="1671"/>
                                    </a:cubicBezTo>
                                    <a:cubicBezTo>
                                      <a:pt x="252" y="1687"/>
                                      <a:pt x="264" y="1705"/>
                                      <a:pt x="274" y="1719"/>
                                    </a:cubicBezTo>
                                    <a:cubicBezTo>
                                      <a:pt x="279" y="1742"/>
                                      <a:pt x="286" y="1743"/>
                                      <a:pt x="304" y="1755"/>
                                    </a:cubicBezTo>
                                    <a:cubicBezTo>
                                      <a:pt x="339" y="1751"/>
                                      <a:pt x="334" y="1752"/>
                                      <a:pt x="316" y="1734"/>
                                    </a:cubicBezTo>
                                    <a:cubicBezTo>
                                      <a:pt x="311" y="1718"/>
                                      <a:pt x="295" y="1717"/>
                                      <a:pt x="286" y="1704"/>
                                    </a:cubicBezTo>
                                    <a:cubicBezTo>
                                      <a:pt x="275" y="1689"/>
                                      <a:pt x="266" y="1672"/>
                                      <a:pt x="253" y="1659"/>
                                    </a:cubicBezTo>
                                    <a:cubicBezTo>
                                      <a:pt x="250" y="1650"/>
                                      <a:pt x="231" y="1625"/>
                                      <a:pt x="223" y="1620"/>
                                    </a:cubicBezTo>
                                    <a:cubicBezTo>
                                      <a:pt x="216" y="1609"/>
                                      <a:pt x="205" y="1585"/>
                                      <a:pt x="193" y="1581"/>
                                    </a:cubicBezTo>
                                    <a:cubicBezTo>
                                      <a:pt x="178" y="1566"/>
                                      <a:pt x="163" y="1542"/>
                                      <a:pt x="145" y="1530"/>
                                    </a:cubicBezTo>
                                    <a:cubicBezTo>
                                      <a:pt x="137" y="1507"/>
                                      <a:pt x="143" y="1517"/>
                                      <a:pt x="130" y="1500"/>
                                    </a:cubicBezTo>
                                    <a:cubicBezTo>
                                      <a:pt x="126" y="1488"/>
                                      <a:pt x="114" y="1477"/>
                                      <a:pt x="103" y="1470"/>
                                    </a:cubicBezTo>
                                    <a:cubicBezTo>
                                      <a:pt x="98" y="1454"/>
                                      <a:pt x="87" y="1441"/>
                                      <a:pt x="82" y="1425"/>
                                    </a:cubicBezTo>
                                    <a:cubicBezTo>
                                      <a:pt x="92" y="1354"/>
                                      <a:pt x="60" y="1401"/>
                                      <a:pt x="71" y="1330"/>
                                    </a:cubicBezTo>
                                    <a:cubicBezTo>
                                      <a:pt x="65" y="1299"/>
                                      <a:pt x="56" y="1263"/>
                                      <a:pt x="46" y="1239"/>
                                    </a:cubicBezTo>
                                    <a:cubicBezTo>
                                      <a:pt x="43" y="1232"/>
                                      <a:pt x="25" y="1204"/>
                                      <a:pt x="22" y="1182"/>
                                    </a:cubicBezTo>
                                    <a:cubicBezTo>
                                      <a:pt x="19" y="1160"/>
                                      <a:pt x="26" y="1124"/>
                                      <a:pt x="25" y="1104"/>
                                    </a:cubicBezTo>
                                    <a:cubicBezTo>
                                      <a:pt x="20" y="1086"/>
                                      <a:pt x="23" y="1084"/>
                                      <a:pt x="16" y="1062"/>
                                    </a:cubicBezTo>
                                    <a:cubicBezTo>
                                      <a:pt x="15" y="1059"/>
                                      <a:pt x="16" y="1014"/>
                                      <a:pt x="16" y="1014"/>
                                    </a:cubicBezTo>
                                    <a:cubicBezTo>
                                      <a:pt x="23" y="986"/>
                                      <a:pt x="38" y="978"/>
                                      <a:pt x="31" y="951"/>
                                    </a:cubicBezTo>
                                    <a:cubicBezTo>
                                      <a:pt x="21" y="913"/>
                                      <a:pt x="11" y="875"/>
                                      <a:pt x="1" y="837"/>
                                    </a:cubicBezTo>
                                    <a:cubicBezTo>
                                      <a:pt x="0" y="808"/>
                                      <a:pt x="18" y="796"/>
                                      <a:pt x="22" y="777"/>
                                    </a:cubicBezTo>
                                    <a:cubicBezTo>
                                      <a:pt x="19" y="758"/>
                                      <a:pt x="20" y="742"/>
                                      <a:pt x="25" y="723"/>
                                    </a:cubicBezTo>
                                    <a:cubicBezTo>
                                      <a:pt x="24" y="689"/>
                                      <a:pt x="22" y="655"/>
                                      <a:pt x="22" y="621"/>
                                    </a:cubicBezTo>
                                    <a:cubicBezTo>
                                      <a:pt x="22" y="594"/>
                                      <a:pt x="34" y="566"/>
                                      <a:pt x="40" y="540"/>
                                    </a:cubicBezTo>
                                    <a:cubicBezTo>
                                      <a:pt x="48" y="509"/>
                                      <a:pt x="51" y="478"/>
                                      <a:pt x="58" y="447"/>
                                    </a:cubicBezTo>
                                    <a:cubicBezTo>
                                      <a:pt x="64" y="419"/>
                                      <a:pt x="73" y="391"/>
                                      <a:pt x="82" y="363"/>
                                    </a:cubicBezTo>
                                    <a:cubicBezTo>
                                      <a:pt x="85" y="354"/>
                                      <a:pt x="91" y="345"/>
                                      <a:pt x="94" y="336"/>
                                    </a:cubicBezTo>
                                    <a:cubicBezTo>
                                      <a:pt x="95" y="333"/>
                                      <a:pt x="97" y="327"/>
                                      <a:pt x="97" y="327"/>
                                    </a:cubicBezTo>
                                    <a:cubicBezTo>
                                      <a:pt x="98" y="315"/>
                                      <a:pt x="91" y="299"/>
                                      <a:pt x="100" y="291"/>
                                    </a:cubicBezTo>
                                    <a:cubicBezTo>
                                      <a:pt x="165" y="239"/>
                                      <a:pt x="137" y="313"/>
                                      <a:pt x="148" y="279"/>
                                    </a:cubicBezTo>
                                    <a:cubicBezTo>
                                      <a:pt x="151" y="258"/>
                                      <a:pt x="155" y="238"/>
                                      <a:pt x="139" y="222"/>
                                    </a:cubicBezTo>
                                    <a:cubicBezTo>
                                      <a:pt x="138" y="219"/>
                                      <a:pt x="135" y="216"/>
                                      <a:pt x="136" y="213"/>
                                    </a:cubicBezTo>
                                    <a:cubicBezTo>
                                      <a:pt x="139" y="206"/>
                                      <a:pt x="165" y="197"/>
                                      <a:pt x="172" y="195"/>
                                    </a:cubicBezTo>
                                    <a:cubicBezTo>
                                      <a:pt x="178" y="177"/>
                                      <a:pt x="194" y="126"/>
                                      <a:pt x="211" y="120"/>
                                    </a:cubicBezTo>
                                    <a:cubicBezTo>
                                      <a:pt x="217" y="122"/>
                                      <a:pt x="226" y="135"/>
                                      <a:pt x="229" y="129"/>
                                    </a:cubicBezTo>
                                    <a:cubicBezTo>
                                      <a:pt x="236" y="115"/>
                                      <a:pt x="230" y="96"/>
                                      <a:pt x="235" y="81"/>
                                    </a:cubicBezTo>
                                    <a:cubicBezTo>
                                      <a:pt x="243" y="54"/>
                                      <a:pt x="249" y="24"/>
                                      <a:pt x="265" y="0"/>
                                    </a:cubicBezTo>
                                    <a:cubicBezTo>
                                      <a:pt x="280" y="10"/>
                                      <a:pt x="278" y="19"/>
                                      <a:pt x="280" y="39"/>
                                    </a:cubicBezTo>
                                    <a:cubicBezTo>
                                      <a:pt x="283" y="66"/>
                                      <a:pt x="292" y="97"/>
                                      <a:pt x="292" y="123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785" name="AutoShape 128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9600000" flipH="1">
                                <a:off x="2726" y="885"/>
                                <a:ext cx="45" cy="181"/>
                              </a:xfrm>
                              <a:prstGeom prst="lightningBolt">
                                <a:avLst/>
                              </a:prstGeom>
                              <a:solidFill>
                                <a:srgbClr val="ECD846"/>
                              </a:solidFill>
                              <a:ln w="9525">
                                <a:solidFill>
                                  <a:srgbClr val="CC99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779" name="Freeform 128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60" y="2504"/>
                            <a:ext cx="185" cy="280"/>
                          </a:xfrm>
                          <a:custGeom>
                            <a:avLst/>
                            <a:gdLst>
                              <a:gd name="T0" fmla="*/ 180 w 185"/>
                              <a:gd name="T1" fmla="*/ 0 h 280"/>
                              <a:gd name="T2" fmla="*/ 172 w 185"/>
                              <a:gd name="T3" fmla="*/ 24 h 280"/>
                              <a:gd name="T4" fmla="*/ 148 w 185"/>
                              <a:gd name="T5" fmla="*/ 32 h 280"/>
                              <a:gd name="T6" fmla="*/ 100 w 185"/>
                              <a:gd name="T7" fmla="*/ 120 h 280"/>
                              <a:gd name="T8" fmla="*/ 44 w 185"/>
                              <a:gd name="T9" fmla="*/ 192 h 280"/>
                              <a:gd name="T10" fmla="*/ 36 w 185"/>
                              <a:gd name="T11" fmla="*/ 216 h 280"/>
                              <a:gd name="T12" fmla="*/ 12 w 185"/>
                              <a:gd name="T13" fmla="*/ 224 h 280"/>
                              <a:gd name="T14" fmla="*/ 44 w 185"/>
                              <a:gd name="T15" fmla="*/ 280 h 280"/>
                              <a:gd name="T16" fmla="*/ 108 w 185"/>
                              <a:gd name="T17" fmla="*/ 200 h 280"/>
                              <a:gd name="T18" fmla="*/ 140 w 185"/>
                              <a:gd name="T19" fmla="*/ 176 h 280"/>
                              <a:gd name="T20" fmla="*/ 164 w 185"/>
                              <a:gd name="T21" fmla="*/ 152 h 280"/>
                              <a:gd name="T22" fmla="*/ 164 w 185"/>
                              <a:gd name="T23" fmla="*/ 56 h 280"/>
                              <a:gd name="T24" fmla="*/ 164 w 185"/>
                              <a:gd name="T25" fmla="*/ 56 h 280"/>
                              <a:gd name="T26" fmla="*/ 180 w 185"/>
                              <a:gd name="T27" fmla="*/ 0 h 280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185"/>
                              <a:gd name="T43" fmla="*/ 0 h 280"/>
                              <a:gd name="T44" fmla="*/ 185 w 185"/>
                              <a:gd name="T45" fmla="*/ 280 h 280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185" h="280">
                                <a:moveTo>
                                  <a:pt x="180" y="0"/>
                                </a:moveTo>
                                <a:cubicBezTo>
                                  <a:pt x="177" y="8"/>
                                  <a:pt x="178" y="18"/>
                                  <a:pt x="172" y="24"/>
                                </a:cubicBezTo>
                                <a:cubicBezTo>
                                  <a:pt x="166" y="30"/>
                                  <a:pt x="153" y="25"/>
                                  <a:pt x="148" y="32"/>
                                </a:cubicBezTo>
                                <a:cubicBezTo>
                                  <a:pt x="112" y="82"/>
                                  <a:pt x="150" y="87"/>
                                  <a:pt x="100" y="120"/>
                                </a:cubicBezTo>
                                <a:cubicBezTo>
                                  <a:pt x="90" y="149"/>
                                  <a:pt x="44" y="192"/>
                                  <a:pt x="44" y="192"/>
                                </a:cubicBezTo>
                                <a:cubicBezTo>
                                  <a:pt x="41" y="200"/>
                                  <a:pt x="42" y="210"/>
                                  <a:pt x="36" y="216"/>
                                </a:cubicBezTo>
                                <a:cubicBezTo>
                                  <a:pt x="30" y="222"/>
                                  <a:pt x="15" y="216"/>
                                  <a:pt x="12" y="224"/>
                                </a:cubicBezTo>
                                <a:cubicBezTo>
                                  <a:pt x="0" y="259"/>
                                  <a:pt x="24" y="267"/>
                                  <a:pt x="44" y="280"/>
                                </a:cubicBezTo>
                                <a:cubicBezTo>
                                  <a:pt x="89" y="265"/>
                                  <a:pt x="93" y="245"/>
                                  <a:pt x="108" y="200"/>
                                </a:cubicBezTo>
                                <a:cubicBezTo>
                                  <a:pt x="112" y="187"/>
                                  <a:pt x="130" y="185"/>
                                  <a:pt x="140" y="176"/>
                                </a:cubicBezTo>
                                <a:cubicBezTo>
                                  <a:pt x="149" y="169"/>
                                  <a:pt x="156" y="160"/>
                                  <a:pt x="164" y="152"/>
                                </a:cubicBezTo>
                                <a:cubicBezTo>
                                  <a:pt x="185" y="88"/>
                                  <a:pt x="185" y="120"/>
                                  <a:pt x="164" y="56"/>
                                </a:cubicBezTo>
                                <a:cubicBezTo>
                                  <a:pt x="169" y="37"/>
                                  <a:pt x="175" y="19"/>
                                  <a:pt x="180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777" name="Freeform 776"/>
                        <p:cNvSpPr/>
                        <p:nvPr/>
                      </p:nvSpPr>
                      <p:spPr>
                        <a:xfrm>
                          <a:off x="3622876" y="1608881"/>
                          <a:ext cx="476041" cy="544010"/>
                        </a:xfrm>
                        <a:custGeom>
                          <a:avLst/>
                          <a:gdLst>
                            <a:gd name="connsiteX0" fmla="*/ 335666 w 476041"/>
                            <a:gd name="connsiteY0" fmla="*/ 416689 h 544010"/>
                            <a:gd name="connsiteX1" fmla="*/ 335666 w 476041"/>
                            <a:gd name="connsiteY1" fmla="*/ 416689 h 544010"/>
                            <a:gd name="connsiteX2" fmla="*/ 416689 w 476041"/>
                            <a:gd name="connsiteY2" fmla="*/ 532435 h 544010"/>
                            <a:gd name="connsiteX3" fmla="*/ 451413 w 476041"/>
                            <a:gd name="connsiteY3" fmla="*/ 544010 h 544010"/>
                            <a:gd name="connsiteX4" fmla="*/ 451413 w 476041"/>
                            <a:gd name="connsiteY4" fmla="*/ 370390 h 544010"/>
                            <a:gd name="connsiteX5" fmla="*/ 428263 w 476041"/>
                            <a:gd name="connsiteY5" fmla="*/ 347241 h 544010"/>
                            <a:gd name="connsiteX6" fmla="*/ 393539 w 476041"/>
                            <a:gd name="connsiteY6" fmla="*/ 335666 h 544010"/>
                            <a:gd name="connsiteX7" fmla="*/ 347240 w 476041"/>
                            <a:gd name="connsiteY7" fmla="*/ 289367 h 544010"/>
                            <a:gd name="connsiteX8" fmla="*/ 289367 w 476041"/>
                            <a:gd name="connsiteY8" fmla="*/ 243068 h 544010"/>
                            <a:gd name="connsiteX9" fmla="*/ 266218 w 476041"/>
                            <a:gd name="connsiteY9" fmla="*/ 208344 h 544010"/>
                            <a:gd name="connsiteX10" fmla="*/ 208344 w 476041"/>
                            <a:gd name="connsiteY10" fmla="*/ 162046 h 544010"/>
                            <a:gd name="connsiteX11" fmla="*/ 138896 w 476041"/>
                            <a:gd name="connsiteY11" fmla="*/ 115747 h 544010"/>
                            <a:gd name="connsiteX12" fmla="*/ 115747 w 476041"/>
                            <a:gd name="connsiteY12" fmla="*/ 81023 h 544010"/>
                            <a:gd name="connsiteX13" fmla="*/ 81023 w 476041"/>
                            <a:gd name="connsiteY13" fmla="*/ 69448 h 544010"/>
                            <a:gd name="connsiteX14" fmla="*/ 69448 w 476041"/>
                            <a:gd name="connsiteY14" fmla="*/ 34724 h 544010"/>
                            <a:gd name="connsiteX15" fmla="*/ 34724 w 476041"/>
                            <a:gd name="connsiteY15" fmla="*/ 23149 h 544010"/>
                            <a:gd name="connsiteX16" fmla="*/ 0 w 476041"/>
                            <a:gd name="connsiteY16" fmla="*/ 0 h 544010"/>
                            <a:gd name="connsiteX17" fmla="*/ 11575 w 476041"/>
                            <a:gd name="connsiteY17" fmla="*/ 92597 h 544010"/>
                            <a:gd name="connsiteX18" fmla="*/ 34724 w 476041"/>
                            <a:gd name="connsiteY18" fmla="*/ 115747 h 544010"/>
                            <a:gd name="connsiteX19" fmla="*/ 57873 w 476041"/>
                            <a:gd name="connsiteY19" fmla="*/ 196770 h 544010"/>
                            <a:gd name="connsiteX20" fmla="*/ 81023 w 476041"/>
                            <a:gd name="connsiteY20" fmla="*/ 231494 h 544010"/>
                            <a:gd name="connsiteX21" fmla="*/ 115747 w 476041"/>
                            <a:gd name="connsiteY21" fmla="*/ 300942 h 544010"/>
                            <a:gd name="connsiteX22" fmla="*/ 185195 w 476041"/>
                            <a:gd name="connsiteY22" fmla="*/ 324091 h 544010"/>
                            <a:gd name="connsiteX23" fmla="*/ 254643 w 476041"/>
                            <a:gd name="connsiteY23" fmla="*/ 358815 h 544010"/>
                            <a:gd name="connsiteX24" fmla="*/ 289367 w 476041"/>
                            <a:gd name="connsiteY24" fmla="*/ 370390 h 544010"/>
                            <a:gd name="connsiteX25" fmla="*/ 324091 w 476041"/>
                            <a:gd name="connsiteY25" fmla="*/ 393539 h 544010"/>
                            <a:gd name="connsiteX26" fmla="*/ 335666 w 476041"/>
                            <a:gd name="connsiteY26" fmla="*/ 416689 h 5440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</a:cxnLst>
                          <a:rect l="l" t="t" r="r" b="b"/>
                          <a:pathLst>
                            <a:path w="476041" h="544010">
                              <a:moveTo>
                                <a:pt x="335666" y="416689"/>
                              </a:moveTo>
                              <a:lnTo>
                                <a:pt x="335666" y="416689"/>
                              </a:lnTo>
                              <a:cubicBezTo>
                                <a:pt x="370702" y="486759"/>
                                <a:pt x="360300" y="504240"/>
                                <a:pt x="416689" y="532435"/>
                              </a:cubicBezTo>
                              <a:cubicBezTo>
                                <a:pt x="427602" y="537891"/>
                                <a:pt x="439838" y="540152"/>
                                <a:pt x="451413" y="544010"/>
                              </a:cubicBezTo>
                              <a:cubicBezTo>
                                <a:pt x="474516" y="474697"/>
                                <a:pt x="476041" y="485320"/>
                                <a:pt x="451413" y="370390"/>
                              </a:cubicBezTo>
                              <a:cubicBezTo>
                                <a:pt x="449126" y="359719"/>
                                <a:pt x="437621" y="352856"/>
                                <a:pt x="428263" y="347241"/>
                              </a:cubicBezTo>
                              <a:cubicBezTo>
                                <a:pt x="417801" y="340964"/>
                                <a:pt x="405114" y="339524"/>
                                <a:pt x="393539" y="335666"/>
                              </a:cubicBezTo>
                              <a:cubicBezTo>
                                <a:pt x="378106" y="320233"/>
                                <a:pt x="365400" y="301474"/>
                                <a:pt x="347240" y="289367"/>
                              </a:cubicBezTo>
                              <a:cubicBezTo>
                                <a:pt x="321454" y="272177"/>
                                <a:pt x="308217" y="266632"/>
                                <a:pt x="289367" y="243068"/>
                              </a:cubicBezTo>
                              <a:cubicBezTo>
                                <a:pt x="280677" y="232205"/>
                                <a:pt x="274908" y="219207"/>
                                <a:pt x="266218" y="208344"/>
                              </a:cubicBezTo>
                              <a:cubicBezTo>
                                <a:pt x="241377" y="177293"/>
                                <a:pt x="241765" y="188783"/>
                                <a:pt x="208344" y="162046"/>
                              </a:cubicBezTo>
                              <a:cubicBezTo>
                                <a:pt x="149426" y="114911"/>
                                <a:pt x="232221" y="162408"/>
                                <a:pt x="138896" y="115747"/>
                              </a:cubicBezTo>
                              <a:cubicBezTo>
                                <a:pt x="131180" y="104172"/>
                                <a:pt x="126610" y="89713"/>
                                <a:pt x="115747" y="81023"/>
                              </a:cubicBezTo>
                              <a:cubicBezTo>
                                <a:pt x="106220" y="73401"/>
                                <a:pt x="89650" y="78075"/>
                                <a:pt x="81023" y="69448"/>
                              </a:cubicBezTo>
                              <a:cubicBezTo>
                                <a:pt x="72396" y="60821"/>
                                <a:pt x="78075" y="43351"/>
                                <a:pt x="69448" y="34724"/>
                              </a:cubicBezTo>
                              <a:cubicBezTo>
                                <a:pt x="60821" y="26097"/>
                                <a:pt x="45637" y="28605"/>
                                <a:pt x="34724" y="23149"/>
                              </a:cubicBezTo>
                              <a:cubicBezTo>
                                <a:pt x="22282" y="16928"/>
                                <a:pt x="11575" y="7716"/>
                                <a:pt x="0" y="0"/>
                              </a:cubicBezTo>
                              <a:cubicBezTo>
                                <a:pt x="3858" y="30866"/>
                                <a:pt x="2637" y="62803"/>
                                <a:pt x="11575" y="92597"/>
                              </a:cubicBezTo>
                              <a:cubicBezTo>
                                <a:pt x="14711" y="103050"/>
                                <a:pt x="29109" y="106389"/>
                                <a:pt x="34724" y="115747"/>
                              </a:cubicBezTo>
                              <a:cubicBezTo>
                                <a:pt x="45991" y="134525"/>
                                <a:pt x="50301" y="179102"/>
                                <a:pt x="57873" y="196770"/>
                              </a:cubicBezTo>
                              <a:cubicBezTo>
                                <a:pt x="63353" y="209556"/>
                                <a:pt x="73306" y="219919"/>
                                <a:pt x="81023" y="231494"/>
                              </a:cubicBezTo>
                              <a:cubicBezTo>
                                <a:pt x="87330" y="250416"/>
                                <a:pt x="96850" y="289132"/>
                                <a:pt x="115747" y="300942"/>
                              </a:cubicBezTo>
                              <a:cubicBezTo>
                                <a:pt x="136440" y="313875"/>
                                <a:pt x="162046" y="316375"/>
                                <a:pt x="185195" y="324091"/>
                              </a:cubicBezTo>
                              <a:cubicBezTo>
                                <a:pt x="272470" y="353183"/>
                                <a:pt x="164897" y="313942"/>
                                <a:pt x="254643" y="358815"/>
                              </a:cubicBezTo>
                              <a:cubicBezTo>
                                <a:pt x="265556" y="364271"/>
                                <a:pt x="278454" y="364934"/>
                                <a:pt x="289367" y="370390"/>
                              </a:cubicBezTo>
                              <a:cubicBezTo>
                                <a:pt x="301809" y="376611"/>
                                <a:pt x="313228" y="384849"/>
                                <a:pt x="324091" y="393539"/>
                              </a:cubicBezTo>
                              <a:cubicBezTo>
                                <a:pt x="356438" y="419417"/>
                                <a:pt x="333737" y="412831"/>
                                <a:pt x="335666" y="41668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>
                          <a:solidFill>
                            <a:srgbClr val="CC99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400">
                            <a:defRPr/>
                          </a:pPr>
                          <a:endParaRPr lang="en-US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61" name="Group 258"/>
                    <p:cNvGrpSpPr/>
                    <p:nvPr/>
                  </p:nvGrpSpPr>
                  <p:grpSpPr>
                    <a:xfrm rot="18894021">
                      <a:off x="4253880" y="2462808"/>
                      <a:ext cx="376580" cy="1224136"/>
                      <a:chOff x="3491880" y="1700808"/>
                      <a:chExt cx="376580" cy="1224136"/>
                    </a:xfrm>
                  </p:grpSpPr>
                  <p:grpSp>
                    <p:nvGrpSpPr>
                      <p:cNvPr id="664" name="Group 143"/>
                      <p:cNvGrpSpPr/>
                      <p:nvPr/>
                    </p:nvGrpSpPr>
                    <p:grpSpPr>
                      <a:xfrm>
                        <a:off x="3491880" y="2276872"/>
                        <a:ext cx="304572" cy="648072"/>
                        <a:chOff x="3622876" y="1044283"/>
                        <a:chExt cx="1960756" cy="3563452"/>
                      </a:xfrm>
                    </p:grpSpPr>
                    <p:grpSp>
                      <p:nvGrpSpPr>
                        <p:cNvPr id="669" name="Group 1280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8992529" flipH="1" flipV="1">
                          <a:off x="4245701" y="1044283"/>
                          <a:ext cx="1337931" cy="3563452"/>
                          <a:chOff x="2440" y="885"/>
                          <a:chExt cx="758" cy="2167"/>
                        </a:xfrm>
                      </p:grpSpPr>
                      <p:grpSp>
                        <p:nvGrpSpPr>
                          <p:cNvPr id="671" name="Group 128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40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768" name="Freeform 128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709" y="1037"/>
                              <a:ext cx="480" cy="1028"/>
                            </a:xfrm>
                            <a:custGeom>
                              <a:avLst/>
                              <a:gdLst>
                                <a:gd name="T0" fmla="*/ 471 w 480"/>
                                <a:gd name="T1" fmla="*/ 1017 h 1028"/>
                                <a:gd name="T2" fmla="*/ 468 w 480"/>
                                <a:gd name="T3" fmla="*/ 993 h 1028"/>
                                <a:gd name="T4" fmla="*/ 474 w 480"/>
                                <a:gd name="T5" fmla="*/ 957 h 1028"/>
                                <a:gd name="T6" fmla="*/ 468 w 480"/>
                                <a:gd name="T7" fmla="*/ 882 h 1028"/>
                                <a:gd name="T8" fmla="*/ 477 w 480"/>
                                <a:gd name="T9" fmla="*/ 816 h 1028"/>
                                <a:gd name="T10" fmla="*/ 474 w 480"/>
                                <a:gd name="T11" fmla="*/ 807 h 1028"/>
                                <a:gd name="T12" fmla="*/ 459 w 480"/>
                                <a:gd name="T13" fmla="*/ 750 h 1028"/>
                                <a:gd name="T14" fmla="*/ 459 w 480"/>
                                <a:gd name="T15" fmla="*/ 705 h 1028"/>
                                <a:gd name="T16" fmla="*/ 450 w 480"/>
                                <a:gd name="T17" fmla="*/ 708 h 1028"/>
                                <a:gd name="T18" fmla="*/ 456 w 480"/>
                                <a:gd name="T19" fmla="*/ 699 h 1028"/>
                                <a:gd name="T20" fmla="*/ 450 w 480"/>
                                <a:gd name="T21" fmla="*/ 669 h 1028"/>
                                <a:gd name="T22" fmla="*/ 444 w 480"/>
                                <a:gd name="T23" fmla="*/ 591 h 1028"/>
                                <a:gd name="T24" fmla="*/ 429 w 480"/>
                                <a:gd name="T25" fmla="*/ 510 h 1028"/>
                                <a:gd name="T26" fmla="*/ 432 w 480"/>
                                <a:gd name="T27" fmla="*/ 480 h 1028"/>
                                <a:gd name="T28" fmla="*/ 423 w 480"/>
                                <a:gd name="T29" fmla="*/ 483 h 1028"/>
                                <a:gd name="T30" fmla="*/ 408 w 480"/>
                                <a:gd name="T31" fmla="*/ 438 h 1028"/>
                                <a:gd name="T32" fmla="*/ 384 w 480"/>
                                <a:gd name="T33" fmla="*/ 408 h 1028"/>
                                <a:gd name="T34" fmla="*/ 372 w 480"/>
                                <a:gd name="T35" fmla="*/ 336 h 1028"/>
                                <a:gd name="T36" fmla="*/ 351 w 480"/>
                                <a:gd name="T37" fmla="*/ 330 h 1028"/>
                                <a:gd name="T38" fmla="*/ 345 w 480"/>
                                <a:gd name="T39" fmla="*/ 294 h 1028"/>
                                <a:gd name="T40" fmla="*/ 312 w 480"/>
                                <a:gd name="T41" fmla="*/ 222 h 1028"/>
                                <a:gd name="T42" fmla="*/ 306 w 480"/>
                                <a:gd name="T43" fmla="*/ 174 h 1028"/>
                                <a:gd name="T44" fmla="*/ 297 w 480"/>
                                <a:gd name="T45" fmla="*/ 177 h 1028"/>
                                <a:gd name="T46" fmla="*/ 291 w 480"/>
                                <a:gd name="T47" fmla="*/ 186 h 1028"/>
                                <a:gd name="T48" fmla="*/ 279 w 480"/>
                                <a:gd name="T49" fmla="*/ 156 h 1028"/>
                                <a:gd name="T50" fmla="*/ 246 w 480"/>
                                <a:gd name="T51" fmla="*/ 147 h 1028"/>
                                <a:gd name="T52" fmla="*/ 225 w 480"/>
                                <a:gd name="T53" fmla="*/ 132 h 1028"/>
                                <a:gd name="T54" fmla="*/ 201 w 480"/>
                                <a:gd name="T55" fmla="*/ 105 h 1028"/>
                                <a:gd name="T56" fmla="*/ 159 w 480"/>
                                <a:gd name="T57" fmla="*/ 96 h 1028"/>
                                <a:gd name="T58" fmla="*/ 102 w 480"/>
                                <a:gd name="T59" fmla="*/ 63 h 1028"/>
                                <a:gd name="T60" fmla="*/ 78 w 480"/>
                                <a:gd name="T61" fmla="*/ 33 h 1028"/>
                                <a:gd name="T62" fmla="*/ 51 w 480"/>
                                <a:gd name="T63" fmla="*/ 12 h 1028"/>
                                <a:gd name="T64" fmla="*/ 33 w 480"/>
                                <a:gd name="T65" fmla="*/ 0 h 1028"/>
                                <a:gd name="T66" fmla="*/ 21 w 480"/>
                                <a:gd name="T67" fmla="*/ 48 h 1028"/>
                                <a:gd name="T68" fmla="*/ 48 w 480"/>
                                <a:gd name="T69" fmla="*/ 132 h 1028"/>
                                <a:gd name="T70" fmla="*/ 117 w 480"/>
                                <a:gd name="T71" fmla="*/ 108 h 1028"/>
                                <a:gd name="T72" fmla="*/ 126 w 480"/>
                                <a:gd name="T73" fmla="*/ 120 h 1028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w 480"/>
                                <a:gd name="T112" fmla="*/ 0 h 1028"/>
                                <a:gd name="T113" fmla="*/ 480 w 480"/>
                                <a:gd name="T114" fmla="*/ 1028 h 1028"/>
                              </a:gdLst>
                              <a:ahLst/>
                              <a:cxnLst>
                                <a:cxn ang="T74">
                                  <a:pos x="T0" y="T1"/>
                                </a:cxn>
                                <a:cxn ang="T75">
                                  <a:pos x="T2" y="T3"/>
                                </a:cxn>
                                <a:cxn ang="T76">
                                  <a:pos x="T4" y="T5"/>
                                </a:cxn>
                                <a:cxn ang="T77">
                                  <a:pos x="T6" y="T7"/>
                                </a:cxn>
                                <a:cxn ang="T78">
                                  <a:pos x="T8" y="T9"/>
                                </a:cxn>
                                <a:cxn ang="T79">
                                  <a:pos x="T10" y="T11"/>
                                </a:cxn>
                                <a:cxn ang="T80">
                                  <a:pos x="T12" y="T13"/>
                                </a:cxn>
                                <a:cxn ang="T81">
                                  <a:pos x="T14" y="T15"/>
                                </a:cxn>
                                <a:cxn ang="T82">
                                  <a:pos x="T16" y="T17"/>
                                </a:cxn>
                                <a:cxn ang="T83">
                                  <a:pos x="T18" y="T19"/>
                                </a:cxn>
                                <a:cxn ang="T84">
                                  <a:pos x="T20" y="T21"/>
                                </a:cxn>
                                <a:cxn ang="T85">
                                  <a:pos x="T22" y="T23"/>
                                </a:cxn>
                                <a:cxn ang="T86">
                                  <a:pos x="T24" y="T25"/>
                                </a:cxn>
                                <a:cxn ang="T87">
                                  <a:pos x="T26" y="T27"/>
                                </a:cxn>
                                <a:cxn ang="T88">
                                  <a:pos x="T28" y="T29"/>
                                </a:cxn>
                                <a:cxn ang="T89">
                                  <a:pos x="T30" y="T31"/>
                                </a:cxn>
                                <a:cxn ang="T90">
                                  <a:pos x="T32" y="T33"/>
                                </a:cxn>
                                <a:cxn ang="T91">
                                  <a:pos x="T34" y="T35"/>
                                </a:cxn>
                                <a:cxn ang="T92">
                                  <a:pos x="T36" y="T37"/>
                                </a:cxn>
                                <a:cxn ang="T93">
                                  <a:pos x="T38" y="T39"/>
                                </a:cxn>
                                <a:cxn ang="T94">
                                  <a:pos x="T40" y="T41"/>
                                </a:cxn>
                                <a:cxn ang="T95">
                                  <a:pos x="T42" y="T43"/>
                                </a:cxn>
                                <a:cxn ang="T96">
                                  <a:pos x="T44" y="T45"/>
                                </a:cxn>
                                <a:cxn ang="T97">
                                  <a:pos x="T46" y="T47"/>
                                </a:cxn>
                                <a:cxn ang="T98">
                                  <a:pos x="T48" y="T49"/>
                                </a:cxn>
                                <a:cxn ang="T99">
                                  <a:pos x="T50" y="T51"/>
                                </a:cxn>
                                <a:cxn ang="T100">
                                  <a:pos x="T52" y="T53"/>
                                </a:cxn>
                                <a:cxn ang="T101">
                                  <a:pos x="T54" y="T55"/>
                                </a:cxn>
                                <a:cxn ang="T102">
                                  <a:pos x="T56" y="T57"/>
                                </a:cxn>
                                <a:cxn ang="T103">
                                  <a:pos x="T58" y="T59"/>
                                </a:cxn>
                                <a:cxn ang="T104">
                                  <a:pos x="T60" y="T61"/>
                                </a:cxn>
                                <a:cxn ang="T105">
                                  <a:pos x="T62" y="T63"/>
                                </a:cxn>
                                <a:cxn ang="T106">
                                  <a:pos x="T64" y="T65"/>
                                </a:cxn>
                                <a:cxn ang="T107">
                                  <a:pos x="T66" y="T67"/>
                                </a:cxn>
                                <a:cxn ang="T108">
                                  <a:pos x="T68" y="T69"/>
                                </a:cxn>
                                <a:cxn ang="T109">
                                  <a:pos x="T70" y="T71"/>
                                </a:cxn>
                                <a:cxn ang="T110">
                                  <a:pos x="T72" y="T73"/>
                                </a:cxn>
                              </a:cxnLst>
                              <a:rect l="T111" t="T112" r="T113" b="T114"/>
                              <a:pathLst>
                                <a:path w="480" h="1028">
                                  <a:moveTo>
                                    <a:pt x="471" y="1017"/>
                                  </a:moveTo>
                                  <a:cubicBezTo>
                                    <a:pt x="480" y="983"/>
                                    <a:pt x="471" y="1028"/>
                                    <a:pt x="468" y="993"/>
                                  </a:cubicBezTo>
                                  <a:cubicBezTo>
                                    <a:pt x="467" y="982"/>
                                    <a:pt x="471" y="968"/>
                                    <a:pt x="474" y="957"/>
                                  </a:cubicBezTo>
                                  <a:cubicBezTo>
                                    <a:pt x="470" y="931"/>
                                    <a:pt x="476" y="907"/>
                                    <a:pt x="468" y="882"/>
                                  </a:cubicBezTo>
                                  <a:cubicBezTo>
                                    <a:pt x="470" y="860"/>
                                    <a:pt x="474" y="838"/>
                                    <a:pt x="477" y="816"/>
                                  </a:cubicBezTo>
                                  <a:cubicBezTo>
                                    <a:pt x="476" y="813"/>
                                    <a:pt x="474" y="810"/>
                                    <a:pt x="474" y="807"/>
                                  </a:cubicBezTo>
                                  <a:cubicBezTo>
                                    <a:pt x="474" y="782"/>
                                    <a:pt x="461" y="775"/>
                                    <a:pt x="459" y="750"/>
                                  </a:cubicBezTo>
                                  <a:cubicBezTo>
                                    <a:pt x="458" y="739"/>
                                    <a:pt x="459" y="705"/>
                                    <a:pt x="459" y="705"/>
                                  </a:cubicBezTo>
                                  <a:cubicBezTo>
                                    <a:pt x="456" y="706"/>
                                    <a:pt x="451" y="711"/>
                                    <a:pt x="450" y="708"/>
                                  </a:cubicBezTo>
                                  <a:cubicBezTo>
                                    <a:pt x="448" y="705"/>
                                    <a:pt x="456" y="703"/>
                                    <a:pt x="456" y="699"/>
                                  </a:cubicBezTo>
                                  <a:cubicBezTo>
                                    <a:pt x="457" y="688"/>
                                    <a:pt x="453" y="679"/>
                                    <a:pt x="450" y="669"/>
                                  </a:cubicBezTo>
                                  <a:cubicBezTo>
                                    <a:pt x="453" y="642"/>
                                    <a:pt x="453" y="617"/>
                                    <a:pt x="444" y="591"/>
                                  </a:cubicBezTo>
                                  <a:cubicBezTo>
                                    <a:pt x="459" y="547"/>
                                    <a:pt x="462" y="546"/>
                                    <a:pt x="429" y="510"/>
                                  </a:cubicBezTo>
                                  <a:cubicBezTo>
                                    <a:pt x="428" y="519"/>
                                    <a:pt x="435" y="472"/>
                                    <a:pt x="432" y="480"/>
                                  </a:cubicBezTo>
                                  <a:cubicBezTo>
                                    <a:pt x="431" y="483"/>
                                    <a:pt x="424" y="486"/>
                                    <a:pt x="423" y="483"/>
                                  </a:cubicBezTo>
                                  <a:cubicBezTo>
                                    <a:pt x="408" y="434"/>
                                    <a:pt x="437" y="445"/>
                                    <a:pt x="408" y="438"/>
                                  </a:cubicBezTo>
                                  <a:cubicBezTo>
                                    <a:pt x="400" y="428"/>
                                    <a:pt x="391" y="419"/>
                                    <a:pt x="384" y="408"/>
                                  </a:cubicBezTo>
                                  <a:cubicBezTo>
                                    <a:pt x="382" y="394"/>
                                    <a:pt x="382" y="346"/>
                                    <a:pt x="372" y="336"/>
                                  </a:cubicBezTo>
                                  <a:cubicBezTo>
                                    <a:pt x="367" y="331"/>
                                    <a:pt x="358" y="332"/>
                                    <a:pt x="351" y="330"/>
                                  </a:cubicBezTo>
                                  <a:cubicBezTo>
                                    <a:pt x="347" y="315"/>
                                    <a:pt x="353" y="307"/>
                                    <a:pt x="345" y="294"/>
                                  </a:cubicBezTo>
                                  <a:cubicBezTo>
                                    <a:pt x="345" y="291"/>
                                    <a:pt x="341" y="212"/>
                                    <a:pt x="312" y="222"/>
                                  </a:cubicBezTo>
                                  <a:cubicBezTo>
                                    <a:pt x="305" y="202"/>
                                    <a:pt x="312" y="168"/>
                                    <a:pt x="306" y="174"/>
                                  </a:cubicBezTo>
                                  <a:cubicBezTo>
                                    <a:pt x="304" y="176"/>
                                    <a:pt x="299" y="175"/>
                                    <a:pt x="297" y="177"/>
                                  </a:cubicBezTo>
                                  <a:cubicBezTo>
                                    <a:pt x="295" y="179"/>
                                    <a:pt x="283" y="211"/>
                                    <a:pt x="291" y="186"/>
                                  </a:cubicBezTo>
                                  <a:cubicBezTo>
                                    <a:pt x="289" y="177"/>
                                    <a:pt x="287" y="162"/>
                                    <a:pt x="279" y="156"/>
                                  </a:cubicBezTo>
                                  <a:cubicBezTo>
                                    <a:pt x="270" y="149"/>
                                    <a:pt x="246" y="147"/>
                                    <a:pt x="246" y="147"/>
                                  </a:cubicBezTo>
                                  <a:cubicBezTo>
                                    <a:pt x="240" y="141"/>
                                    <a:pt x="231" y="138"/>
                                    <a:pt x="225" y="132"/>
                                  </a:cubicBezTo>
                                  <a:cubicBezTo>
                                    <a:pt x="213" y="120"/>
                                    <a:pt x="218" y="114"/>
                                    <a:pt x="201" y="105"/>
                                  </a:cubicBezTo>
                                  <a:cubicBezTo>
                                    <a:pt x="182" y="110"/>
                                    <a:pt x="176" y="102"/>
                                    <a:pt x="159" y="96"/>
                                  </a:cubicBezTo>
                                  <a:cubicBezTo>
                                    <a:pt x="143" y="80"/>
                                    <a:pt x="119" y="78"/>
                                    <a:pt x="102" y="63"/>
                                  </a:cubicBezTo>
                                  <a:cubicBezTo>
                                    <a:pt x="64" y="29"/>
                                    <a:pt x="97" y="59"/>
                                    <a:pt x="78" y="33"/>
                                  </a:cubicBezTo>
                                  <a:cubicBezTo>
                                    <a:pt x="72" y="24"/>
                                    <a:pt x="59" y="18"/>
                                    <a:pt x="51" y="12"/>
                                  </a:cubicBezTo>
                                  <a:cubicBezTo>
                                    <a:pt x="45" y="8"/>
                                    <a:pt x="33" y="0"/>
                                    <a:pt x="33" y="0"/>
                                  </a:cubicBezTo>
                                  <a:cubicBezTo>
                                    <a:pt x="0" y="11"/>
                                    <a:pt x="11" y="11"/>
                                    <a:pt x="21" y="48"/>
                                  </a:cubicBezTo>
                                  <a:cubicBezTo>
                                    <a:pt x="23" y="55"/>
                                    <a:pt x="41" y="129"/>
                                    <a:pt x="48" y="132"/>
                                  </a:cubicBezTo>
                                  <a:cubicBezTo>
                                    <a:pt x="78" y="126"/>
                                    <a:pt x="90" y="103"/>
                                    <a:pt x="117" y="108"/>
                                  </a:cubicBezTo>
                                  <a:cubicBezTo>
                                    <a:pt x="124" y="118"/>
                                    <a:pt x="120" y="114"/>
                                    <a:pt x="126" y="12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674" name="Group 128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31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770" name="Oval 128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476" y="1157"/>
                                <a:ext cx="681" cy="1542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771" name="Freeform 128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895" y="2048"/>
                                <a:ext cx="294" cy="993"/>
                              </a:xfrm>
                              <a:custGeom>
                                <a:avLst/>
                                <a:gdLst>
                                  <a:gd name="T0" fmla="*/ 0 w 294"/>
                                  <a:gd name="T1" fmla="*/ 993 h 993"/>
                                  <a:gd name="T2" fmla="*/ 15 w 294"/>
                                  <a:gd name="T3" fmla="*/ 942 h 993"/>
                                  <a:gd name="T4" fmla="*/ 30 w 294"/>
                                  <a:gd name="T5" fmla="*/ 921 h 993"/>
                                  <a:gd name="T6" fmla="*/ 51 w 294"/>
                                  <a:gd name="T7" fmla="*/ 897 h 993"/>
                                  <a:gd name="T8" fmla="*/ 66 w 294"/>
                                  <a:gd name="T9" fmla="*/ 855 h 993"/>
                                  <a:gd name="T10" fmla="*/ 78 w 294"/>
                                  <a:gd name="T11" fmla="*/ 837 h 993"/>
                                  <a:gd name="T12" fmla="*/ 84 w 294"/>
                                  <a:gd name="T13" fmla="*/ 828 h 993"/>
                                  <a:gd name="T14" fmla="*/ 108 w 294"/>
                                  <a:gd name="T15" fmla="*/ 795 h 993"/>
                                  <a:gd name="T16" fmla="*/ 129 w 294"/>
                                  <a:gd name="T17" fmla="*/ 714 h 993"/>
                                  <a:gd name="T18" fmla="*/ 147 w 294"/>
                                  <a:gd name="T19" fmla="*/ 675 h 993"/>
                                  <a:gd name="T20" fmla="*/ 162 w 294"/>
                                  <a:gd name="T21" fmla="*/ 627 h 993"/>
                                  <a:gd name="T22" fmla="*/ 204 w 294"/>
                                  <a:gd name="T23" fmla="*/ 519 h 993"/>
                                  <a:gd name="T24" fmla="*/ 141 w 294"/>
                                  <a:gd name="T25" fmla="*/ 543 h 993"/>
                                  <a:gd name="T26" fmla="*/ 99 w 294"/>
                                  <a:gd name="T27" fmla="*/ 597 h 993"/>
                                  <a:gd name="T28" fmla="*/ 81 w 294"/>
                                  <a:gd name="T29" fmla="*/ 672 h 993"/>
                                  <a:gd name="T30" fmla="*/ 69 w 294"/>
                                  <a:gd name="T31" fmla="*/ 690 h 993"/>
                                  <a:gd name="T32" fmla="*/ 78 w 294"/>
                                  <a:gd name="T33" fmla="*/ 708 h 993"/>
                                  <a:gd name="T34" fmla="*/ 45 w 294"/>
                                  <a:gd name="T35" fmla="*/ 765 h 993"/>
                                  <a:gd name="T36" fmla="*/ 42 w 294"/>
                                  <a:gd name="T37" fmla="*/ 789 h 993"/>
                                  <a:gd name="T38" fmla="*/ 39 w 294"/>
                                  <a:gd name="T39" fmla="*/ 801 h 993"/>
                                  <a:gd name="T40" fmla="*/ 15 w 294"/>
                                  <a:gd name="T41" fmla="*/ 753 h 993"/>
                                  <a:gd name="T42" fmla="*/ 51 w 294"/>
                                  <a:gd name="T43" fmla="*/ 696 h 993"/>
                                  <a:gd name="T44" fmla="*/ 69 w 294"/>
                                  <a:gd name="T45" fmla="*/ 675 h 993"/>
                                  <a:gd name="T46" fmla="*/ 114 w 294"/>
                                  <a:gd name="T47" fmla="*/ 612 h 993"/>
                                  <a:gd name="T48" fmla="*/ 129 w 294"/>
                                  <a:gd name="T49" fmla="*/ 597 h 993"/>
                                  <a:gd name="T50" fmla="*/ 141 w 294"/>
                                  <a:gd name="T51" fmla="*/ 567 h 993"/>
                                  <a:gd name="T52" fmla="*/ 153 w 294"/>
                                  <a:gd name="T53" fmla="*/ 525 h 993"/>
                                  <a:gd name="T54" fmla="*/ 168 w 294"/>
                                  <a:gd name="T55" fmla="*/ 507 h 993"/>
                                  <a:gd name="T56" fmla="*/ 174 w 294"/>
                                  <a:gd name="T57" fmla="*/ 489 h 993"/>
                                  <a:gd name="T58" fmla="*/ 180 w 294"/>
                                  <a:gd name="T59" fmla="*/ 477 h 993"/>
                                  <a:gd name="T60" fmla="*/ 210 w 294"/>
                                  <a:gd name="T61" fmla="*/ 417 h 993"/>
                                  <a:gd name="T62" fmla="*/ 225 w 294"/>
                                  <a:gd name="T63" fmla="*/ 387 h 993"/>
                                  <a:gd name="T64" fmla="*/ 231 w 294"/>
                                  <a:gd name="T65" fmla="*/ 369 h 993"/>
                                  <a:gd name="T66" fmla="*/ 234 w 294"/>
                                  <a:gd name="T67" fmla="*/ 324 h 993"/>
                                  <a:gd name="T68" fmla="*/ 246 w 294"/>
                                  <a:gd name="T69" fmla="*/ 306 h 993"/>
                                  <a:gd name="T70" fmla="*/ 252 w 294"/>
                                  <a:gd name="T71" fmla="*/ 288 h 993"/>
                                  <a:gd name="T72" fmla="*/ 261 w 294"/>
                                  <a:gd name="T73" fmla="*/ 216 h 993"/>
                                  <a:gd name="T74" fmla="*/ 279 w 294"/>
                                  <a:gd name="T75" fmla="*/ 189 h 993"/>
                                  <a:gd name="T76" fmla="*/ 261 w 294"/>
                                  <a:gd name="T77" fmla="*/ 168 h 993"/>
                                  <a:gd name="T78" fmla="*/ 282 w 294"/>
                                  <a:gd name="T79" fmla="*/ 132 h 993"/>
                                  <a:gd name="T80" fmla="*/ 294 w 294"/>
                                  <a:gd name="T81" fmla="*/ 105 h 993"/>
                                  <a:gd name="T82" fmla="*/ 279 w 294"/>
                                  <a:gd name="T83" fmla="*/ 75 h 993"/>
                                  <a:gd name="T84" fmla="*/ 288 w 294"/>
                                  <a:gd name="T85" fmla="*/ 0 h 993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60000 6553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w 294"/>
                                  <a:gd name="T130" fmla="*/ 0 h 993"/>
                                  <a:gd name="T131" fmla="*/ 294 w 294"/>
                                  <a:gd name="T132" fmla="*/ 993 h 993"/>
                                </a:gdLst>
                                <a:ahLst/>
                                <a:cxnLst>
                                  <a:cxn ang="T86">
                                    <a:pos x="T0" y="T1"/>
                                  </a:cxn>
                                  <a:cxn ang="T87">
                                    <a:pos x="T2" y="T3"/>
                                  </a:cxn>
                                  <a:cxn ang="T88">
                                    <a:pos x="T4" y="T5"/>
                                  </a:cxn>
                                  <a:cxn ang="T89">
                                    <a:pos x="T6" y="T7"/>
                                  </a:cxn>
                                  <a:cxn ang="T90">
                                    <a:pos x="T8" y="T9"/>
                                  </a:cxn>
                                  <a:cxn ang="T91">
                                    <a:pos x="T10" y="T11"/>
                                  </a:cxn>
                                  <a:cxn ang="T92">
                                    <a:pos x="T12" y="T13"/>
                                  </a:cxn>
                                  <a:cxn ang="T93">
                                    <a:pos x="T14" y="T15"/>
                                  </a:cxn>
                                  <a:cxn ang="T94">
                                    <a:pos x="T16" y="T17"/>
                                  </a:cxn>
                                  <a:cxn ang="T95">
                                    <a:pos x="T18" y="T19"/>
                                  </a:cxn>
                                  <a:cxn ang="T96">
                                    <a:pos x="T20" y="T21"/>
                                  </a:cxn>
                                  <a:cxn ang="T97">
                                    <a:pos x="T22" y="T23"/>
                                  </a:cxn>
                                  <a:cxn ang="T98">
                                    <a:pos x="T24" y="T25"/>
                                  </a:cxn>
                                  <a:cxn ang="T99">
                                    <a:pos x="T26" y="T27"/>
                                  </a:cxn>
                                  <a:cxn ang="T100">
                                    <a:pos x="T28" y="T29"/>
                                  </a:cxn>
                                  <a:cxn ang="T101">
                                    <a:pos x="T30" y="T31"/>
                                  </a:cxn>
                                  <a:cxn ang="T102">
                                    <a:pos x="T32" y="T33"/>
                                  </a:cxn>
                                  <a:cxn ang="T103">
                                    <a:pos x="T34" y="T35"/>
                                  </a:cxn>
                                  <a:cxn ang="T104">
                                    <a:pos x="T36" y="T37"/>
                                  </a:cxn>
                                  <a:cxn ang="T105">
                                    <a:pos x="T38" y="T39"/>
                                  </a:cxn>
                                  <a:cxn ang="T106">
                                    <a:pos x="T40" y="T41"/>
                                  </a:cxn>
                                  <a:cxn ang="T107">
                                    <a:pos x="T42" y="T43"/>
                                  </a:cxn>
                                  <a:cxn ang="T108">
                                    <a:pos x="T44" y="T45"/>
                                  </a:cxn>
                                  <a:cxn ang="T109">
                                    <a:pos x="T46" y="T47"/>
                                  </a:cxn>
                                  <a:cxn ang="T110">
                                    <a:pos x="T48" y="T49"/>
                                  </a:cxn>
                                  <a:cxn ang="T111">
                                    <a:pos x="T50" y="T51"/>
                                  </a:cxn>
                                  <a:cxn ang="T112">
                                    <a:pos x="T52" y="T53"/>
                                  </a:cxn>
                                  <a:cxn ang="T113">
                                    <a:pos x="T54" y="T55"/>
                                  </a:cxn>
                                  <a:cxn ang="T114">
                                    <a:pos x="T56" y="T57"/>
                                  </a:cxn>
                                  <a:cxn ang="T115">
                                    <a:pos x="T58" y="T59"/>
                                  </a:cxn>
                                  <a:cxn ang="T116">
                                    <a:pos x="T60" y="T61"/>
                                  </a:cxn>
                                  <a:cxn ang="T117">
                                    <a:pos x="T62" y="T63"/>
                                  </a:cxn>
                                  <a:cxn ang="T118">
                                    <a:pos x="T64" y="T65"/>
                                  </a:cxn>
                                  <a:cxn ang="T119">
                                    <a:pos x="T66" y="T67"/>
                                  </a:cxn>
                                  <a:cxn ang="T120">
                                    <a:pos x="T68" y="T69"/>
                                  </a:cxn>
                                  <a:cxn ang="T121">
                                    <a:pos x="T70" y="T71"/>
                                  </a:cxn>
                                  <a:cxn ang="T122">
                                    <a:pos x="T72" y="T73"/>
                                  </a:cxn>
                                  <a:cxn ang="T123">
                                    <a:pos x="T74" y="T75"/>
                                  </a:cxn>
                                  <a:cxn ang="T124">
                                    <a:pos x="T76" y="T77"/>
                                  </a:cxn>
                                  <a:cxn ang="T125">
                                    <a:pos x="T78" y="T79"/>
                                  </a:cxn>
                                  <a:cxn ang="T126">
                                    <a:pos x="T80" y="T81"/>
                                  </a:cxn>
                                  <a:cxn ang="T127">
                                    <a:pos x="T82" y="T83"/>
                                  </a:cxn>
                                  <a:cxn ang="T128">
                                    <a:pos x="T84" y="T85"/>
                                  </a:cxn>
                                </a:cxnLst>
                                <a:rect l="T129" t="T130" r="T131" b="T132"/>
                                <a:pathLst>
                                  <a:path w="294" h="993">
                                    <a:moveTo>
                                      <a:pt x="0" y="993"/>
                                    </a:moveTo>
                                    <a:cubicBezTo>
                                      <a:pt x="5" y="973"/>
                                      <a:pt x="0" y="957"/>
                                      <a:pt x="15" y="942"/>
                                    </a:cubicBezTo>
                                    <a:cubicBezTo>
                                      <a:pt x="22" y="921"/>
                                      <a:pt x="15" y="926"/>
                                      <a:pt x="30" y="921"/>
                                    </a:cubicBezTo>
                                    <a:cubicBezTo>
                                      <a:pt x="34" y="908"/>
                                      <a:pt x="43" y="907"/>
                                      <a:pt x="51" y="897"/>
                                    </a:cubicBezTo>
                                    <a:cubicBezTo>
                                      <a:pt x="61" y="885"/>
                                      <a:pt x="62" y="869"/>
                                      <a:pt x="66" y="855"/>
                                    </a:cubicBezTo>
                                    <a:cubicBezTo>
                                      <a:pt x="68" y="848"/>
                                      <a:pt x="74" y="843"/>
                                      <a:pt x="78" y="837"/>
                                    </a:cubicBezTo>
                                    <a:cubicBezTo>
                                      <a:pt x="80" y="834"/>
                                      <a:pt x="84" y="828"/>
                                      <a:pt x="84" y="828"/>
                                    </a:cubicBezTo>
                                    <a:cubicBezTo>
                                      <a:pt x="88" y="811"/>
                                      <a:pt x="90" y="801"/>
                                      <a:pt x="108" y="795"/>
                                    </a:cubicBezTo>
                                    <a:cubicBezTo>
                                      <a:pt x="117" y="769"/>
                                      <a:pt x="122" y="741"/>
                                      <a:pt x="129" y="714"/>
                                    </a:cubicBezTo>
                                    <a:cubicBezTo>
                                      <a:pt x="134" y="696"/>
                                      <a:pt x="132" y="685"/>
                                      <a:pt x="147" y="675"/>
                                    </a:cubicBezTo>
                                    <a:cubicBezTo>
                                      <a:pt x="152" y="659"/>
                                      <a:pt x="158" y="643"/>
                                      <a:pt x="162" y="627"/>
                                    </a:cubicBezTo>
                                    <a:cubicBezTo>
                                      <a:pt x="164" y="594"/>
                                      <a:pt x="162" y="526"/>
                                      <a:pt x="204" y="519"/>
                                    </a:cubicBezTo>
                                    <a:cubicBezTo>
                                      <a:pt x="176" y="513"/>
                                      <a:pt x="163" y="528"/>
                                      <a:pt x="141" y="543"/>
                                    </a:cubicBezTo>
                                    <a:cubicBezTo>
                                      <a:pt x="128" y="562"/>
                                      <a:pt x="112" y="578"/>
                                      <a:pt x="99" y="597"/>
                                    </a:cubicBezTo>
                                    <a:cubicBezTo>
                                      <a:pt x="97" y="634"/>
                                      <a:pt x="96" y="645"/>
                                      <a:pt x="81" y="672"/>
                                    </a:cubicBezTo>
                                    <a:cubicBezTo>
                                      <a:pt x="77" y="678"/>
                                      <a:pt x="71" y="683"/>
                                      <a:pt x="69" y="690"/>
                                    </a:cubicBezTo>
                                    <a:cubicBezTo>
                                      <a:pt x="67" y="696"/>
                                      <a:pt x="78" y="708"/>
                                      <a:pt x="78" y="708"/>
                                    </a:cubicBezTo>
                                    <a:cubicBezTo>
                                      <a:pt x="75" y="732"/>
                                      <a:pt x="58" y="745"/>
                                      <a:pt x="45" y="765"/>
                                    </a:cubicBezTo>
                                    <a:cubicBezTo>
                                      <a:pt x="44" y="773"/>
                                      <a:pt x="43" y="781"/>
                                      <a:pt x="42" y="789"/>
                                    </a:cubicBezTo>
                                    <a:cubicBezTo>
                                      <a:pt x="41" y="793"/>
                                      <a:pt x="41" y="805"/>
                                      <a:pt x="39" y="801"/>
                                    </a:cubicBezTo>
                                    <a:cubicBezTo>
                                      <a:pt x="34" y="789"/>
                                      <a:pt x="18" y="766"/>
                                      <a:pt x="15" y="753"/>
                                    </a:cubicBezTo>
                                    <a:cubicBezTo>
                                      <a:pt x="17" y="731"/>
                                      <a:pt x="36" y="713"/>
                                      <a:pt x="51" y="696"/>
                                    </a:cubicBezTo>
                                    <a:cubicBezTo>
                                      <a:pt x="60" y="686"/>
                                      <a:pt x="63" y="687"/>
                                      <a:pt x="69" y="675"/>
                                    </a:cubicBezTo>
                                    <a:cubicBezTo>
                                      <a:pt x="80" y="653"/>
                                      <a:pt x="93" y="626"/>
                                      <a:pt x="114" y="612"/>
                                    </a:cubicBezTo>
                                    <a:cubicBezTo>
                                      <a:pt x="118" y="606"/>
                                      <a:pt x="125" y="603"/>
                                      <a:pt x="129" y="597"/>
                                    </a:cubicBezTo>
                                    <a:cubicBezTo>
                                      <a:pt x="135" y="589"/>
                                      <a:pt x="135" y="576"/>
                                      <a:pt x="141" y="567"/>
                                    </a:cubicBezTo>
                                    <a:cubicBezTo>
                                      <a:pt x="143" y="556"/>
                                      <a:pt x="145" y="533"/>
                                      <a:pt x="153" y="525"/>
                                    </a:cubicBezTo>
                                    <a:cubicBezTo>
                                      <a:pt x="159" y="519"/>
                                      <a:pt x="165" y="515"/>
                                      <a:pt x="168" y="507"/>
                                    </a:cubicBezTo>
                                    <a:cubicBezTo>
                                      <a:pt x="171" y="501"/>
                                      <a:pt x="171" y="495"/>
                                      <a:pt x="174" y="489"/>
                                    </a:cubicBezTo>
                                    <a:cubicBezTo>
                                      <a:pt x="176" y="485"/>
                                      <a:pt x="178" y="481"/>
                                      <a:pt x="180" y="477"/>
                                    </a:cubicBezTo>
                                    <a:cubicBezTo>
                                      <a:pt x="183" y="444"/>
                                      <a:pt x="199" y="449"/>
                                      <a:pt x="210" y="417"/>
                                    </a:cubicBezTo>
                                    <a:cubicBezTo>
                                      <a:pt x="216" y="419"/>
                                      <a:pt x="221" y="389"/>
                                      <a:pt x="225" y="387"/>
                                    </a:cubicBezTo>
                                    <a:cubicBezTo>
                                      <a:pt x="230" y="384"/>
                                      <a:pt x="231" y="369"/>
                                      <a:pt x="231" y="369"/>
                                    </a:cubicBezTo>
                                    <a:cubicBezTo>
                                      <a:pt x="232" y="354"/>
                                      <a:pt x="231" y="339"/>
                                      <a:pt x="234" y="324"/>
                                    </a:cubicBezTo>
                                    <a:cubicBezTo>
                                      <a:pt x="236" y="317"/>
                                      <a:pt x="244" y="313"/>
                                      <a:pt x="246" y="306"/>
                                    </a:cubicBezTo>
                                    <a:cubicBezTo>
                                      <a:pt x="248" y="300"/>
                                      <a:pt x="252" y="288"/>
                                      <a:pt x="252" y="288"/>
                                    </a:cubicBezTo>
                                    <a:cubicBezTo>
                                      <a:pt x="245" y="268"/>
                                      <a:pt x="250" y="235"/>
                                      <a:pt x="261" y="216"/>
                                    </a:cubicBezTo>
                                    <a:cubicBezTo>
                                      <a:pt x="266" y="207"/>
                                      <a:pt x="279" y="189"/>
                                      <a:pt x="279" y="189"/>
                                    </a:cubicBezTo>
                                    <a:cubicBezTo>
                                      <a:pt x="274" y="174"/>
                                      <a:pt x="266" y="183"/>
                                      <a:pt x="261" y="168"/>
                                    </a:cubicBezTo>
                                    <a:cubicBezTo>
                                      <a:pt x="265" y="152"/>
                                      <a:pt x="268" y="142"/>
                                      <a:pt x="282" y="132"/>
                                    </a:cubicBezTo>
                                    <a:cubicBezTo>
                                      <a:pt x="289" y="111"/>
                                      <a:pt x="284" y="119"/>
                                      <a:pt x="294" y="105"/>
                                    </a:cubicBezTo>
                                    <a:cubicBezTo>
                                      <a:pt x="282" y="97"/>
                                      <a:pt x="283" y="88"/>
                                      <a:pt x="279" y="75"/>
                                    </a:cubicBezTo>
                                    <a:cubicBezTo>
                                      <a:pt x="285" y="6"/>
                                      <a:pt x="278" y="30"/>
                                      <a:pt x="288" y="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1905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772" name="Freeform 128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431" y="1066"/>
                                <a:ext cx="432" cy="1986"/>
                              </a:xfrm>
                              <a:custGeom>
                                <a:avLst/>
                                <a:gdLst>
                                  <a:gd name="T0" fmla="*/ 427 w 432"/>
                                  <a:gd name="T1" fmla="*/ 1986 h 1986"/>
                                  <a:gd name="T2" fmla="*/ 412 w 432"/>
                                  <a:gd name="T3" fmla="*/ 1950 h 1986"/>
                                  <a:gd name="T4" fmla="*/ 325 w 432"/>
                                  <a:gd name="T5" fmla="*/ 1866 h 1986"/>
                                  <a:gd name="T6" fmla="*/ 343 w 432"/>
                                  <a:gd name="T7" fmla="*/ 1863 h 1986"/>
                                  <a:gd name="T8" fmla="*/ 325 w 432"/>
                                  <a:gd name="T9" fmla="*/ 1836 h 1986"/>
                                  <a:gd name="T10" fmla="*/ 307 w 432"/>
                                  <a:gd name="T11" fmla="*/ 1809 h 1986"/>
                                  <a:gd name="T12" fmla="*/ 262 w 432"/>
                                  <a:gd name="T13" fmla="*/ 1761 h 1986"/>
                                  <a:gd name="T14" fmla="*/ 193 w 432"/>
                                  <a:gd name="T15" fmla="*/ 1710 h 1986"/>
                                  <a:gd name="T16" fmla="*/ 163 w 432"/>
                                  <a:gd name="T17" fmla="*/ 1647 h 1986"/>
                                  <a:gd name="T18" fmla="*/ 151 w 432"/>
                                  <a:gd name="T19" fmla="*/ 1608 h 1986"/>
                                  <a:gd name="T20" fmla="*/ 133 w 432"/>
                                  <a:gd name="T21" fmla="*/ 1590 h 1986"/>
                                  <a:gd name="T22" fmla="*/ 112 w 432"/>
                                  <a:gd name="T23" fmla="*/ 1524 h 1986"/>
                                  <a:gd name="T24" fmla="*/ 142 w 432"/>
                                  <a:gd name="T25" fmla="*/ 1530 h 1986"/>
                                  <a:gd name="T26" fmla="*/ 163 w 432"/>
                                  <a:gd name="T27" fmla="*/ 1575 h 1986"/>
                                  <a:gd name="T28" fmla="*/ 190 w 432"/>
                                  <a:gd name="T29" fmla="*/ 1593 h 1986"/>
                                  <a:gd name="T30" fmla="*/ 199 w 432"/>
                                  <a:gd name="T31" fmla="*/ 1599 h 1986"/>
                                  <a:gd name="T32" fmla="*/ 217 w 432"/>
                                  <a:gd name="T33" fmla="*/ 1623 h 1986"/>
                                  <a:gd name="T34" fmla="*/ 247 w 432"/>
                                  <a:gd name="T35" fmla="*/ 1671 h 1986"/>
                                  <a:gd name="T36" fmla="*/ 274 w 432"/>
                                  <a:gd name="T37" fmla="*/ 1719 h 1986"/>
                                  <a:gd name="T38" fmla="*/ 304 w 432"/>
                                  <a:gd name="T39" fmla="*/ 1755 h 1986"/>
                                  <a:gd name="T40" fmla="*/ 316 w 432"/>
                                  <a:gd name="T41" fmla="*/ 1734 h 1986"/>
                                  <a:gd name="T42" fmla="*/ 286 w 432"/>
                                  <a:gd name="T43" fmla="*/ 1704 h 1986"/>
                                  <a:gd name="T44" fmla="*/ 253 w 432"/>
                                  <a:gd name="T45" fmla="*/ 1659 h 1986"/>
                                  <a:gd name="T46" fmla="*/ 223 w 432"/>
                                  <a:gd name="T47" fmla="*/ 1620 h 1986"/>
                                  <a:gd name="T48" fmla="*/ 193 w 432"/>
                                  <a:gd name="T49" fmla="*/ 1581 h 1986"/>
                                  <a:gd name="T50" fmla="*/ 145 w 432"/>
                                  <a:gd name="T51" fmla="*/ 1530 h 1986"/>
                                  <a:gd name="T52" fmla="*/ 130 w 432"/>
                                  <a:gd name="T53" fmla="*/ 1500 h 1986"/>
                                  <a:gd name="T54" fmla="*/ 103 w 432"/>
                                  <a:gd name="T55" fmla="*/ 1470 h 1986"/>
                                  <a:gd name="T56" fmla="*/ 82 w 432"/>
                                  <a:gd name="T57" fmla="*/ 1425 h 1986"/>
                                  <a:gd name="T58" fmla="*/ 71 w 432"/>
                                  <a:gd name="T59" fmla="*/ 1330 h 1986"/>
                                  <a:gd name="T60" fmla="*/ 46 w 432"/>
                                  <a:gd name="T61" fmla="*/ 1239 h 1986"/>
                                  <a:gd name="T62" fmla="*/ 22 w 432"/>
                                  <a:gd name="T63" fmla="*/ 1182 h 1986"/>
                                  <a:gd name="T64" fmla="*/ 25 w 432"/>
                                  <a:gd name="T65" fmla="*/ 1104 h 1986"/>
                                  <a:gd name="T66" fmla="*/ 16 w 432"/>
                                  <a:gd name="T67" fmla="*/ 1062 h 1986"/>
                                  <a:gd name="T68" fmla="*/ 16 w 432"/>
                                  <a:gd name="T69" fmla="*/ 1014 h 1986"/>
                                  <a:gd name="T70" fmla="*/ 31 w 432"/>
                                  <a:gd name="T71" fmla="*/ 951 h 1986"/>
                                  <a:gd name="T72" fmla="*/ 1 w 432"/>
                                  <a:gd name="T73" fmla="*/ 837 h 1986"/>
                                  <a:gd name="T74" fmla="*/ 22 w 432"/>
                                  <a:gd name="T75" fmla="*/ 777 h 1986"/>
                                  <a:gd name="T76" fmla="*/ 25 w 432"/>
                                  <a:gd name="T77" fmla="*/ 723 h 1986"/>
                                  <a:gd name="T78" fmla="*/ 22 w 432"/>
                                  <a:gd name="T79" fmla="*/ 621 h 1986"/>
                                  <a:gd name="T80" fmla="*/ 40 w 432"/>
                                  <a:gd name="T81" fmla="*/ 540 h 1986"/>
                                  <a:gd name="T82" fmla="*/ 58 w 432"/>
                                  <a:gd name="T83" fmla="*/ 447 h 1986"/>
                                  <a:gd name="T84" fmla="*/ 82 w 432"/>
                                  <a:gd name="T85" fmla="*/ 363 h 1986"/>
                                  <a:gd name="T86" fmla="*/ 94 w 432"/>
                                  <a:gd name="T87" fmla="*/ 336 h 1986"/>
                                  <a:gd name="T88" fmla="*/ 97 w 432"/>
                                  <a:gd name="T89" fmla="*/ 327 h 1986"/>
                                  <a:gd name="T90" fmla="*/ 100 w 432"/>
                                  <a:gd name="T91" fmla="*/ 291 h 1986"/>
                                  <a:gd name="T92" fmla="*/ 148 w 432"/>
                                  <a:gd name="T93" fmla="*/ 279 h 1986"/>
                                  <a:gd name="T94" fmla="*/ 139 w 432"/>
                                  <a:gd name="T95" fmla="*/ 222 h 1986"/>
                                  <a:gd name="T96" fmla="*/ 136 w 432"/>
                                  <a:gd name="T97" fmla="*/ 213 h 1986"/>
                                  <a:gd name="T98" fmla="*/ 172 w 432"/>
                                  <a:gd name="T99" fmla="*/ 195 h 1986"/>
                                  <a:gd name="T100" fmla="*/ 211 w 432"/>
                                  <a:gd name="T101" fmla="*/ 120 h 1986"/>
                                  <a:gd name="T102" fmla="*/ 229 w 432"/>
                                  <a:gd name="T103" fmla="*/ 129 h 1986"/>
                                  <a:gd name="T104" fmla="*/ 235 w 432"/>
                                  <a:gd name="T105" fmla="*/ 81 h 1986"/>
                                  <a:gd name="T106" fmla="*/ 265 w 432"/>
                                  <a:gd name="T107" fmla="*/ 0 h 1986"/>
                                  <a:gd name="T108" fmla="*/ 280 w 432"/>
                                  <a:gd name="T109" fmla="*/ 39 h 1986"/>
                                  <a:gd name="T110" fmla="*/ 292 w 432"/>
                                  <a:gd name="T111" fmla="*/ 123 h 198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60000 65536"/>
                                  <a:gd name="T157" fmla="*/ 0 60000 65536"/>
                                  <a:gd name="T158" fmla="*/ 0 60000 65536"/>
                                  <a:gd name="T159" fmla="*/ 0 60000 65536"/>
                                  <a:gd name="T160" fmla="*/ 0 60000 65536"/>
                                  <a:gd name="T161" fmla="*/ 0 60000 65536"/>
                                  <a:gd name="T162" fmla="*/ 0 60000 65536"/>
                                  <a:gd name="T163" fmla="*/ 0 60000 65536"/>
                                  <a:gd name="T164" fmla="*/ 0 60000 65536"/>
                                  <a:gd name="T165" fmla="*/ 0 60000 65536"/>
                                  <a:gd name="T166" fmla="*/ 0 60000 65536"/>
                                  <a:gd name="T167" fmla="*/ 0 60000 65536"/>
                                  <a:gd name="T168" fmla="*/ 0 w 432"/>
                                  <a:gd name="T169" fmla="*/ 0 h 1986"/>
                                  <a:gd name="T170" fmla="*/ 432 w 432"/>
                                  <a:gd name="T171" fmla="*/ 1986 h 1986"/>
                                </a:gdLst>
                                <a:ahLst/>
                                <a:cxnLst>
                                  <a:cxn ang="T112">
                                    <a:pos x="T0" y="T1"/>
                                  </a:cxn>
                                  <a:cxn ang="T113">
                                    <a:pos x="T2" y="T3"/>
                                  </a:cxn>
                                  <a:cxn ang="T114">
                                    <a:pos x="T4" y="T5"/>
                                  </a:cxn>
                                  <a:cxn ang="T115">
                                    <a:pos x="T6" y="T7"/>
                                  </a:cxn>
                                  <a:cxn ang="T116">
                                    <a:pos x="T8" y="T9"/>
                                  </a:cxn>
                                  <a:cxn ang="T117">
                                    <a:pos x="T10" y="T11"/>
                                  </a:cxn>
                                  <a:cxn ang="T118">
                                    <a:pos x="T12" y="T13"/>
                                  </a:cxn>
                                  <a:cxn ang="T119">
                                    <a:pos x="T14" y="T15"/>
                                  </a:cxn>
                                  <a:cxn ang="T120">
                                    <a:pos x="T16" y="T17"/>
                                  </a:cxn>
                                  <a:cxn ang="T121">
                                    <a:pos x="T18" y="T19"/>
                                  </a:cxn>
                                  <a:cxn ang="T122">
                                    <a:pos x="T20" y="T21"/>
                                  </a:cxn>
                                  <a:cxn ang="T123">
                                    <a:pos x="T22" y="T23"/>
                                  </a:cxn>
                                  <a:cxn ang="T124">
                                    <a:pos x="T24" y="T25"/>
                                  </a:cxn>
                                  <a:cxn ang="T125">
                                    <a:pos x="T26" y="T27"/>
                                  </a:cxn>
                                  <a:cxn ang="T126">
                                    <a:pos x="T28" y="T29"/>
                                  </a:cxn>
                                  <a:cxn ang="T127">
                                    <a:pos x="T30" y="T31"/>
                                  </a:cxn>
                                  <a:cxn ang="T128">
                                    <a:pos x="T32" y="T33"/>
                                  </a:cxn>
                                  <a:cxn ang="T129">
                                    <a:pos x="T34" y="T35"/>
                                  </a:cxn>
                                  <a:cxn ang="T130">
                                    <a:pos x="T36" y="T37"/>
                                  </a:cxn>
                                  <a:cxn ang="T131">
                                    <a:pos x="T38" y="T39"/>
                                  </a:cxn>
                                  <a:cxn ang="T132">
                                    <a:pos x="T40" y="T41"/>
                                  </a:cxn>
                                  <a:cxn ang="T133">
                                    <a:pos x="T42" y="T43"/>
                                  </a:cxn>
                                  <a:cxn ang="T134">
                                    <a:pos x="T44" y="T45"/>
                                  </a:cxn>
                                  <a:cxn ang="T135">
                                    <a:pos x="T46" y="T47"/>
                                  </a:cxn>
                                  <a:cxn ang="T136">
                                    <a:pos x="T48" y="T49"/>
                                  </a:cxn>
                                  <a:cxn ang="T137">
                                    <a:pos x="T50" y="T51"/>
                                  </a:cxn>
                                  <a:cxn ang="T138">
                                    <a:pos x="T52" y="T53"/>
                                  </a:cxn>
                                  <a:cxn ang="T139">
                                    <a:pos x="T54" y="T55"/>
                                  </a:cxn>
                                  <a:cxn ang="T140">
                                    <a:pos x="T56" y="T57"/>
                                  </a:cxn>
                                  <a:cxn ang="T141">
                                    <a:pos x="T58" y="T59"/>
                                  </a:cxn>
                                  <a:cxn ang="T142">
                                    <a:pos x="T60" y="T61"/>
                                  </a:cxn>
                                  <a:cxn ang="T143">
                                    <a:pos x="T62" y="T63"/>
                                  </a:cxn>
                                  <a:cxn ang="T144">
                                    <a:pos x="T64" y="T65"/>
                                  </a:cxn>
                                  <a:cxn ang="T145">
                                    <a:pos x="T66" y="T67"/>
                                  </a:cxn>
                                  <a:cxn ang="T146">
                                    <a:pos x="T68" y="T69"/>
                                  </a:cxn>
                                  <a:cxn ang="T147">
                                    <a:pos x="T70" y="T71"/>
                                  </a:cxn>
                                  <a:cxn ang="T148">
                                    <a:pos x="T72" y="T73"/>
                                  </a:cxn>
                                  <a:cxn ang="T149">
                                    <a:pos x="T74" y="T75"/>
                                  </a:cxn>
                                  <a:cxn ang="T150">
                                    <a:pos x="T76" y="T77"/>
                                  </a:cxn>
                                  <a:cxn ang="T151">
                                    <a:pos x="T78" y="T79"/>
                                  </a:cxn>
                                  <a:cxn ang="T152">
                                    <a:pos x="T80" y="T81"/>
                                  </a:cxn>
                                  <a:cxn ang="T153">
                                    <a:pos x="T82" y="T83"/>
                                  </a:cxn>
                                  <a:cxn ang="T154">
                                    <a:pos x="T84" y="T85"/>
                                  </a:cxn>
                                  <a:cxn ang="T155">
                                    <a:pos x="T86" y="T87"/>
                                  </a:cxn>
                                  <a:cxn ang="T156">
                                    <a:pos x="T88" y="T89"/>
                                  </a:cxn>
                                  <a:cxn ang="T157">
                                    <a:pos x="T90" y="T91"/>
                                  </a:cxn>
                                  <a:cxn ang="T158">
                                    <a:pos x="T92" y="T93"/>
                                  </a:cxn>
                                  <a:cxn ang="T159">
                                    <a:pos x="T94" y="T95"/>
                                  </a:cxn>
                                  <a:cxn ang="T160">
                                    <a:pos x="T96" y="T97"/>
                                  </a:cxn>
                                  <a:cxn ang="T161">
                                    <a:pos x="T98" y="T99"/>
                                  </a:cxn>
                                  <a:cxn ang="T162">
                                    <a:pos x="T100" y="T101"/>
                                  </a:cxn>
                                  <a:cxn ang="T163">
                                    <a:pos x="T102" y="T103"/>
                                  </a:cxn>
                                  <a:cxn ang="T164">
                                    <a:pos x="T104" y="T105"/>
                                  </a:cxn>
                                  <a:cxn ang="T165">
                                    <a:pos x="T106" y="T107"/>
                                  </a:cxn>
                                  <a:cxn ang="T166">
                                    <a:pos x="T108" y="T109"/>
                                  </a:cxn>
                                  <a:cxn ang="T167">
                                    <a:pos x="T110" y="T111"/>
                                  </a:cxn>
                                </a:cxnLst>
                                <a:rect l="T168" t="T169" r="T170" b="T171"/>
                                <a:pathLst>
                                  <a:path w="432" h="1986">
                                    <a:moveTo>
                                      <a:pt x="427" y="1986"/>
                                    </a:moveTo>
                                    <a:cubicBezTo>
                                      <a:pt x="432" y="1970"/>
                                      <a:pt x="423" y="1961"/>
                                      <a:pt x="412" y="1950"/>
                                    </a:cubicBezTo>
                                    <a:cubicBezTo>
                                      <a:pt x="405" y="1899"/>
                                      <a:pt x="355" y="1896"/>
                                      <a:pt x="325" y="1866"/>
                                    </a:cubicBezTo>
                                    <a:cubicBezTo>
                                      <a:pt x="331" y="1865"/>
                                      <a:pt x="339" y="1867"/>
                                      <a:pt x="343" y="1863"/>
                                    </a:cubicBezTo>
                                    <a:cubicBezTo>
                                      <a:pt x="352" y="1854"/>
                                      <a:pt x="328" y="1838"/>
                                      <a:pt x="325" y="1836"/>
                                    </a:cubicBezTo>
                                    <a:cubicBezTo>
                                      <a:pt x="319" y="1824"/>
                                      <a:pt x="320" y="1813"/>
                                      <a:pt x="307" y="1809"/>
                                    </a:cubicBezTo>
                                    <a:cubicBezTo>
                                      <a:pt x="287" y="1789"/>
                                      <a:pt x="297" y="1773"/>
                                      <a:pt x="262" y="1761"/>
                                    </a:cubicBezTo>
                                    <a:cubicBezTo>
                                      <a:pt x="234" y="1740"/>
                                      <a:pt x="229" y="1716"/>
                                      <a:pt x="193" y="1710"/>
                                    </a:cubicBezTo>
                                    <a:cubicBezTo>
                                      <a:pt x="188" y="1691"/>
                                      <a:pt x="174" y="1663"/>
                                      <a:pt x="163" y="1647"/>
                                    </a:cubicBezTo>
                                    <a:cubicBezTo>
                                      <a:pt x="161" y="1635"/>
                                      <a:pt x="159" y="1618"/>
                                      <a:pt x="151" y="1608"/>
                                    </a:cubicBezTo>
                                    <a:cubicBezTo>
                                      <a:pt x="146" y="1601"/>
                                      <a:pt x="133" y="1590"/>
                                      <a:pt x="133" y="1590"/>
                                    </a:cubicBezTo>
                                    <a:cubicBezTo>
                                      <a:pt x="138" y="1565"/>
                                      <a:pt x="130" y="1542"/>
                                      <a:pt x="112" y="1524"/>
                                    </a:cubicBezTo>
                                    <a:cubicBezTo>
                                      <a:pt x="125" y="1520"/>
                                      <a:pt x="131" y="1523"/>
                                      <a:pt x="142" y="1530"/>
                                    </a:cubicBezTo>
                                    <a:cubicBezTo>
                                      <a:pt x="151" y="1543"/>
                                      <a:pt x="151" y="1564"/>
                                      <a:pt x="163" y="1575"/>
                                    </a:cubicBezTo>
                                    <a:cubicBezTo>
                                      <a:pt x="171" y="1582"/>
                                      <a:pt x="181" y="1587"/>
                                      <a:pt x="190" y="1593"/>
                                    </a:cubicBezTo>
                                    <a:cubicBezTo>
                                      <a:pt x="193" y="1595"/>
                                      <a:pt x="199" y="1599"/>
                                      <a:pt x="199" y="1599"/>
                                    </a:cubicBezTo>
                                    <a:cubicBezTo>
                                      <a:pt x="203" y="1616"/>
                                      <a:pt x="209" y="1609"/>
                                      <a:pt x="217" y="1623"/>
                                    </a:cubicBezTo>
                                    <a:cubicBezTo>
                                      <a:pt x="228" y="1642"/>
                                      <a:pt x="224" y="1663"/>
                                      <a:pt x="247" y="1671"/>
                                    </a:cubicBezTo>
                                    <a:cubicBezTo>
                                      <a:pt x="252" y="1687"/>
                                      <a:pt x="264" y="1705"/>
                                      <a:pt x="274" y="1719"/>
                                    </a:cubicBezTo>
                                    <a:cubicBezTo>
                                      <a:pt x="279" y="1742"/>
                                      <a:pt x="286" y="1743"/>
                                      <a:pt x="304" y="1755"/>
                                    </a:cubicBezTo>
                                    <a:cubicBezTo>
                                      <a:pt x="339" y="1751"/>
                                      <a:pt x="334" y="1752"/>
                                      <a:pt x="316" y="1734"/>
                                    </a:cubicBezTo>
                                    <a:cubicBezTo>
                                      <a:pt x="311" y="1718"/>
                                      <a:pt x="295" y="1717"/>
                                      <a:pt x="286" y="1704"/>
                                    </a:cubicBezTo>
                                    <a:cubicBezTo>
                                      <a:pt x="275" y="1689"/>
                                      <a:pt x="266" y="1672"/>
                                      <a:pt x="253" y="1659"/>
                                    </a:cubicBezTo>
                                    <a:cubicBezTo>
                                      <a:pt x="250" y="1650"/>
                                      <a:pt x="231" y="1625"/>
                                      <a:pt x="223" y="1620"/>
                                    </a:cubicBezTo>
                                    <a:cubicBezTo>
                                      <a:pt x="216" y="1609"/>
                                      <a:pt x="205" y="1585"/>
                                      <a:pt x="193" y="1581"/>
                                    </a:cubicBezTo>
                                    <a:cubicBezTo>
                                      <a:pt x="178" y="1566"/>
                                      <a:pt x="163" y="1542"/>
                                      <a:pt x="145" y="1530"/>
                                    </a:cubicBezTo>
                                    <a:cubicBezTo>
                                      <a:pt x="137" y="1507"/>
                                      <a:pt x="143" y="1517"/>
                                      <a:pt x="130" y="1500"/>
                                    </a:cubicBezTo>
                                    <a:cubicBezTo>
                                      <a:pt x="126" y="1488"/>
                                      <a:pt x="114" y="1477"/>
                                      <a:pt x="103" y="1470"/>
                                    </a:cubicBezTo>
                                    <a:cubicBezTo>
                                      <a:pt x="98" y="1454"/>
                                      <a:pt x="87" y="1441"/>
                                      <a:pt x="82" y="1425"/>
                                    </a:cubicBezTo>
                                    <a:cubicBezTo>
                                      <a:pt x="92" y="1354"/>
                                      <a:pt x="60" y="1401"/>
                                      <a:pt x="71" y="1330"/>
                                    </a:cubicBezTo>
                                    <a:cubicBezTo>
                                      <a:pt x="65" y="1299"/>
                                      <a:pt x="56" y="1263"/>
                                      <a:pt x="46" y="1239"/>
                                    </a:cubicBezTo>
                                    <a:cubicBezTo>
                                      <a:pt x="43" y="1232"/>
                                      <a:pt x="25" y="1204"/>
                                      <a:pt x="22" y="1182"/>
                                    </a:cubicBezTo>
                                    <a:cubicBezTo>
                                      <a:pt x="19" y="1160"/>
                                      <a:pt x="26" y="1124"/>
                                      <a:pt x="25" y="1104"/>
                                    </a:cubicBezTo>
                                    <a:cubicBezTo>
                                      <a:pt x="20" y="1086"/>
                                      <a:pt x="23" y="1084"/>
                                      <a:pt x="16" y="1062"/>
                                    </a:cubicBezTo>
                                    <a:cubicBezTo>
                                      <a:pt x="15" y="1059"/>
                                      <a:pt x="16" y="1014"/>
                                      <a:pt x="16" y="1014"/>
                                    </a:cubicBezTo>
                                    <a:cubicBezTo>
                                      <a:pt x="23" y="986"/>
                                      <a:pt x="38" y="978"/>
                                      <a:pt x="31" y="951"/>
                                    </a:cubicBezTo>
                                    <a:cubicBezTo>
                                      <a:pt x="21" y="913"/>
                                      <a:pt x="11" y="875"/>
                                      <a:pt x="1" y="837"/>
                                    </a:cubicBezTo>
                                    <a:cubicBezTo>
                                      <a:pt x="0" y="808"/>
                                      <a:pt x="18" y="796"/>
                                      <a:pt x="22" y="777"/>
                                    </a:cubicBezTo>
                                    <a:cubicBezTo>
                                      <a:pt x="19" y="758"/>
                                      <a:pt x="20" y="742"/>
                                      <a:pt x="25" y="723"/>
                                    </a:cubicBezTo>
                                    <a:cubicBezTo>
                                      <a:pt x="24" y="689"/>
                                      <a:pt x="22" y="655"/>
                                      <a:pt x="22" y="621"/>
                                    </a:cubicBezTo>
                                    <a:cubicBezTo>
                                      <a:pt x="22" y="594"/>
                                      <a:pt x="34" y="566"/>
                                      <a:pt x="40" y="540"/>
                                    </a:cubicBezTo>
                                    <a:cubicBezTo>
                                      <a:pt x="48" y="509"/>
                                      <a:pt x="51" y="478"/>
                                      <a:pt x="58" y="447"/>
                                    </a:cubicBezTo>
                                    <a:cubicBezTo>
                                      <a:pt x="64" y="419"/>
                                      <a:pt x="73" y="391"/>
                                      <a:pt x="82" y="363"/>
                                    </a:cubicBezTo>
                                    <a:cubicBezTo>
                                      <a:pt x="85" y="354"/>
                                      <a:pt x="91" y="345"/>
                                      <a:pt x="94" y="336"/>
                                    </a:cubicBezTo>
                                    <a:cubicBezTo>
                                      <a:pt x="95" y="333"/>
                                      <a:pt x="97" y="327"/>
                                      <a:pt x="97" y="327"/>
                                    </a:cubicBezTo>
                                    <a:cubicBezTo>
                                      <a:pt x="98" y="315"/>
                                      <a:pt x="91" y="299"/>
                                      <a:pt x="100" y="291"/>
                                    </a:cubicBezTo>
                                    <a:cubicBezTo>
                                      <a:pt x="165" y="239"/>
                                      <a:pt x="137" y="313"/>
                                      <a:pt x="148" y="279"/>
                                    </a:cubicBezTo>
                                    <a:cubicBezTo>
                                      <a:pt x="151" y="258"/>
                                      <a:pt x="155" y="238"/>
                                      <a:pt x="139" y="222"/>
                                    </a:cubicBezTo>
                                    <a:cubicBezTo>
                                      <a:pt x="138" y="219"/>
                                      <a:pt x="135" y="216"/>
                                      <a:pt x="136" y="213"/>
                                    </a:cubicBezTo>
                                    <a:cubicBezTo>
                                      <a:pt x="139" y="206"/>
                                      <a:pt x="165" y="197"/>
                                      <a:pt x="172" y="195"/>
                                    </a:cubicBezTo>
                                    <a:cubicBezTo>
                                      <a:pt x="178" y="177"/>
                                      <a:pt x="194" y="126"/>
                                      <a:pt x="211" y="120"/>
                                    </a:cubicBezTo>
                                    <a:cubicBezTo>
                                      <a:pt x="217" y="122"/>
                                      <a:pt x="226" y="135"/>
                                      <a:pt x="229" y="129"/>
                                    </a:cubicBezTo>
                                    <a:cubicBezTo>
                                      <a:pt x="236" y="115"/>
                                      <a:pt x="230" y="96"/>
                                      <a:pt x="235" y="81"/>
                                    </a:cubicBezTo>
                                    <a:cubicBezTo>
                                      <a:pt x="243" y="54"/>
                                      <a:pt x="249" y="24"/>
                                      <a:pt x="265" y="0"/>
                                    </a:cubicBezTo>
                                    <a:cubicBezTo>
                                      <a:pt x="280" y="10"/>
                                      <a:pt x="278" y="19"/>
                                      <a:pt x="280" y="39"/>
                                    </a:cubicBezTo>
                                    <a:cubicBezTo>
                                      <a:pt x="283" y="66"/>
                                      <a:pt x="292" y="97"/>
                                      <a:pt x="292" y="123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773" name="AutoShape 128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9600000" flipH="1">
                                <a:off x="2726" y="885"/>
                                <a:ext cx="45" cy="181"/>
                              </a:xfrm>
                              <a:prstGeom prst="lightningBolt">
                                <a:avLst/>
                              </a:prstGeom>
                              <a:solidFill>
                                <a:srgbClr val="ECD846"/>
                              </a:solidFill>
                              <a:ln w="9525">
                                <a:solidFill>
                                  <a:srgbClr val="CC99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767" name="Freeform 128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60" y="2504"/>
                            <a:ext cx="185" cy="280"/>
                          </a:xfrm>
                          <a:custGeom>
                            <a:avLst/>
                            <a:gdLst>
                              <a:gd name="T0" fmla="*/ 180 w 185"/>
                              <a:gd name="T1" fmla="*/ 0 h 280"/>
                              <a:gd name="T2" fmla="*/ 172 w 185"/>
                              <a:gd name="T3" fmla="*/ 24 h 280"/>
                              <a:gd name="T4" fmla="*/ 148 w 185"/>
                              <a:gd name="T5" fmla="*/ 32 h 280"/>
                              <a:gd name="T6" fmla="*/ 100 w 185"/>
                              <a:gd name="T7" fmla="*/ 120 h 280"/>
                              <a:gd name="T8" fmla="*/ 44 w 185"/>
                              <a:gd name="T9" fmla="*/ 192 h 280"/>
                              <a:gd name="T10" fmla="*/ 36 w 185"/>
                              <a:gd name="T11" fmla="*/ 216 h 280"/>
                              <a:gd name="T12" fmla="*/ 12 w 185"/>
                              <a:gd name="T13" fmla="*/ 224 h 280"/>
                              <a:gd name="T14" fmla="*/ 44 w 185"/>
                              <a:gd name="T15" fmla="*/ 280 h 280"/>
                              <a:gd name="T16" fmla="*/ 108 w 185"/>
                              <a:gd name="T17" fmla="*/ 200 h 280"/>
                              <a:gd name="T18" fmla="*/ 140 w 185"/>
                              <a:gd name="T19" fmla="*/ 176 h 280"/>
                              <a:gd name="T20" fmla="*/ 164 w 185"/>
                              <a:gd name="T21" fmla="*/ 152 h 280"/>
                              <a:gd name="T22" fmla="*/ 164 w 185"/>
                              <a:gd name="T23" fmla="*/ 56 h 280"/>
                              <a:gd name="T24" fmla="*/ 164 w 185"/>
                              <a:gd name="T25" fmla="*/ 56 h 280"/>
                              <a:gd name="T26" fmla="*/ 180 w 185"/>
                              <a:gd name="T27" fmla="*/ 0 h 280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185"/>
                              <a:gd name="T43" fmla="*/ 0 h 280"/>
                              <a:gd name="T44" fmla="*/ 185 w 185"/>
                              <a:gd name="T45" fmla="*/ 280 h 280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185" h="280">
                                <a:moveTo>
                                  <a:pt x="180" y="0"/>
                                </a:moveTo>
                                <a:cubicBezTo>
                                  <a:pt x="177" y="8"/>
                                  <a:pt x="178" y="18"/>
                                  <a:pt x="172" y="24"/>
                                </a:cubicBezTo>
                                <a:cubicBezTo>
                                  <a:pt x="166" y="30"/>
                                  <a:pt x="153" y="25"/>
                                  <a:pt x="148" y="32"/>
                                </a:cubicBezTo>
                                <a:cubicBezTo>
                                  <a:pt x="112" y="82"/>
                                  <a:pt x="150" y="87"/>
                                  <a:pt x="100" y="120"/>
                                </a:cubicBezTo>
                                <a:cubicBezTo>
                                  <a:pt x="90" y="149"/>
                                  <a:pt x="44" y="192"/>
                                  <a:pt x="44" y="192"/>
                                </a:cubicBezTo>
                                <a:cubicBezTo>
                                  <a:pt x="41" y="200"/>
                                  <a:pt x="42" y="210"/>
                                  <a:pt x="36" y="216"/>
                                </a:cubicBezTo>
                                <a:cubicBezTo>
                                  <a:pt x="30" y="222"/>
                                  <a:pt x="15" y="216"/>
                                  <a:pt x="12" y="224"/>
                                </a:cubicBezTo>
                                <a:cubicBezTo>
                                  <a:pt x="0" y="259"/>
                                  <a:pt x="24" y="267"/>
                                  <a:pt x="44" y="280"/>
                                </a:cubicBezTo>
                                <a:cubicBezTo>
                                  <a:pt x="89" y="265"/>
                                  <a:pt x="93" y="245"/>
                                  <a:pt x="108" y="200"/>
                                </a:cubicBezTo>
                                <a:cubicBezTo>
                                  <a:pt x="112" y="187"/>
                                  <a:pt x="130" y="185"/>
                                  <a:pt x="140" y="176"/>
                                </a:cubicBezTo>
                                <a:cubicBezTo>
                                  <a:pt x="149" y="169"/>
                                  <a:pt x="156" y="160"/>
                                  <a:pt x="164" y="152"/>
                                </a:cubicBezTo>
                                <a:cubicBezTo>
                                  <a:pt x="185" y="88"/>
                                  <a:pt x="185" y="120"/>
                                  <a:pt x="164" y="56"/>
                                </a:cubicBezTo>
                                <a:cubicBezTo>
                                  <a:pt x="169" y="37"/>
                                  <a:pt x="175" y="19"/>
                                  <a:pt x="180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765" name="Freeform 764"/>
                        <p:cNvSpPr/>
                        <p:nvPr/>
                      </p:nvSpPr>
                      <p:spPr>
                        <a:xfrm>
                          <a:off x="3622876" y="1608881"/>
                          <a:ext cx="476041" cy="544010"/>
                        </a:xfrm>
                        <a:custGeom>
                          <a:avLst/>
                          <a:gdLst>
                            <a:gd name="connsiteX0" fmla="*/ 335666 w 476041"/>
                            <a:gd name="connsiteY0" fmla="*/ 416689 h 544010"/>
                            <a:gd name="connsiteX1" fmla="*/ 335666 w 476041"/>
                            <a:gd name="connsiteY1" fmla="*/ 416689 h 544010"/>
                            <a:gd name="connsiteX2" fmla="*/ 416689 w 476041"/>
                            <a:gd name="connsiteY2" fmla="*/ 532435 h 544010"/>
                            <a:gd name="connsiteX3" fmla="*/ 451413 w 476041"/>
                            <a:gd name="connsiteY3" fmla="*/ 544010 h 544010"/>
                            <a:gd name="connsiteX4" fmla="*/ 451413 w 476041"/>
                            <a:gd name="connsiteY4" fmla="*/ 370390 h 544010"/>
                            <a:gd name="connsiteX5" fmla="*/ 428263 w 476041"/>
                            <a:gd name="connsiteY5" fmla="*/ 347241 h 544010"/>
                            <a:gd name="connsiteX6" fmla="*/ 393539 w 476041"/>
                            <a:gd name="connsiteY6" fmla="*/ 335666 h 544010"/>
                            <a:gd name="connsiteX7" fmla="*/ 347240 w 476041"/>
                            <a:gd name="connsiteY7" fmla="*/ 289367 h 544010"/>
                            <a:gd name="connsiteX8" fmla="*/ 289367 w 476041"/>
                            <a:gd name="connsiteY8" fmla="*/ 243068 h 544010"/>
                            <a:gd name="connsiteX9" fmla="*/ 266218 w 476041"/>
                            <a:gd name="connsiteY9" fmla="*/ 208344 h 544010"/>
                            <a:gd name="connsiteX10" fmla="*/ 208344 w 476041"/>
                            <a:gd name="connsiteY10" fmla="*/ 162046 h 544010"/>
                            <a:gd name="connsiteX11" fmla="*/ 138896 w 476041"/>
                            <a:gd name="connsiteY11" fmla="*/ 115747 h 544010"/>
                            <a:gd name="connsiteX12" fmla="*/ 115747 w 476041"/>
                            <a:gd name="connsiteY12" fmla="*/ 81023 h 544010"/>
                            <a:gd name="connsiteX13" fmla="*/ 81023 w 476041"/>
                            <a:gd name="connsiteY13" fmla="*/ 69448 h 544010"/>
                            <a:gd name="connsiteX14" fmla="*/ 69448 w 476041"/>
                            <a:gd name="connsiteY14" fmla="*/ 34724 h 544010"/>
                            <a:gd name="connsiteX15" fmla="*/ 34724 w 476041"/>
                            <a:gd name="connsiteY15" fmla="*/ 23149 h 544010"/>
                            <a:gd name="connsiteX16" fmla="*/ 0 w 476041"/>
                            <a:gd name="connsiteY16" fmla="*/ 0 h 544010"/>
                            <a:gd name="connsiteX17" fmla="*/ 11575 w 476041"/>
                            <a:gd name="connsiteY17" fmla="*/ 92597 h 544010"/>
                            <a:gd name="connsiteX18" fmla="*/ 34724 w 476041"/>
                            <a:gd name="connsiteY18" fmla="*/ 115747 h 544010"/>
                            <a:gd name="connsiteX19" fmla="*/ 57873 w 476041"/>
                            <a:gd name="connsiteY19" fmla="*/ 196770 h 544010"/>
                            <a:gd name="connsiteX20" fmla="*/ 81023 w 476041"/>
                            <a:gd name="connsiteY20" fmla="*/ 231494 h 544010"/>
                            <a:gd name="connsiteX21" fmla="*/ 115747 w 476041"/>
                            <a:gd name="connsiteY21" fmla="*/ 300942 h 544010"/>
                            <a:gd name="connsiteX22" fmla="*/ 185195 w 476041"/>
                            <a:gd name="connsiteY22" fmla="*/ 324091 h 544010"/>
                            <a:gd name="connsiteX23" fmla="*/ 254643 w 476041"/>
                            <a:gd name="connsiteY23" fmla="*/ 358815 h 544010"/>
                            <a:gd name="connsiteX24" fmla="*/ 289367 w 476041"/>
                            <a:gd name="connsiteY24" fmla="*/ 370390 h 544010"/>
                            <a:gd name="connsiteX25" fmla="*/ 324091 w 476041"/>
                            <a:gd name="connsiteY25" fmla="*/ 393539 h 544010"/>
                            <a:gd name="connsiteX26" fmla="*/ 335666 w 476041"/>
                            <a:gd name="connsiteY26" fmla="*/ 416689 h 5440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</a:cxnLst>
                          <a:rect l="l" t="t" r="r" b="b"/>
                          <a:pathLst>
                            <a:path w="476041" h="544010">
                              <a:moveTo>
                                <a:pt x="335666" y="416689"/>
                              </a:moveTo>
                              <a:lnTo>
                                <a:pt x="335666" y="416689"/>
                              </a:lnTo>
                              <a:cubicBezTo>
                                <a:pt x="370702" y="486759"/>
                                <a:pt x="360300" y="504240"/>
                                <a:pt x="416689" y="532435"/>
                              </a:cubicBezTo>
                              <a:cubicBezTo>
                                <a:pt x="427602" y="537891"/>
                                <a:pt x="439838" y="540152"/>
                                <a:pt x="451413" y="544010"/>
                              </a:cubicBezTo>
                              <a:cubicBezTo>
                                <a:pt x="474516" y="474697"/>
                                <a:pt x="476041" y="485320"/>
                                <a:pt x="451413" y="370390"/>
                              </a:cubicBezTo>
                              <a:cubicBezTo>
                                <a:pt x="449126" y="359719"/>
                                <a:pt x="437621" y="352856"/>
                                <a:pt x="428263" y="347241"/>
                              </a:cubicBezTo>
                              <a:cubicBezTo>
                                <a:pt x="417801" y="340964"/>
                                <a:pt x="405114" y="339524"/>
                                <a:pt x="393539" y="335666"/>
                              </a:cubicBezTo>
                              <a:cubicBezTo>
                                <a:pt x="378106" y="320233"/>
                                <a:pt x="365400" y="301474"/>
                                <a:pt x="347240" y="289367"/>
                              </a:cubicBezTo>
                              <a:cubicBezTo>
                                <a:pt x="321454" y="272177"/>
                                <a:pt x="308217" y="266632"/>
                                <a:pt x="289367" y="243068"/>
                              </a:cubicBezTo>
                              <a:cubicBezTo>
                                <a:pt x="280677" y="232205"/>
                                <a:pt x="274908" y="219207"/>
                                <a:pt x="266218" y="208344"/>
                              </a:cubicBezTo>
                              <a:cubicBezTo>
                                <a:pt x="241377" y="177293"/>
                                <a:pt x="241765" y="188783"/>
                                <a:pt x="208344" y="162046"/>
                              </a:cubicBezTo>
                              <a:cubicBezTo>
                                <a:pt x="149426" y="114911"/>
                                <a:pt x="232221" y="162408"/>
                                <a:pt x="138896" y="115747"/>
                              </a:cubicBezTo>
                              <a:cubicBezTo>
                                <a:pt x="131180" y="104172"/>
                                <a:pt x="126610" y="89713"/>
                                <a:pt x="115747" y="81023"/>
                              </a:cubicBezTo>
                              <a:cubicBezTo>
                                <a:pt x="106220" y="73401"/>
                                <a:pt x="89650" y="78075"/>
                                <a:pt x="81023" y="69448"/>
                              </a:cubicBezTo>
                              <a:cubicBezTo>
                                <a:pt x="72396" y="60821"/>
                                <a:pt x="78075" y="43351"/>
                                <a:pt x="69448" y="34724"/>
                              </a:cubicBezTo>
                              <a:cubicBezTo>
                                <a:pt x="60821" y="26097"/>
                                <a:pt x="45637" y="28605"/>
                                <a:pt x="34724" y="23149"/>
                              </a:cubicBezTo>
                              <a:cubicBezTo>
                                <a:pt x="22282" y="16928"/>
                                <a:pt x="11575" y="7716"/>
                                <a:pt x="0" y="0"/>
                              </a:cubicBezTo>
                              <a:cubicBezTo>
                                <a:pt x="3858" y="30866"/>
                                <a:pt x="2637" y="62803"/>
                                <a:pt x="11575" y="92597"/>
                              </a:cubicBezTo>
                              <a:cubicBezTo>
                                <a:pt x="14711" y="103050"/>
                                <a:pt x="29109" y="106389"/>
                                <a:pt x="34724" y="115747"/>
                              </a:cubicBezTo>
                              <a:cubicBezTo>
                                <a:pt x="45991" y="134525"/>
                                <a:pt x="50301" y="179102"/>
                                <a:pt x="57873" y="196770"/>
                              </a:cubicBezTo>
                              <a:cubicBezTo>
                                <a:pt x="63353" y="209556"/>
                                <a:pt x="73306" y="219919"/>
                                <a:pt x="81023" y="231494"/>
                              </a:cubicBezTo>
                              <a:cubicBezTo>
                                <a:pt x="87330" y="250416"/>
                                <a:pt x="96850" y="289132"/>
                                <a:pt x="115747" y="300942"/>
                              </a:cubicBezTo>
                              <a:cubicBezTo>
                                <a:pt x="136440" y="313875"/>
                                <a:pt x="162046" y="316375"/>
                                <a:pt x="185195" y="324091"/>
                              </a:cubicBezTo>
                              <a:cubicBezTo>
                                <a:pt x="272470" y="353183"/>
                                <a:pt x="164897" y="313942"/>
                                <a:pt x="254643" y="358815"/>
                              </a:cubicBezTo>
                              <a:cubicBezTo>
                                <a:pt x="265556" y="364271"/>
                                <a:pt x="278454" y="364934"/>
                                <a:pt x="289367" y="370390"/>
                              </a:cubicBezTo>
                              <a:cubicBezTo>
                                <a:pt x="301809" y="376611"/>
                                <a:pt x="313228" y="384849"/>
                                <a:pt x="324091" y="393539"/>
                              </a:cubicBezTo>
                              <a:cubicBezTo>
                                <a:pt x="356438" y="419417"/>
                                <a:pt x="333737" y="412831"/>
                                <a:pt x="335666" y="41668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>
                          <a:solidFill>
                            <a:srgbClr val="CC99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400">
                            <a:defRPr/>
                          </a:pPr>
                          <a:endParaRPr lang="en-US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679" name="Group 154"/>
                      <p:cNvGrpSpPr/>
                      <p:nvPr/>
                    </p:nvGrpSpPr>
                    <p:grpSpPr>
                      <a:xfrm rot="2633095">
                        <a:off x="3563888" y="1700808"/>
                        <a:ext cx="304572" cy="648072"/>
                        <a:chOff x="3622876" y="1044283"/>
                        <a:chExt cx="1960756" cy="3563452"/>
                      </a:xfrm>
                    </p:grpSpPr>
                    <p:grpSp>
                      <p:nvGrpSpPr>
                        <p:cNvPr id="680" name="Group 1280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8992529" flipH="1" flipV="1">
                          <a:off x="4245701" y="1044283"/>
                          <a:ext cx="1337931" cy="3563452"/>
                          <a:chOff x="2440" y="885"/>
                          <a:chExt cx="758" cy="2167"/>
                        </a:xfrm>
                      </p:grpSpPr>
                      <p:grpSp>
                        <p:nvGrpSpPr>
                          <p:cNvPr id="681" name="Group 128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40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758" name="Freeform 128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709" y="1037"/>
                              <a:ext cx="480" cy="1028"/>
                            </a:xfrm>
                            <a:custGeom>
                              <a:avLst/>
                              <a:gdLst>
                                <a:gd name="T0" fmla="*/ 471 w 480"/>
                                <a:gd name="T1" fmla="*/ 1017 h 1028"/>
                                <a:gd name="T2" fmla="*/ 468 w 480"/>
                                <a:gd name="T3" fmla="*/ 993 h 1028"/>
                                <a:gd name="T4" fmla="*/ 474 w 480"/>
                                <a:gd name="T5" fmla="*/ 957 h 1028"/>
                                <a:gd name="T6" fmla="*/ 468 w 480"/>
                                <a:gd name="T7" fmla="*/ 882 h 1028"/>
                                <a:gd name="T8" fmla="*/ 477 w 480"/>
                                <a:gd name="T9" fmla="*/ 816 h 1028"/>
                                <a:gd name="T10" fmla="*/ 474 w 480"/>
                                <a:gd name="T11" fmla="*/ 807 h 1028"/>
                                <a:gd name="T12" fmla="*/ 459 w 480"/>
                                <a:gd name="T13" fmla="*/ 750 h 1028"/>
                                <a:gd name="T14" fmla="*/ 459 w 480"/>
                                <a:gd name="T15" fmla="*/ 705 h 1028"/>
                                <a:gd name="T16" fmla="*/ 450 w 480"/>
                                <a:gd name="T17" fmla="*/ 708 h 1028"/>
                                <a:gd name="T18" fmla="*/ 456 w 480"/>
                                <a:gd name="T19" fmla="*/ 699 h 1028"/>
                                <a:gd name="T20" fmla="*/ 450 w 480"/>
                                <a:gd name="T21" fmla="*/ 669 h 1028"/>
                                <a:gd name="T22" fmla="*/ 444 w 480"/>
                                <a:gd name="T23" fmla="*/ 591 h 1028"/>
                                <a:gd name="T24" fmla="*/ 429 w 480"/>
                                <a:gd name="T25" fmla="*/ 510 h 1028"/>
                                <a:gd name="T26" fmla="*/ 432 w 480"/>
                                <a:gd name="T27" fmla="*/ 480 h 1028"/>
                                <a:gd name="T28" fmla="*/ 423 w 480"/>
                                <a:gd name="T29" fmla="*/ 483 h 1028"/>
                                <a:gd name="T30" fmla="*/ 408 w 480"/>
                                <a:gd name="T31" fmla="*/ 438 h 1028"/>
                                <a:gd name="T32" fmla="*/ 384 w 480"/>
                                <a:gd name="T33" fmla="*/ 408 h 1028"/>
                                <a:gd name="T34" fmla="*/ 372 w 480"/>
                                <a:gd name="T35" fmla="*/ 336 h 1028"/>
                                <a:gd name="T36" fmla="*/ 351 w 480"/>
                                <a:gd name="T37" fmla="*/ 330 h 1028"/>
                                <a:gd name="T38" fmla="*/ 345 w 480"/>
                                <a:gd name="T39" fmla="*/ 294 h 1028"/>
                                <a:gd name="T40" fmla="*/ 312 w 480"/>
                                <a:gd name="T41" fmla="*/ 222 h 1028"/>
                                <a:gd name="T42" fmla="*/ 306 w 480"/>
                                <a:gd name="T43" fmla="*/ 174 h 1028"/>
                                <a:gd name="T44" fmla="*/ 297 w 480"/>
                                <a:gd name="T45" fmla="*/ 177 h 1028"/>
                                <a:gd name="T46" fmla="*/ 291 w 480"/>
                                <a:gd name="T47" fmla="*/ 186 h 1028"/>
                                <a:gd name="T48" fmla="*/ 279 w 480"/>
                                <a:gd name="T49" fmla="*/ 156 h 1028"/>
                                <a:gd name="T50" fmla="*/ 246 w 480"/>
                                <a:gd name="T51" fmla="*/ 147 h 1028"/>
                                <a:gd name="T52" fmla="*/ 225 w 480"/>
                                <a:gd name="T53" fmla="*/ 132 h 1028"/>
                                <a:gd name="T54" fmla="*/ 201 w 480"/>
                                <a:gd name="T55" fmla="*/ 105 h 1028"/>
                                <a:gd name="T56" fmla="*/ 159 w 480"/>
                                <a:gd name="T57" fmla="*/ 96 h 1028"/>
                                <a:gd name="T58" fmla="*/ 102 w 480"/>
                                <a:gd name="T59" fmla="*/ 63 h 1028"/>
                                <a:gd name="T60" fmla="*/ 78 w 480"/>
                                <a:gd name="T61" fmla="*/ 33 h 1028"/>
                                <a:gd name="T62" fmla="*/ 51 w 480"/>
                                <a:gd name="T63" fmla="*/ 12 h 1028"/>
                                <a:gd name="T64" fmla="*/ 33 w 480"/>
                                <a:gd name="T65" fmla="*/ 0 h 1028"/>
                                <a:gd name="T66" fmla="*/ 21 w 480"/>
                                <a:gd name="T67" fmla="*/ 48 h 1028"/>
                                <a:gd name="T68" fmla="*/ 48 w 480"/>
                                <a:gd name="T69" fmla="*/ 132 h 1028"/>
                                <a:gd name="T70" fmla="*/ 117 w 480"/>
                                <a:gd name="T71" fmla="*/ 108 h 1028"/>
                                <a:gd name="T72" fmla="*/ 126 w 480"/>
                                <a:gd name="T73" fmla="*/ 120 h 1028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w 480"/>
                                <a:gd name="T112" fmla="*/ 0 h 1028"/>
                                <a:gd name="T113" fmla="*/ 480 w 480"/>
                                <a:gd name="T114" fmla="*/ 1028 h 1028"/>
                              </a:gdLst>
                              <a:ahLst/>
                              <a:cxnLst>
                                <a:cxn ang="T74">
                                  <a:pos x="T0" y="T1"/>
                                </a:cxn>
                                <a:cxn ang="T75">
                                  <a:pos x="T2" y="T3"/>
                                </a:cxn>
                                <a:cxn ang="T76">
                                  <a:pos x="T4" y="T5"/>
                                </a:cxn>
                                <a:cxn ang="T77">
                                  <a:pos x="T6" y="T7"/>
                                </a:cxn>
                                <a:cxn ang="T78">
                                  <a:pos x="T8" y="T9"/>
                                </a:cxn>
                                <a:cxn ang="T79">
                                  <a:pos x="T10" y="T11"/>
                                </a:cxn>
                                <a:cxn ang="T80">
                                  <a:pos x="T12" y="T13"/>
                                </a:cxn>
                                <a:cxn ang="T81">
                                  <a:pos x="T14" y="T15"/>
                                </a:cxn>
                                <a:cxn ang="T82">
                                  <a:pos x="T16" y="T17"/>
                                </a:cxn>
                                <a:cxn ang="T83">
                                  <a:pos x="T18" y="T19"/>
                                </a:cxn>
                                <a:cxn ang="T84">
                                  <a:pos x="T20" y="T21"/>
                                </a:cxn>
                                <a:cxn ang="T85">
                                  <a:pos x="T22" y="T23"/>
                                </a:cxn>
                                <a:cxn ang="T86">
                                  <a:pos x="T24" y="T25"/>
                                </a:cxn>
                                <a:cxn ang="T87">
                                  <a:pos x="T26" y="T27"/>
                                </a:cxn>
                                <a:cxn ang="T88">
                                  <a:pos x="T28" y="T29"/>
                                </a:cxn>
                                <a:cxn ang="T89">
                                  <a:pos x="T30" y="T31"/>
                                </a:cxn>
                                <a:cxn ang="T90">
                                  <a:pos x="T32" y="T33"/>
                                </a:cxn>
                                <a:cxn ang="T91">
                                  <a:pos x="T34" y="T35"/>
                                </a:cxn>
                                <a:cxn ang="T92">
                                  <a:pos x="T36" y="T37"/>
                                </a:cxn>
                                <a:cxn ang="T93">
                                  <a:pos x="T38" y="T39"/>
                                </a:cxn>
                                <a:cxn ang="T94">
                                  <a:pos x="T40" y="T41"/>
                                </a:cxn>
                                <a:cxn ang="T95">
                                  <a:pos x="T42" y="T43"/>
                                </a:cxn>
                                <a:cxn ang="T96">
                                  <a:pos x="T44" y="T45"/>
                                </a:cxn>
                                <a:cxn ang="T97">
                                  <a:pos x="T46" y="T47"/>
                                </a:cxn>
                                <a:cxn ang="T98">
                                  <a:pos x="T48" y="T49"/>
                                </a:cxn>
                                <a:cxn ang="T99">
                                  <a:pos x="T50" y="T51"/>
                                </a:cxn>
                                <a:cxn ang="T100">
                                  <a:pos x="T52" y="T53"/>
                                </a:cxn>
                                <a:cxn ang="T101">
                                  <a:pos x="T54" y="T55"/>
                                </a:cxn>
                                <a:cxn ang="T102">
                                  <a:pos x="T56" y="T57"/>
                                </a:cxn>
                                <a:cxn ang="T103">
                                  <a:pos x="T58" y="T59"/>
                                </a:cxn>
                                <a:cxn ang="T104">
                                  <a:pos x="T60" y="T61"/>
                                </a:cxn>
                                <a:cxn ang="T105">
                                  <a:pos x="T62" y="T63"/>
                                </a:cxn>
                                <a:cxn ang="T106">
                                  <a:pos x="T64" y="T65"/>
                                </a:cxn>
                                <a:cxn ang="T107">
                                  <a:pos x="T66" y="T67"/>
                                </a:cxn>
                                <a:cxn ang="T108">
                                  <a:pos x="T68" y="T69"/>
                                </a:cxn>
                                <a:cxn ang="T109">
                                  <a:pos x="T70" y="T71"/>
                                </a:cxn>
                                <a:cxn ang="T110">
                                  <a:pos x="T72" y="T73"/>
                                </a:cxn>
                              </a:cxnLst>
                              <a:rect l="T111" t="T112" r="T113" b="T114"/>
                              <a:pathLst>
                                <a:path w="480" h="1028">
                                  <a:moveTo>
                                    <a:pt x="471" y="1017"/>
                                  </a:moveTo>
                                  <a:cubicBezTo>
                                    <a:pt x="480" y="983"/>
                                    <a:pt x="471" y="1028"/>
                                    <a:pt x="468" y="993"/>
                                  </a:cubicBezTo>
                                  <a:cubicBezTo>
                                    <a:pt x="467" y="982"/>
                                    <a:pt x="471" y="968"/>
                                    <a:pt x="474" y="957"/>
                                  </a:cubicBezTo>
                                  <a:cubicBezTo>
                                    <a:pt x="470" y="931"/>
                                    <a:pt x="476" y="907"/>
                                    <a:pt x="468" y="882"/>
                                  </a:cubicBezTo>
                                  <a:cubicBezTo>
                                    <a:pt x="470" y="860"/>
                                    <a:pt x="474" y="838"/>
                                    <a:pt x="477" y="816"/>
                                  </a:cubicBezTo>
                                  <a:cubicBezTo>
                                    <a:pt x="476" y="813"/>
                                    <a:pt x="474" y="810"/>
                                    <a:pt x="474" y="807"/>
                                  </a:cubicBezTo>
                                  <a:cubicBezTo>
                                    <a:pt x="474" y="782"/>
                                    <a:pt x="461" y="775"/>
                                    <a:pt x="459" y="750"/>
                                  </a:cubicBezTo>
                                  <a:cubicBezTo>
                                    <a:pt x="458" y="739"/>
                                    <a:pt x="459" y="705"/>
                                    <a:pt x="459" y="705"/>
                                  </a:cubicBezTo>
                                  <a:cubicBezTo>
                                    <a:pt x="456" y="706"/>
                                    <a:pt x="451" y="711"/>
                                    <a:pt x="450" y="708"/>
                                  </a:cubicBezTo>
                                  <a:cubicBezTo>
                                    <a:pt x="448" y="705"/>
                                    <a:pt x="456" y="703"/>
                                    <a:pt x="456" y="699"/>
                                  </a:cubicBezTo>
                                  <a:cubicBezTo>
                                    <a:pt x="457" y="688"/>
                                    <a:pt x="453" y="679"/>
                                    <a:pt x="450" y="669"/>
                                  </a:cubicBezTo>
                                  <a:cubicBezTo>
                                    <a:pt x="453" y="642"/>
                                    <a:pt x="453" y="617"/>
                                    <a:pt x="444" y="591"/>
                                  </a:cubicBezTo>
                                  <a:cubicBezTo>
                                    <a:pt x="459" y="547"/>
                                    <a:pt x="462" y="546"/>
                                    <a:pt x="429" y="510"/>
                                  </a:cubicBezTo>
                                  <a:cubicBezTo>
                                    <a:pt x="428" y="519"/>
                                    <a:pt x="435" y="472"/>
                                    <a:pt x="432" y="480"/>
                                  </a:cubicBezTo>
                                  <a:cubicBezTo>
                                    <a:pt x="431" y="483"/>
                                    <a:pt x="424" y="486"/>
                                    <a:pt x="423" y="483"/>
                                  </a:cubicBezTo>
                                  <a:cubicBezTo>
                                    <a:pt x="408" y="434"/>
                                    <a:pt x="437" y="445"/>
                                    <a:pt x="408" y="438"/>
                                  </a:cubicBezTo>
                                  <a:cubicBezTo>
                                    <a:pt x="400" y="428"/>
                                    <a:pt x="391" y="419"/>
                                    <a:pt x="384" y="408"/>
                                  </a:cubicBezTo>
                                  <a:cubicBezTo>
                                    <a:pt x="382" y="394"/>
                                    <a:pt x="382" y="346"/>
                                    <a:pt x="372" y="336"/>
                                  </a:cubicBezTo>
                                  <a:cubicBezTo>
                                    <a:pt x="367" y="331"/>
                                    <a:pt x="358" y="332"/>
                                    <a:pt x="351" y="330"/>
                                  </a:cubicBezTo>
                                  <a:cubicBezTo>
                                    <a:pt x="347" y="315"/>
                                    <a:pt x="353" y="307"/>
                                    <a:pt x="345" y="294"/>
                                  </a:cubicBezTo>
                                  <a:cubicBezTo>
                                    <a:pt x="345" y="291"/>
                                    <a:pt x="341" y="212"/>
                                    <a:pt x="312" y="222"/>
                                  </a:cubicBezTo>
                                  <a:cubicBezTo>
                                    <a:pt x="305" y="202"/>
                                    <a:pt x="312" y="168"/>
                                    <a:pt x="306" y="174"/>
                                  </a:cubicBezTo>
                                  <a:cubicBezTo>
                                    <a:pt x="304" y="176"/>
                                    <a:pt x="299" y="175"/>
                                    <a:pt x="297" y="177"/>
                                  </a:cubicBezTo>
                                  <a:cubicBezTo>
                                    <a:pt x="295" y="179"/>
                                    <a:pt x="283" y="211"/>
                                    <a:pt x="291" y="186"/>
                                  </a:cubicBezTo>
                                  <a:cubicBezTo>
                                    <a:pt x="289" y="177"/>
                                    <a:pt x="287" y="162"/>
                                    <a:pt x="279" y="156"/>
                                  </a:cubicBezTo>
                                  <a:cubicBezTo>
                                    <a:pt x="270" y="149"/>
                                    <a:pt x="246" y="147"/>
                                    <a:pt x="246" y="147"/>
                                  </a:cubicBezTo>
                                  <a:cubicBezTo>
                                    <a:pt x="240" y="141"/>
                                    <a:pt x="231" y="138"/>
                                    <a:pt x="225" y="132"/>
                                  </a:cubicBezTo>
                                  <a:cubicBezTo>
                                    <a:pt x="213" y="120"/>
                                    <a:pt x="218" y="114"/>
                                    <a:pt x="201" y="105"/>
                                  </a:cubicBezTo>
                                  <a:cubicBezTo>
                                    <a:pt x="182" y="110"/>
                                    <a:pt x="176" y="102"/>
                                    <a:pt x="159" y="96"/>
                                  </a:cubicBezTo>
                                  <a:cubicBezTo>
                                    <a:pt x="143" y="80"/>
                                    <a:pt x="119" y="78"/>
                                    <a:pt x="102" y="63"/>
                                  </a:cubicBezTo>
                                  <a:cubicBezTo>
                                    <a:pt x="64" y="29"/>
                                    <a:pt x="97" y="59"/>
                                    <a:pt x="78" y="33"/>
                                  </a:cubicBezTo>
                                  <a:cubicBezTo>
                                    <a:pt x="72" y="24"/>
                                    <a:pt x="59" y="18"/>
                                    <a:pt x="51" y="12"/>
                                  </a:cubicBezTo>
                                  <a:cubicBezTo>
                                    <a:pt x="45" y="8"/>
                                    <a:pt x="33" y="0"/>
                                    <a:pt x="33" y="0"/>
                                  </a:cubicBezTo>
                                  <a:cubicBezTo>
                                    <a:pt x="0" y="11"/>
                                    <a:pt x="11" y="11"/>
                                    <a:pt x="21" y="48"/>
                                  </a:cubicBezTo>
                                  <a:cubicBezTo>
                                    <a:pt x="23" y="55"/>
                                    <a:pt x="41" y="129"/>
                                    <a:pt x="48" y="132"/>
                                  </a:cubicBezTo>
                                  <a:cubicBezTo>
                                    <a:pt x="78" y="126"/>
                                    <a:pt x="90" y="103"/>
                                    <a:pt x="117" y="108"/>
                                  </a:cubicBezTo>
                                  <a:cubicBezTo>
                                    <a:pt x="124" y="118"/>
                                    <a:pt x="120" y="114"/>
                                    <a:pt x="126" y="12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683" name="Group 128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31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760" name="Oval 128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476" y="1157"/>
                                <a:ext cx="681" cy="1542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761" name="Freeform 128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895" y="2048"/>
                                <a:ext cx="294" cy="993"/>
                              </a:xfrm>
                              <a:custGeom>
                                <a:avLst/>
                                <a:gdLst>
                                  <a:gd name="T0" fmla="*/ 0 w 294"/>
                                  <a:gd name="T1" fmla="*/ 993 h 993"/>
                                  <a:gd name="T2" fmla="*/ 15 w 294"/>
                                  <a:gd name="T3" fmla="*/ 942 h 993"/>
                                  <a:gd name="T4" fmla="*/ 30 w 294"/>
                                  <a:gd name="T5" fmla="*/ 921 h 993"/>
                                  <a:gd name="T6" fmla="*/ 51 w 294"/>
                                  <a:gd name="T7" fmla="*/ 897 h 993"/>
                                  <a:gd name="T8" fmla="*/ 66 w 294"/>
                                  <a:gd name="T9" fmla="*/ 855 h 993"/>
                                  <a:gd name="T10" fmla="*/ 78 w 294"/>
                                  <a:gd name="T11" fmla="*/ 837 h 993"/>
                                  <a:gd name="T12" fmla="*/ 84 w 294"/>
                                  <a:gd name="T13" fmla="*/ 828 h 993"/>
                                  <a:gd name="T14" fmla="*/ 108 w 294"/>
                                  <a:gd name="T15" fmla="*/ 795 h 993"/>
                                  <a:gd name="T16" fmla="*/ 129 w 294"/>
                                  <a:gd name="T17" fmla="*/ 714 h 993"/>
                                  <a:gd name="T18" fmla="*/ 147 w 294"/>
                                  <a:gd name="T19" fmla="*/ 675 h 993"/>
                                  <a:gd name="T20" fmla="*/ 162 w 294"/>
                                  <a:gd name="T21" fmla="*/ 627 h 993"/>
                                  <a:gd name="T22" fmla="*/ 204 w 294"/>
                                  <a:gd name="T23" fmla="*/ 519 h 993"/>
                                  <a:gd name="T24" fmla="*/ 141 w 294"/>
                                  <a:gd name="T25" fmla="*/ 543 h 993"/>
                                  <a:gd name="T26" fmla="*/ 99 w 294"/>
                                  <a:gd name="T27" fmla="*/ 597 h 993"/>
                                  <a:gd name="T28" fmla="*/ 81 w 294"/>
                                  <a:gd name="T29" fmla="*/ 672 h 993"/>
                                  <a:gd name="T30" fmla="*/ 69 w 294"/>
                                  <a:gd name="T31" fmla="*/ 690 h 993"/>
                                  <a:gd name="T32" fmla="*/ 78 w 294"/>
                                  <a:gd name="T33" fmla="*/ 708 h 993"/>
                                  <a:gd name="T34" fmla="*/ 45 w 294"/>
                                  <a:gd name="T35" fmla="*/ 765 h 993"/>
                                  <a:gd name="T36" fmla="*/ 42 w 294"/>
                                  <a:gd name="T37" fmla="*/ 789 h 993"/>
                                  <a:gd name="T38" fmla="*/ 39 w 294"/>
                                  <a:gd name="T39" fmla="*/ 801 h 993"/>
                                  <a:gd name="T40" fmla="*/ 15 w 294"/>
                                  <a:gd name="T41" fmla="*/ 753 h 993"/>
                                  <a:gd name="T42" fmla="*/ 51 w 294"/>
                                  <a:gd name="T43" fmla="*/ 696 h 993"/>
                                  <a:gd name="T44" fmla="*/ 69 w 294"/>
                                  <a:gd name="T45" fmla="*/ 675 h 993"/>
                                  <a:gd name="T46" fmla="*/ 114 w 294"/>
                                  <a:gd name="T47" fmla="*/ 612 h 993"/>
                                  <a:gd name="T48" fmla="*/ 129 w 294"/>
                                  <a:gd name="T49" fmla="*/ 597 h 993"/>
                                  <a:gd name="T50" fmla="*/ 141 w 294"/>
                                  <a:gd name="T51" fmla="*/ 567 h 993"/>
                                  <a:gd name="T52" fmla="*/ 153 w 294"/>
                                  <a:gd name="T53" fmla="*/ 525 h 993"/>
                                  <a:gd name="T54" fmla="*/ 168 w 294"/>
                                  <a:gd name="T55" fmla="*/ 507 h 993"/>
                                  <a:gd name="T56" fmla="*/ 174 w 294"/>
                                  <a:gd name="T57" fmla="*/ 489 h 993"/>
                                  <a:gd name="T58" fmla="*/ 180 w 294"/>
                                  <a:gd name="T59" fmla="*/ 477 h 993"/>
                                  <a:gd name="T60" fmla="*/ 210 w 294"/>
                                  <a:gd name="T61" fmla="*/ 417 h 993"/>
                                  <a:gd name="T62" fmla="*/ 225 w 294"/>
                                  <a:gd name="T63" fmla="*/ 387 h 993"/>
                                  <a:gd name="T64" fmla="*/ 231 w 294"/>
                                  <a:gd name="T65" fmla="*/ 369 h 993"/>
                                  <a:gd name="T66" fmla="*/ 234 w 294"/>
                                  <a:gd name="T67" fmla="*/ 324 h 993"/>
                                  <a:gd name="T68" fmla="*/ 246 w 294"/>
                                  <a:gd name="T69" fmla="*/ 306 h 993"/>
                                  <a:gd name="T70" fmla="*/ 252 w 294"/>
                                  <a:gd name="T71" fmla="*/ 288 h 993"/>
                                  <a:gd name="T72" fmla="*/ 261 w 294"/>
                                  <a:gd name="T73" fmla="*/ 216 h 993"/>
                                  <a:gd name="T74" fmla="*/ 279 w 294"/>
                                  <a:gd name="T75" fmla="*/ 189 h 993"/>
                                  <a:gd name="T76" fmla="*/ 261 w 294"/>
                                  <a:gd name="T77" fmla="*/ 168 h 993"/>
                                  <a:gd name="T78" fmla="*/ 282 w 294"/>
                                  <a:gd name="T79" fmla="*/ 132 h 993"/>
                                  <a:gd name="T80" fmla="*/ 294 w 294"/>
                                  <a:gd name="T81" fmla="*/ 105 h 993"/>
                                  <a:gd name="T82" fmla="*/ 279 w 294"/>
                                  <a:gd name="T83" fmla="*/ 75 h 993"/>
                                  <a:gd name="T84" fmla="*/ 288 w 294"/>
                                  <a:gd name="T85" fmla="*/ 0 h 993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60000 6553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w 294"/>
                                  <a:gd name="T130" fmla="*/ 0 h 993"/>
                                  <a:gd name="T131" fmla="*/ 294 w 294"/>
                                  <a:gd name="T132" fmla="*/ 993 h 993"/>
                                </a:gdLst>
                                <a:ahLst/>
                                <a:cxnLst>
                                  <a:cxn ang="T86">
                                    <a:pos x="T0" y="T1"/>
                                  </a:cxn>
                                  <a:cxn ang="T87">
                                    <a:pos x="T2" y="T3"/>
                                  </a:cxn>
                                  <a:cxn ang="T88">
                                    <a:pos x="T4" y="T5"/>
                                  </a:cxn>
                                  <a:cxn ang="T89">
                                    <a:pos x="T6" y="T7"/>
                                  </a:cxn>
                                  <a:cxn ang="T90">
                                    <a:pos x="T8" y="T9"/>
                                  </a:cxn>
                                  <a:cxn ang="T91">
                                    <a:pos x="T10" y="T11"/>
                                  </a:cxn>
                                  <a:cxn ang="T92">
                                    <a:pos x="T12" y="T13"/>
                                  </a:cxn>
                                  <a:cxn ang="T93">
                                    <a:pos x="T14" y="T15"/>
                                  </a:cxn>
                                  <a:cxn ang="T94">
                                    <a:pos x="T16" y="T17"/>
                                  </a:cxn>
                                  <a:cxn ang="T95">
                                    <a:pos x="T18" y="T19"/>
                                  </a:cxn>
                                  <a:cxn ang="T96">
                                    <a:pos x="T20" y="T21"/>
                                  </a:cxn>
                                  <a:cxn ang="T97">
                                    <a:pos x="T22" y="T23"/>
                                  </a:cxn>
                                  <a:cxn ang="T98">
                                    <a:pos x="T24" y="T25"/>
                                  </a:cxn>
                                  <a:cxn ang="T99">
                                    <a:pos x="T26" y="T27"/>
                                  </a:cxn>
                                  <a:cxn ang="T100">
                                    <a:pos x="T28" y="T29"/>
                                  </a:cxn>
                                  <a:cxn ang="T101">
                                    <a:pos x="T30" y="T31"/>
                                  </a:cxn>
                                  <a:cxn ang="T102">
                                    <a:pos x="T32" y="T33"/>
                                  </a:cxn>
                                  <a:cxn ang="T103">
                                    <a:pos x="T34" y="T35"/>
                                  </a:cxn>
                                  <a:cxn ang="T104">
                                    <a:pos x="T36" y="T37"/>
                                  </a:cxn>
                                  <a:cxn ang="T105">
                                    <a:pos x="T38" y="T39"/>
                                  </a:cxn>
                                  <a:cxn ang="T106">
                                    <a:pos x="T40" y="T41"/>
                                  </a:cxn>
                                  <a:cxn ang="T107">
                                    <a:pos x="T42" y="T43"/>
                                  </a:cxn>
                                  <a:cxn ang="T108">
                                    <a:pos x="T44" y="T45"/>
                                  </a:cxn>
                                  <a:cxn ang="T109">
                                    <a:pos x="T46" y="T47"/>
                                  </a:cxn>
                                  <a:cxn ang="T110">
                                    <a:pos x="T48" y="T49"/>
                                  </a:cxn>
                                  <a:cxn ang="T111">
                                    <a:pos x="T50" y="T51"/>
                                  </a:cxn>
                                  <a:cxn ang="T112">
                                    <a:pos x="T52" y="T53"/>
                                  </a:cxn>
                                  <a:cxn ang="T113">
                                    <a:pos x="T54" y="T55"/>
                                  </a:cxn>
                                  <a:cxn ang="T114">
                                    <a:pos x="T56" y="T57"/>
                                  </a:cxn>
                                  <a:cxn ang="T115">
                                    <a:pos x="T58" y="T59"/>
                                  </a:cxn>
                                  <a:cxn ang="T116">
                                    <a:pos x="T60" y="T61"/>
                                  </a:cxn>
                                  <a:cxn ang="T117">
                                    <a:pos x="T62" y="T63"/>
                                  </a:cxn>
                                  <a:cxn ang="T118">
                                    <a:pos x="T64" y="T65"/>
                                  </a:cxn>
                                  <a:cxn ang="T119">
                                    <a:pos x="T66" y="T67"/>
                                  </a:cxn>
                                  <a:cxn ang="T120">
                                    <a:pos x="T68" y="T69"/>
                                  </a:cxn>
                                  <a:cxn ang="T121">
                                    <a:pos x="T70" y="T71"/>
                                  </a:cxn>
                                  <a:cxn ang="T122">
                                    <a:pos x="T72" y="T73"/>
                                  </a:cxn>
                                  <a:cxn ang="T123">
                                    <a:pos x="T74" y="T75"/>
                                  </a:cxn>
                                  <a:cxn ang="T124">
                                    <a:pos x="T76" y="T77"/>
                                  </a:cxn>
                                  <a:cxn ang="T125">
                                    <a:pos x="T78" y="T79"/>
                                  </a:cxn>
                                  <a:cxn ang="T126">
                                    <a:pos x="T80" y="T81"/>
                                  </a:cxn>
                                  <a:cxn ang="T127">
                                    <a:pos x="T82" y="T83"/>
                                  </a:cxn>
                                  <a:cxn ang="T128">
                                    <a:pos x="T84" y="T85"/>
                                  </a:cxn>
                                </a:cxnLst>
                                <a:rect l="T129" t="T130" r="T131" b="T132"/>
                                <a:pathLst>
                                  <a:path w="294" h="993">
                                    <a:moveTo>
                                      <a:pt x="0" y="993"/>
                                    </a:moveTo>
                                    <a:cubicBezTo>
                                      <a:pt x="5" y="973"/>
                                      <a:pt x="0" y="957"/>
                                      <a:pt x="15" y="942"/>
                                    </a:cubicBezTo>
                                    <a:cubicBezTo>
                                      <a:pt x="22" y="921"/>
                                      <a:pt x="15" y="926"/>
                                      <a:pt x="30" y="921"/>
                                    </a:cubicBezTo>
                                    <a:cubicBezTo>
                                      <a:pt x="34" y="908"/>
                                      <a:pt x="43" y="907"/>
                                      <a:pt x="51" y="897"/>
                                    </a:cubicBezTo>
                                    <a:cubicBezTo>
                                      <a:pt x="61" y="885"/>
                                      <a:pt x="62" y="869"/>
                                      <a:pt x="66" y="855"/>
                                    </a:cubicBezTo>
                                    <a:cubicBezTo>
                                      <a:pt x="68" y="848"/>
                                      <a:pt x="74" y="843"/>
                                      <a:pt x="78" y="837"/>
                                    </a:cubicBezTo>
                                    <a:cubicBezTo>
                                      <a:pt x="80" y="834"/>
                                      <a:pt x="84" y="828"/>
                                      <a:pt x="84" y="828"/>
                                    </a:cubicBezTo>
                                    <a:cubicBezTo>
                                      <a:pt x="88" y="811"/>
                                      <a:pt x="90" y="801"/>
                                      <a:pt x="108" y="795"/>
                                    </a:cubicBezTo>
                                    <a:cubicBezTo>
                                      <a:pt x="117" y="769"/>
                                      <a:pt x="122" y="741"/>
                                      <a:pt x="129" y="714"/>
                                    </a:cubicBezTo>
                                    <a:cubicBezTo>
                                      <a:pt x="134" y="696"/>
                                      <a:pt x="132" y="685"/>
                                      <a:pt x="147" y="675"/>
                                    </a:cubicBezTo>
                                    <a:cubicBezTo>
                                      <a:pt x="152" y="659"/>
                                      <a:pt x="158" y="643"/>
                                      <a:pt x="162" y="627"/>
                                    </a:cubicBezTo>
                                    <a:cubicBezTo>
                                      <a:pt x="164" y="594"/>
                                      <a:pt x="162" y="526"/>
                                      <a:pt x="204" y="519"/>
                                    </a:cubicBezTo>
                                    <a:cubicBezTo>
                                      <a:pt x="176" y="513"/>
                                      <a:pt x="163" y="528"/>
                                      <a:pt x="141" y="543"/>
                                    </a:cubicBezTo>
                                    <a:cubicBezTo>
                                      <a:pt x="128" y="562"/>
                                      <a:pt x="112" y="578"/>
                                      <a:pt x="99" y="597"/>
                                    </a:cubicBezTo>
                                    <a:cubicBezTo>
                                      <a:pt x="97" y="634"/>
                                      <a:pt x="96" y="645"/>
                                      <a:pt x="81" y="672"/>
                                    </a:cubicBezTo>
                                    <a:cubicBezTo>
                                      <a:pt x="77" y="678"/>
                                      <a:pt x="71" y="683"/>
                                      <a:pt x="69" y="690"/>
                                    </a:cubicBezTo>
                                    <a:cubicBezTo>
                                      <a:pt x="67" y="696"/>
                                      <a:pt x="78" y="708"/>
                                      <a:pt x="78" y="708"/>
                                    </a:cubicBezTo>
                                    <a:cubicBezTo>
                                      <a:pt x="75" y="732"/>
                                      <a:pt x="58" y="745"/>
                                      <a:pt x="45" y="765"/>
                                    </a:cubicBezTo>
                                    <a:cubicBezTo>
                                      <a:pt x="44" y="773"/>
                                      <a:pt x="43" y="781"/>
                                      <a:pt x="42" y="789"/>
                                    </a:cubicBezTo>
                                    <a:cubicBezTo>
                                      <a:pt x="41" y="793"/>
                                      <a:pt x="41" y="805"/>
                                      <a:pt x="39" y="801"/>
                                    </a:cubicBezTo>
                                    <a:cubicBezTo>
                                      <a:pt x="34" y="789"/>
                                      <a:pt x="18" y="766"/>
                                      <a:pt x="15" y="753"/>
                                    </a:cubicBezTo>
                                    <a:cubicBezTo>
                                      <a:pt x="17" y="731"/>
                                      <a:pt x="36" y="713"/>
                                      <a:pt x="51" y="696"/>
                                    </a:cubicBezTo>
                                    <a:cubicBezTo>
                                      <a:pt x="60" y="686"/>
                                      <a:pt x="63" y="687"/>
                                      <a:pt x="69" y="675"/>
                                    </a:cubicBezTo>
                                    <a:cubicBezTo>
                                      <a:pt x="80" y="653"/>
                                      <a:pt x="93" y="626"/>
                                      <a:pt x="114" y="612"/>
                                    </a:cubicBezTo>
                                    <a:cubicBezTo>
                                      <a:pt x="118" y="606"/>
                                      <a:pt x="125" y="603"/>
                                      <a:pt x="129" y="597"/>
                                    </a:cubicBezTo>
                                    <a:cubicBezTo>
                                      <a:pt x="135" y="589"/>
                                      <a:pt x="135" y="576"/>
                                      <a:pt x="141" y="567"/>
                                    </a:cubicBezTo>
                                    <a:cubicBezTo>
                                      <a:pt x="143" y="556"/>
                                      <a:pt x="145" y="533"/>
                                      <a:pt x="153" y="525"/>
                                    </a:cubicBezTo>
                                    <a:cubicBezTo>
                                      <a:pt x="159" y="519"/>
                                      <a:pt x="165" y="515"/>
                                      <a:pt x="168" y="507"/>
                                    </a:cubicBezTo>
                                    <a:cubicBezTo>
                                      <a:pt x="171" y="501"/>
                                      <a:pt x="171" y="495"/>
                                      <a:pt x="174" y="489"/>
                                    </a:cubicBezTo>
                                    <a:cubicBezTo>
                                      <a:pt x="176" y="485"/>
                                      <a:pt x="178" y="481"/>
                                      <a:pt x="180" y="477"/>
                                    </a:cubicBezTo>
                                    <a:cubicBezTo>
                                      <a:pt x="183" y="444"/>
                                      <a:pt x="199" y="449"/>
                                      <a:pt x="210" y="417"/>
                                    </a:cubicBezTo>
                                    <a:cubicBezTo>
                                      <a:pt x="216" y="419"/>
                                      <a:pt x="221" y="389"/>
                                      <a:pt x="225" y="387"/>
                                    </a:cubicBezTo>
                                    <a:cubicBezTo>
                                      <a:pt x="230" y="384"/>
                                      <a:pt x="231" y="369"/>
                                      <a:pt x="231" y="369"/>
                                    </a:cubicBezTo>
                                    <a:cubicBezTo>
                                      <a:pt x="232" y="354"/>
                                      <a:pt x="231" y="339"/>
                                      <a:pt x="234" y="324"/>
                                    </a:cubicBezTo>
                                    <a:cubicBezTo>
                                      <a:pt x="236" y="317"/>
                                      <a:pt x="244" y="313"/>
                                      <a:pt x="246" y="306"/>
                                    </a:cubicBezTo>
                                    <a:cubicBezTo>
                                      <a:pt x="248" y="300"/>
                                      <a:pt x="252" y="288"/>
                                      <a:pt x="252" y="288"/>
                                    </a:cubicBezTo>
                                    <a:cubicBezTo>
                                      <a:pt x="245" y="268"/>
                                      <a:pt x="250" y="235"/>
                                      <a:pt x="261" y="216"/>
                                    </a:cubicBezTo>
                                    <a:cubicBezTo>
                                      <a:pt x="266" y="207"/>
                                      <a:pt x="279" y="189"/>
                                      <a:pt x="279" y="189"/>
                                    </a:cubicBezTo>
                                    <a:cubicBezTo>
                                      <a:pt x="274" y="174"/>
                                      <a:pt x="266" y="183"/>
                                      <a:pt x="261" y="168"/>
                                    </a:cubicBezTo>
                                    <a:cubicBezTo>
                                      <a:pt x="265" y="152"/>
                                      <a:pt x="268" y="142"/>
                                      <a:pt x="282" y="132"/>
                                    </a:cubicBezTo>
                                    <a:cubicBezTo>
                                      <a:pt x="289" y="111"/>
                                      <a:pt x="284" y="119"/>
                                      <a:pt x="294" y="105"/>
                                    </a:cubicBezTo>
                                    <a:cubicBezTo>
                                      <a:pt x="282" y="97"/>
                                      <a:pt x="283" y="88"/>
                                      <a:pt x="279" y="75"/>
                                    </a:cubicBezTo>
                                    <a:cubicBezTo>
                                      <a:pt x="285" y="6"/>
                                      <a:pt x="278" y="30"/>
                                      <a:pt x="288" y="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1905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762" name="Freeform 128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431" y="1066"/>
                                <a:ext cx="432" cy="1986"/>
                              </a:xfrm>
                              <a:custGeom>
                                <a:avLst/>
                                <a:gdLst>
                                  <a:gd name="T0" fmla="*/ 427 w 432"/>
                                  <a:gd name="T1" fmla="*/ 1986 h 1986"/>
                                  <a:gd name="T2" fmla="*/ 412 w 432"/>
                                  <a:gd name="T3" fmla="*/ 1950 h 1986"/>
                                  <a:gd name="T4" fmla="*/ 325 w 432"/>
                                  <a:gd name="T5" fmla="*/ 1866 h 1986"/>
                                  <a:gd name="T6" fmla="*/ 343 w 432"/>
                                  <a:gd name="T7" fmla="*/ 1863 h 1986"/>
                                  <a:gd name="T8" fmla="*/ 325 w 432"/>
                                  <a:gd name="T9" fmla="*/ 1836 h 1986"/>
                                  <a:gd name="T10" fmla="*/ 307 w 432"/>
                                  <a:gd name="T11" fmla="*/ 1809 h 1986"/>
                                  <a:gd name="T12" fmla="*/ 262 w 432"/>
                                  <a:gd name="T13" fmla="*/ 1761 h 1986"/>
                                  <a:gd name="T14" fmla="*/ 193 w 432"/>
                                  <a:gd name="T15" fmla="*/ 1710 h 1986"/>
                                  <a:gd name="T16" fmla="*/ 163 w 432"/>
                                  <a:gd name="T17" fmla="*/ 1647 h 1986"/>
                                  <a:gd name="T18" fmla="*/ 151 w 432"/>
                                  <a:gd name="T19" fmla="*/ 1608 h 1986"/>
                                  <a:gd name="T20" fmla="*/ 133 w 432"/>
                                  <a:gd name="T21" fmla="*/ 1590 h 1986"/>
                                  <a:gd name="T22" fmla="*/ 112 w 432"/>
                                  <a:gd name="T23" fmla="*/ 1524 h 1986"/>
                                  <a:gd name="T24" fmla="*/ 142 w 432"/>
                                  <a:gd name="T25" fmla="*/ 1530 h 1986"/>
                                  <a:gd name="T26" fmla="*/ 163 w 432"/>
                                  <a:gd name="T27" fmla="*/ 1575 h 1986"/>
                                  <a:gd name="T28" fmla="*/ 190 w 432"/>
                                  <a:gd name="T29" fmla="*/ 1593 h 1986"/>
                                  <a:gd name="T30" fmla="*/ 199 w 432"/>
                                  <a:gd name="T31" fmla="*/ 1599 h 1986"/>
                                  <a:gd name="T32" fmla="*/ 217 w 432"/>
                                  <a:gd name="T33" fmla="*/ 1623 h 1986"/>
                                  <a:gd name="T34" fmla="*/ 247 w 432"/>
                                  <a:gd name="T35" fmla="*/ 1671 h 1986"/>
                                  <a:gd name="T36" fmla="*/ 274 w 432"/>
                                  <a:gd name="T37" fmla="*/ 1719 h 1986"/>
                                  <a:gd name="T38" fmla="*/ 304 w 432"/>
                                  <a:gd name="T39" fmla="*/ 1755 h 1986"/>
                                  <a:gd name="T40" fmla="*/ 316 w 432"/>
                                  <a:gd name="T41" fmla="*/ 1734 h 1986"/>
                                  <a:gd name="T42" fmla="*/ 286 w 432"/>
                                  <a:gd name="T43" fmla="*/ 1704 h 1986"/>
                                  <a:gd name="T44" fmla="*/ 253 w 432"/>
                                  <a:gd name="T45" fmla="*/ 1659 h 1986"/>
                                  <a:gd name="T46" fmla="*/ 223 w 432"/>
                                  <a:gd name="T47" fmla="*/ 1620 h 1986"/>
                                  <a:gd name="T48" fmla="*/ 193 w 432"/>
                                  <a:gd name="T49" fmla="*/ 1581 h 1986"/>
                                  <a:gd name="T50" fmla="*/ 145 w 432"/>
                                  <a:gd name="T51" fmla="*/ 1530 h 1986"/>
                                  <a:gd name="T52" fmla="*/ 130 w 432"/>
                                  <a:gd name="T53" fmla="*/ 1500 h 1986"/>
                                  <a:gd name="T54" fmla="*/ 103 w 432"/>
                                  <a:gd name="T55" fmla="*/ 1470 h 1986"/>
                                  <a:gd name="T56" fmla="*/ 82 w 432"/>
                                  <a:gd name="T57" fmla="*/ 1425 h 1986"/>
                                  <a:gd name="T58" fmla="*/ 71 w 432"/>
                                  <a:gd name="T59" fmla="*/ 1330 h 1986"/>
                                  <a:gd name="T60" fmla="*/ 46 w 432"/>
                                  <a:gd name="T61" fmla="*/ 1239 h 1986"/>
                                  <a:gd name="T62" fmla="*/ 22 w 432"/>
                                  <a:gd name="T63" fmla="*/ 1182 h 1986"/>
                                  <a:gd name="T64" fmla="*/ 25 w 432"/>
                                  <a:gd name="T65" fmla="*/ 1104 h 1986"/>
                                  <a:gd name="T66" fmla="*/ 16 w 432"/>
                                  <a:gd name="T67" fmla="*/ 1062 h 1986"/>
                                  <a:gd name="T68" fmla="*/ 16 w 432"/>
                                  <a:gd name="T69" fmla="*/ 1014 h 1986"/>
                                  <a:gd name="T70" fmla="*/ 31 w 432"/>
                                  <a:gd name="T71" fmla="*/ 951 h 1986"/>
                                  <a:gd name="T72" fmla="*/ 1 w 432"/>
                                  <a:gd name="T73" fmla="*/ 837 h 1986"/>
                                  <a:gd name="T74" fmla="*/ 22 w 432"/>
                                  <a:gd name="T75" fmla="*/ 777 h 1986"/>
                                  <a:gd name="T76" fmla="*/ 25 w 432"/>
                                  <a:gd name="T77" fmla="*/ 723 h 1986"/>
                                  <a:gd name="T78" fmla="*/ 22 w 432"/>
                                  <a:gd name="T79" fmla="*/ 621 h 1986"/>
                                  <a:gd name="T80" fmla="*/ 40 w 432"/>
                                  <a:gd name="T81" fmla="*/ 540 h 1986"/>
                                  <a:gd name="T82" fmla="*/ 58 w 432"/>
                                  <a:gd name="T83" fmla="*/ 447 h 1986"/>
                                  <a:gd name="T84" fmla="*/ 82 w 432"/>
                                  <a:gd name="T85" fmla="*/ 363 h 1986"/>
                                  <a:gd name="T86" fmla="*/ 94 w 432"/>
                                  <a:gd name="T87" fmla="*/ 336 h 1986"/>
                                  <a:gd name="T88" fmla="*/ 97 w 432"/>
                                  <a:gd name="T89" fmla="*/ 327 h 1986"/>
                                  <a:gd name="T90" fmla="*/ 100 w 432"/>
                                  <a:gd name="T91" fmla="*/ 291 h 1986"/>
                                  <a:gd name="T92" fmla="*/ 148 w 432"/>
                                  <a:gd name="T93" fmla="*/ 279 h 1986"/>
                                  <a:gd name="T94" fmla="*/ 139 w 432"/>
                                  <a:gd name="T95" fmla="*/ 222 h 1986"/>
                                  <a:gd name="T96" fmla="*/ 136 w 432"/>
                                  <a:gd name="T97" fmla="*/ 213 h 1986"/>
                                  <a:gd name="T98" fmla="*/ 172 w 432"/>
                                  <a:gd name="T99" fmla="*/ 195 h 1986"/>
                                  <a:gd name="T100" fmla="*/ 211 w 432"/>
                                  <a:gd name="T101" fmla="*/ 120 h 1986"/>
                                  <a:gd name="T102" fmla="*/ 229 w 432"/>
                                  <a:gd name="T103" fmla="*/ 129 h 1986"/>
                                  <a:gd name="T104" fmla="*/ 235 w 432"/>
                                  <a:gd name="T105" fmla="*/ 81 h 1986"/>
                                  <a:gd name="T106" fmla="*/ 265 w 432"/>
                                  <a:gd name="T107" fmla="*/ 0 h 1986"/>
                                  <a:gd name="T108" fmla="*/ 280 w 432"/>
                                  <a:gd name="T109" fmla="*/ 39 h 1986"/>
                                  <a:gd name="T110" fmla="*/ 292 w 432"/>
                                  <a:gd name="T111" fmla="*/ 123 h 198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60000 65536"/>
                                  <a:gd name="T157" fmla="*/ 0 60000 65536"/>
                                  <a:gd name="T158" fmla="*/ 0 60000 65536"/>
                                  <a:gd name="T159" fmla="*/ 0 60000 65536"/>
                                  <a:gd name="T160" fmla="*/ 0 60000 65536"/>
                                  <a:gd name="T161" fmla="*/ 0 60000 65536"/>
                                  <a:gd name="T162" fmla="*/ 0 60000 65536"/>
                                  <a:gd name="T163" fmla="*/ 0 60000 65536"/>
                                  <a:gd name="T164" fmla="*/ 0 60000 65536"/>
                                  <a:gd name="T165" fmla="*/ 0 60000 65536"/>
                                  <a:gd name="T166" fmla="*/ 0 60000 65536"/>
                                  <a:gd name="T167" fmla="*/ 0 60000 65536"/>
                                  <a:gd name="T168" fmla="*/ 0 w 432"/>
                                  <a:gd name="T169" fmla="*/ 0 h 1986"/>
                                  <a:gd name="T170" fmla="*/ 432 w 432"/>
                                  <a:gd name="T171" fmla="*/ 1986 h 1986"/>
                                </a:gdLst>
                                <a:ahLst/>
                                <a:cxnLst>
                                  <a:cxn ang="T112">
                                    <a:pos x="T0" y="T1"/>
                                  </a:cxn>
                                  <a:cxn ang="T113">
                                    <a:pos x="T2" y="T3"/>
                                  </a:cxn>
                                  <a:cxn ang="T114">
                                    <a:pos x="T4" y="T5"/>
                                  </a:cxn>
                                  <a:cxn ang="T115">
                                    <a:pos x="T6" y="T7"/>
                                  </a:cxn>
                                  <a:cxn ang="T116">
                                    <a:pos x="T8" y="T9"/>
                                  </a:cxn>
                                  <a:cxn ang="T117">
                                    <a:pos x="T10" y="T11"/>
                                  </a:cxn>
                                  <a:cxn ang="T118">
                                    <a:pos x="T12" y="T13"/>
                                  </a:cxn>
                                  <a:cxn ang="T119">
                                    <a:pos x="T14" y="T15"/>
                                  </a:cxn>
                                  <a:cxn ang="T120">
                                    <a:pos x="T16" y="T17"/>
                                  </a:cxn>
                                  <a:cxn ang="T121">
                                    <a:pos x="T18" y="T19"/>
                                  </a:cxn>
                                  <a:cxn ang="T122">
                                    <a:pos x="T20" y="T21"/>
                                  </a:cxn>
                                  <a:cxn ang="T123">
                                    <a:pos x="T22" y="T23"/>
                                  </a:cxn>
                                  <a:cxn ang="T124">
                                    <a:pos x="T24" y="T25"/>
                                  </a:cxn>
                                  <a:cxn ang="T125">
                                    <a:pos x="T26" y="T27"/>
                                  </a:cxn>
                                  <a:cxn ang="T126">
                                    <a:pos x="T28" y="T29"/>
                                  </a:cxn>
                                  <a:cxn ang="T127">
                                    <a:pos x="T30" y="T31"/>
                                  </a:cxn>
                                  <a:cxn ang="T128">
                                    <a:pos x="T32" y="T33"/>
                                  </a:cxn>
                                  <a:cxn ang="T129">
                                    <a:pos x="T34" y="T35"/>
                                  </a:cxn>
                                  <a:cxn ang="T130">
                                    <a:pos x="T36" y="T37"/>
                                  </a:cxn>
                                  <a:cxn ang="T131">
                                    <a:pos x="T38" y="T39"/>
                                  </a:cxn>
                                  <a:cxn ang="T132">
                                    <a:pos x="T40" y="T41"/>
                                  </a:cxn>
                                  <a:cxn ang="T133">
                                    <a:pos x="T42" y="T43"/>
                                  </a:cxn>
                                  <a:cxn ang="T134">
                                    <a:pos x="T44" y="T45"/>
                                  </a:cxn>
                                  <a:cxn ang="T135">
                                    <a:pos x="T46" y="T47"/>
                                  </a:cxn>
                                  <a:cxn ang="T136">
                                    <a:pos x="T48" y="T49"/>
                                  </a:cxn>
                                  <a:cxn ang="T137">
                                    <a:pos x="T50" y="T51"/>
                                  </a:cxn>
                                  <a:cxn ang="T138">
                                    <a:pos x="T52" y="T53"/>
                                  </a:cxn>
                                  <a:cxn ang="T139">
                                    <a:pos x="T54" y="T55"/>
                                  </a:cxn>
                                  <a:cxn ang="T140">
                                    <a:pos x="T56" y="T57"/>
                                  </a:cxn>
                                  <a:cxn ang="T141">
                                    <a:pos x="T58" y="T59"/>
                                  </a:cxn>
                                  <a:cxn ang="T142">
                                    <a:pos x="T60" y="T61"/>
                                  </a:cxn>
                                  <a:cxn ang="T143">
                                    <a:pos x="T62" y="T63"/>
                                  </a:cxn>
                                  <a:cxn ang="T144">
                                    <a:pos x="T64" y="T65"/>
                                  </a:cxn>
                                  <a:cxn ang="T145">
                                    <a:pos x="T66" y="T67"/>
                                  </a:cxn>
                                  <a:cxn ang="T146">
                                    <a:pos x="T68" y="T69"/>
                                  </a:cxn>
                                  <a:cxn ang="T147">
                                    <a:pos x="T70" y="T71"/>
                                  </a:cxn>
                                  <a:cxn ang="T148">
                                    <a:pos x="T72" y="T73"/>
                                  </a:cxn>
                                  <a:cxn ang="T149">
                                    <a:pos x="T74" y="T75"/>
                                  </a:cxn>
                                  <a:cxn ang="T150">
                                    <a:pos x="T76" y="T77"/>
                                  </a:cxn>
                                  <a:cxn ang="T151">
                                    <a:pos x="T78" y="T79"/>
                                  </a:cxn>
                                  <a:cxn ang="T152">
                                    <a:pos x="T80" y="T81"/>
                                  </a:cxn>
                                  <a:cxn ang="T153">
                                    <a:pos x="T82" y="T83"/>
                                  </a:cxn>
                                  <a:cxn ang="T154">
                                    <a:pos x="T84" y="T85"/>
                                  </a:cxn>
                                  <a:cxn ang="T155">
                                    <a:pos x="T86" y="T87"/>
                                  </a:cxn>
                                  <a:cxn ang="T156">
                                    <a:pos x="T88" y="T89"/>
                                  </a:cxn>
                                  <a:cxn ang="T157">
                                    <a:pos x="T90" y="T91"/>
                                  </a:cxn>
                                  <a:cxn ang="T158">
                                    <a:pos x="T92" y="T93"/>
                                  </a:cxn>
                                  <a:cxn ang="T159">
                                    <a:pos x="T94" y="T95"/>
                                  </a:cxn>
                                  <a:cxn ang="T160">
                                    <a:pos x="T96" y="T97"/>
                                  </a:cxn>
                                  <a:cxn ang="T161">
                                    <a:pos x="T98" y="T99"/>
                                  </a:cxn>
                                  <a:cxn ang="T162">
                                    <a:pos x="T100" y="T101"/>
                                  </a:cxn>
                                  <a:cxn ang="T163">
                                    <a:pos x="T102" y="T103"/>
                                  </a:cxn>
                                  <a:cxn ang="T164">
                                    <a:pos x="T104" y="T105"/>
                                  </a:cxn>
                                  <a:cxn ang="T165">
                                    <a:pos x="T106" y="T107"/>
                                  </a:cxn>
                                  <a:cxn ang="T166">
                                    <a:pos x="T108" y="T109"/>
                                  </a:cxn>
                                  <a:cxn ang="T167">
                                    <a:pos x="T110" y="T111"/>
                                  </a:cxn>
                                </a:cxnLst>
                                <a:rect l="T168" t="T169" r="T170" b="T171"/>
                                <a:pathLst>
                                  <a:path w="432" h="1986">
                                    <a:moveTo>
                                      <a:pt x="427" y="1986"/>
                                    </a:moveTo>
                                    <a:cubicBezTo>
                                      <a:pt x="432" y="1970"/>
                                      <a:pt x="423" y="1961"/>
                                      <a:pt x="412" y="1950"/>
                                    </a:cubicBezTo>
                                    <a:cubicBezTo>
                                      <a:pt x="405" y="1899"/>
                                      <a:pt x="355" y="1896"/>
                                      <a:pt x="325" y="1866"/>
                                    </a:cubicBezTo>
                                    <a:cubicBezTo>
                                      <a:pt x="331" y="1865"/>
                                      <a:pt x="339" y="1867"/>
                                      <a:pt x="343" y="1863"/>
                                    </a:cubicBezTo>
                                    <a:cubicBezTo>
                                      <a:pt x="352" y="1854"/>
                                      <a:pt x="328" y="1838"/>
                                      <a:pt x="325" y="1836"/>
                                    </a:cubicBezTo>
                                    <a:cubicBezTo>
                                      <a:pt x="319" y="1824"/>
                                      <a:pt x="320" y="1813"/>
                                      <a:pt x="307" y="1809"/>
                                    </a:cubicBezTo>
                                    <a:cubicBezTo>
                                      <a:pt x="287" y="1789"/>
                                      <a:pt x="297" y="1773"/>
                                      <a:pt x="262" y="1761"/>
                                    </a:cubicBezTo>
                                    <a:cubicBezTo>
                                      <a:pt x="234" y="1740"/>
                                      <a:pt x="229" y="1716"/>
                                      <a:pt x="193" y="1710"/>
                                    </a:cubicBezTo>
                                    <a:cubicBezTo>
                                      <a:pt x="188" y="1691"/>
                                      <a:pt x="174" y="1663"/>
                                      <a:pt x="163" y="1647"/>
                                    </a:cubicBezTo>
                                    <a:cubicBezTo>
                                      <a:pt x="161" y="1635"/>
                                      <a:pt x="159" y="1618"/>
                                      <a:pt x="151" y="1608"/>
                                    </a:cubicBezTo>
                                    <a:cubicBezTo>
                                      <a:pt x="146" y="1601"/>
                                      <a:pt x="133" y="1590"/>
                                      <a:pt x="133" y="1590"/>
                                    </a:cubicBezTo>
                                    <a:cubicBezTo>
                                      <a:pt x="138" y="1565"/>
                                      <a:pt x="130" y="1542"/>
                                      <a:pt x="112" y="1524"/>
                                    </a:cubicBezTo>
                                    <a:cubicBezTo>
                                      <a:pt x="125" y="1520"/>
                                      <a:pt x="131" y="1523"/>
                                      <a:pt x="142" y="1530"/>
                                    </a:cubicBezTo>
                                    <a:cubicBezTo>
                                      <a:pt x="151" y="1543"/>
                                      <a:pt x="151" y="1564"/>
                                      <a:pt x="163" y="1575"/>
                                    </a:cubicBezTo>
                                    <a:cubicBezTo>
                                      <a:pt x="171" y="1582"/>
                                      <a:pt x="181" y="1587"/>
                                      <a:pt x="190" y="1593"/>
                                    </a:cubicBezTo>
                                    <a:cubicBezTo>
                                      <a:pt x="193" y="1595"/>
                                      <a:pt x="199" y="1599"/>
                                      <a:pt x="199" y="1599"/>
                                    </a:cubicBezTo>
                                    <a:cubicBezTo>
                                      <a:pt x="203" y="1616"/>
                                      <a:pt x="209" y="1609"/>
                                      <a:pt x="217" y="1623"/>
                                    </a:cubicBezTo>
                                    <a:cubicBezTo>
                                      <a:pt x="228" y="1642"/>
                                      <a:pt x="224" y="1663"/>
                                      <a:pt x="247" y="1671"/>
                                    </a:cubicBezTo>
                                    <a:cubicBezTo>
                                      <a:pt x="252" y="1687"/>
                                      <a:pt x="264" y="1705"/>
                                      <a:pt x="274" y="1719"/>
                                    </a:cubicBezTo>
                                    <a:cubicBezTo>
                                      <a:pt x="279" y="1742"/>
                                      <a:pt x="286" y="1743"/>
                                      <a:pt x="304" y="1755"/>
                                    </a:cubicBezTo>
                                    <a:cubicBezTo>
                                      <a:pt x="339" y="1751"/>
                                      <a:pt x="334" y="1752"/>
                                      <a:pt x="316" y="1734"/>
                                    </a:cubicBezTo>
                                    <a:cubicBezTo>
                                      <a:pt x="311" y="1718"/>
                                      <a:pt x="295" y="1717"/>
                                      <a:pt x="286" y="1704"/>
                                    </a:cubicBezTo>
                                    <a:cubicBezTo>
                                      <a:pt x="275" y="1689"/>
                                      <a:pt x="266" y="1672"/>
                                      <a:pt x="253" y="1659"/>
                                    </a:cubicBezTo>
                                    <a:cubicBezTo>
                                      <a:pt x="250" y="1650"/>
                                      <a:pt x="231" y="1625"/>
                                      <a:pt x="223" y="1620"/>
                                    </a:cubicBezTo>
                                    <a:cubicBezTo>
                                      <a:pt x="216" y="1609"/>
                                      <a:pt x="205" y="1585"/>
                                      <a:pt x="193" y="1581"/>
                                    </a:cubicBezTo>
                                    <a:cubicBezTo>
                                      <a:pt x="178" y="1566"/>
                                      <a:pt x="163" y="1542"/>
                                      <a:pt x="145" y="1530"/>
                                    </a:cubicBezTo>
                                    <a:cubicBezTo>
                                      <a:pt x="137" y="1507"/>
                                      <a:pt x="143" y="1517"/>
                                      <a:pt x="130" y="1500"/>
                                    </a:cubicBezTo>
                                    <a:cubicBezTo>
                                      <a:pt x="126" y="1488"/>
                                      <a:pt x="114" y="1477"/>
                                      <a:pt x="103" y="1470"/>
                                    </a:cubicBezTo>
                                    <a:cubicBezTo>
                                      <a:pt x="98" y="1454"/>
                                      <a:pt x="87" y="1441"/>
                                      <a:pt x="82" y="1425"/>
                                    </a:cubicBezTo>
                                    <a:cubicBezTo>
                                      <a:pt x="92" y="1354"/>
                                      <a:pt x="60" y="1401"/>
                                      <a:pt x="71" y="1330"/>
                                    </a:cubicBezTo>
                                    <a:cubicBezTo>
                                      <a:pt x="65" y="1299"/>
                                      <a:pt x="56" y="1263"/>
                                      <a:pt x="46" y="1239"/>
                                    </a:cubicBezTo>
                                    <a:cubicBezTo>
                                      <a:pt x="43" y="1232"/>
                                      <a:pt x="25" y="1204"/>
                                      <a:pt x="22" y="1182"/>
                                    </a:cubicBezTo>
                                    <a:cubicBezTo>
                                      <a:pt x="19" y="1160"/>
                                      <a:pt x="26" y="1124"/>
                                      <a:pt x="25" y="1104"/>
                                    </a:cubicBezTo>
                                    <a:cubicBezTo>
                                      <a:pt x="20" y="1086"/>
                                      <a:pt x="23" y="1084"/>
                                      <a:pt x="16" y="1062"/>
                                    </a:cubicBezTo>
                                    <a:cubicBezTo>
                                      <a:pt x="15" y="1059"/>
                                      <a:pt x="16" y="1014"/>
                                      <a:pt x="16" y="1014"/>
                                    </a:cubicBezTo>
                                    <a:cubicBezTo>
                                      <a:pt x="23" y="986"/>
                                      <a:pt x="38" y="978"/>
                                      <a:pt x="31" y="951"/>
                                    </a:cubicBezTo>
                                    <a:cubicBezTo>
                                      <a:pt x="21" y="913"/>
                                      <a:pt x="11" y="875"/>
                                      <a:pt x="1" y="837"/>
                                    </a:cubicBezTo>
                                    <a:cubicBezTo>
                                      <a:pt x="0" y="808"/>
                                      <a:pt x="18" y="796"/>
                                      <a:pt x="22" y="777"/>
                                    </a:cubicBezTo>
                                    <a:cubicBezTo>
                                      <a:pt x="19" y="758"/>
                                      <a:pt x="20" y="742"/>
                                      <a:pt x="25" y="723"/>
                                    </a:cubicBezTo>
                                    <a:cubicBezTo>
                                      <a:pt x="24" y="689"/>
                                      <a:pt x="22" y="655"/>
                                      <a:pt x="22" y="621"/>
                                    </a:cubicBezTo>
                                    <a:cubicBezTo>
                                      <a:pt x="22" y="594"/>
                                      <a:pt x="34" y="566"/>
                                      <a:pt x="40" y="540"/>
                                    </a:cubicBezTo>
                                    <a:cubicBezTo>
                                      <a:pt x="48" y="509"/>
                                      <a:pt x="51" y="478"/>
                                      <a:pt x="58" y="447"/>
                                    </a:cubicBezTo>
                                    <a:cubicBezTo>
                                      <a:pt x="64" y="419"/>
                                      <a:pt x="73" y="391"/>
                                      <a:pt x="82" y="363"/>
                                    </a:cubicBezTo>
                                    <a:cubicBezTo>
                                      <a:pt x="85" y="354"/>
                                      <a:pt x="91" y="345"/>
                                      <a:pt x="94" y="336"/>
                                    </a:cubicBezTo>
                                    <a:cubicBezTo>
                                      <a:pt x="95" y="333"/>
                                      <a:pt x="97" y="327"/>
                                      <a:pt x="97" y="327"/>
                                    </a:cubicBezTo>
                                    <a:cubicBezTo>
                                      <a:pt x="98" y="315"/>
                                      <a:pt x="91" y="299"/>
                                      <a:pt x="100" y="291"/>
                                    </a:cubicBezTo>
                                    <a:cubicBezTo>
                                      <a:pt x="165" y="239"/>
                                      <a:pt x="137" y="313"/>
                                      <a:pt x="148" y="279"/>
                                    </a:cubicBezTo>
                                    <a:cubicBezTo>
                                      <a:pt x="151" y="258"/>
                                      <a:pt x="155" y="238"/>
                                      <a:pt x="139" y="222"/>
                                    </a:cubicBezTo>
                                    <a:cubicBezTo>
                                      <a:pt x="138" y="219"/>
                                      <a:pt x="135" y="216"/>
                                      <a:pt x="136" y="213"/>
                                    </a:cubicBezTo>
                                    <a:cubicBezTo>
                                      <a:pt x="139" y="206"/>
                                      <a:pt x="165" y="197"/>
                                      <a:pt x="172" y="195"/>
                                    </a:cubicBezTo>
                                    <a:cubicBezTo>
                                      <a:pt x="178" y="177"/>
                                      <a:pt x="194" y="126"/>
                                      <a:pt x="211" y="120"/>
                                    </a:cubicBezTo>
                                    <a:cubicBezTo>
                                      <a:pt x="217" y="122"/>
                                      <a:pt x="226" y="135"/>
                                      <a:pt x="229" y="129"/>
                                    </a:cubicBezTo>
                                    <a:cubicBezTo>
                                      <a:pt x="236" y="115"/>
                                      <a:pt x="230" y="96"/>
                                      <a:pt x="235" y="81"/>
                                    </a:cubicBezTo>
                                    <a:cubicBezTo>
                                      <a:pt x="243" y="54"/>
                                      <a:pt x="249" y="24"/>
                                      <a:pt x="265" y="0"/>
                                    </a:cubicBezTo>
                                    <a:cubicBezTo>
                                      <a:pt x="280" y="10"/>
                                      <a:pt x="278" y="19"/>
                                      <a:pt x="280" y="39"/>
                                    </a:cubicBezTo>
                                    <a:cubicBezTo>
                                      <a:pt x="283" y="66"/>
                                      <a:pt x="292" y="97"/>
                                      <a:pt x="292" y="123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763" name="AutoShape 128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9600000" flipH="1">
                                <a:off x="2726" y="885"/>
                                <a:ext cx="45" cy="181"/>
                              </a:xfrm>
                              <a:prstGeom prst="lightningBolt">
                                <a:avLst/>
                              </a:prstGeom>
                              <a:solidFill>
                                <a:srgbClr val="ECD846"/>
                              </a:solidFill>
                              <a:ln w="9525">
                                <a:solidFill>
                                  <a:srgbClr val="CC99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757" name="Freeform 128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60" y="2504"/>
                            <a:ext cx="185" cy="280"/>
                          </a:xfrm>
                          <a:custGeom>
                            <a:avLst/>
                            <a:gdLst>
                              <a:gd name="T0" fmla="*/ 180 w 185"/>
                              <a:gd name="T1" fmla="*/ 0 h 280"/>
                              <a:gd name="T2" fmla="*/ 172 w 185"/>
                              <a:gd name="T3" fmla="*/ 24 h 280"/>
                              <a:gd name="T4" fmla="*/ 148 w 185"/>
                              <a:gd name="T5" fmla="*/ 32 h 280"/>
                              <a:gd name="T6" fmla="*/ 100 w 185"/>
                              <a:gd name="T7" fmla="*/ 120 h 280"/>
                              <a:gd name="T8" fmla="*/ 44 w 185"/>
                              <a:gd name="T9" fmla="*/ 192 h 280"/>
                              <a:gd name="T10" fmla="*/ 36 w 185"/>
                              <a:gd name="T11" fmla="*/ 216 h 280"/>
                              <a:gd name="T12" fmla="*/ 12 w 185"/>
                              <a:gd name="T13" fmla="*/ 224 h 280"/>
                              <a:gd name="T14" fmla="*/ 44 w 185"/>
                              <a:gd name="T15" fmla="*/ 280 h 280"/>
                              <a:gd name="T16" fmla="*/ 108 w 185"/>
                              <a:gd name="T17" fmla="*/ 200 h 280"/>
                              <a:gd name="T18" fmla="*/ 140 w 185"/>
                              <a:gd name="T19" fmla="*/ 176 h 280"/>
                              <a:gd name="T20" fmla="*/ 164 w 185"/>
                              <a:gd name="T21" fmla="*/ 152 h 280"/>
                              <a:gd name="T22" fmla="*/ 164 w 185"/>
                              <a:gd name="T23" fmla="*/ 56 h 280"/>
                              <a:gd name="T24" fmla="*/ 164 w 185"/>
                              <a:gd name="T25" fmla="*/ 56 h 280"/>
                              <a:gd name="T26" fmla="*/ 180 w 185"/>
                              <a:gd name="T27" fmla="*/ 0 h 280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185"/>
                              <a:gd name="T43" fmla="*/ 0 h 280"/>
                              <a:gd name="T44" fmla="*/ 185 w 185"/>
                              <a:gd name="T45" fmla="*/ 280 h 280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185" h="280">
                                <a:moveTo>
                                  <a:pt x="180" y="0"/>
                                </a:moveTo>
                                <a:cubicBezTo>
                                  <a:pt x="177" y="8"/>
                                  <a:pt x="178" y="18"/>
                                  <a:pt x="172" y="24"/>
                                </a:cubicBezTo>
                                <a:cubicBezTo>
                                  <a:pt x="166" y="30"/>
                                  <a:pt x="153" y="25"/>
                                  <a:pt x="148" y="32"/>
                                </a:cubicBezTo>
                                <a:cubicBezTo>
                                  <a:pt x="112" y="82"/>
                                  <a:pt x="150" y="87"/>
                                  <a:pt x="100" y="120"/>
                                </a:cubicBezTo>
                                <a:cubicBezTo>
                                  <a:pt x="90" y="149"/>
                                  <a:pt x="44" y="192"/>
                                  <a:pt x="44" y="192"/>
                                </a:cubicBezTo>
                                <a:cubicBezTo>
                                  <a:pt x="41" y="200"/>
                                  <a:pt x="42" y="210"/>
                                  <a:pt x="36" y="216"/>
                                </a:cubicBezTo>
                                <a:cubicBezTo>
                                  <a:pt x="30" y="222"/>
                                  <a:pt x="15" y="216"/>
                                  <a:pt x="12" y="224"/>
                                </a:cubicBezTo>
                                <a:cubicBezTo>
                                  <a:pt x="0" y="259"/>
                                  <a:pt x="24" y="267"/>
                                  <a:pt x="44" y="280"/>
                                </a:cubicBezTo>
                                <a:cubicBezTo>
                                  <a:pt x="89" y="265"/>
                                  <a:pt x="93" y="245"/>
                                  <a:pt x="108" y="200"/>
                                </a:cubicBezTo>
                                <a:cubicBezTo>
                                  <a:pt x="112" y="187"/>
                                  <a:pt x="130" y="185"/>
                                  <a:pt x="140" y="176"/>
                                </a:cubicBezTo>
                                <a:cubicBezTo>
                                  <a:pt x="149" y="169"/>
                                  <a:pt x="156" y="160"/>
                                  <a:pt x="164" y="152"/>
                                </a:cubicBezTo>
                                <a:cubicBezTo>
                                  <a:pt x="185" y="88"/>
                                  <a:pt x="185" y="120"/>
                                  <a:pt x="164" y="56"/>
                                </a:cubicBezTo>
                                <a:cubicBezTo>
                                  <a:pt x="169" y="37"/>
                                  <a:pt x="175" y="19"/>
                                  <a:pt x="180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755" name="Freeform 754"/>
                        <p:cNvSpPr/>
                        <p:nvPr/>
                      </p:nvSpPr>
                      <p:spPr>
                        <a:xfrm>
                          <a:off x="3622876" y="1608881"/>
                          <a:ext cx="476041" cy="544010"/>
                        </a:xfrm>
                        <a:custGeom>
                          <a:avLst/>
                          <a:gdLst>
                            <a:gd name="connsiteX0" fmla="*/ 335666 w 476041"/>
                            <a:gd name="connsiteY0" fmla="*/ 416689 h 544010"/>
                            <a:gd name="connsiteX1" fmla="*/ 335666 w 476041"/>
                            <a:gd name="connsiteY1" fmla="*/ 416689 h 544010"/>
                            <a:gd name="connsiteX2" fmla="*/ 416689 w 476041"/>
                            <a:gd name="connsiteY2" fmla="*/ 532435 h 544010"/>
                            <a:gd name="connsiteX3" fmla="*/ 451413 w 476041"/>
                            <a:gd name="connsiteY3" fmla="*/ 544010 h 544010"/>
                            <a:gd name="connsiteX4" fmla="*/ 451413 w 476041"/>
                            <a:gd name="connsiteY4" fmla="*/ 370390 h 544010"/>
                            <a:gd name="connsiteX5" fmla="*/ 428263 w 476041"/>
                            <a:gd name="connsiteY5" fmla="*/ 347241 h 544010"/>
                            <a:gd name="connsiteX6" fmla="*/ 393539 w 476041"/>
                            <a:gd name="connsiteY6" fmla="*/ 335666 h 544010"/>
                            <a:gd name="connsiteX7" fmla="*/ 347240 w 476041"/>
                            <a:gd name="connsiteY7" fmla="*/ 289367 h 544010"/>
                            <a:gd name="connsiteX8" fmla="*/ 289367 w 476041"/>
                            <a:gd name="connsiteY8" fmla="*/ 243068 h 544010"/>
                            <a:gd name="connsiteX9" fmla="*/ 266218 w 476041"/>
                            <a:gd name="connsiteY9" fmla="*/ 208344 h 544010"/>
                            <a:gd name="connsiteX10" fmla="*/ 208344 w 476041"/>
                            <a:gd name="connsiteY10" fmla="*/ 162046 h 544010"/>
                            <a:gd name="connsiteX11" fmla="*/ 138896 w 476041"/>
                            <a:gd name="connsiteY11" fmla="*/ 115747 h 544010"/>
                            <a:gd name="connsiteX12" fmla="*/ 115747 w 476041"/>
                            <a:gd name="connsiteY12" fmla="*/ 81023 h 544010"/>
                            <a:gd name="connsiteX13" fmla="*/ 81023 w 476041"/>
                            <a:gd name="connsiteY13" fmla="*/ 69448 h 544010"/>
                            <a:gd name="connsiteX14" fmla="*/ 69448 w 476041"/>
                            <a:gd name="connsiteY14" fmla="*/ 34724 h 544010"/>
                            <a:gd name="connsiteX15" fmla="*/ 34724 w 476041"/>
                            <a:gd name="connsiteY15" fmla="*/ 23149 h 544010"/>
                            <a:gd name="connsiteX16" fmla="*/ 0 w 476041"/>
                            <a:gd name="connsiteY16" fmla="*/ 0 h 544010"/>
                            <a:gd name="connsiteX17" fmla="*/ 11575 w 476041"/>
                            <a:gd name="connsiteY17" fmla="*/ 92597 h 544010"/>
                            <a:gd name="connsiteX18" fmla="*/ 34724 w 476041"/>
                            <a:gd name="connsiteY18" fmla="*/ 115747 h 544010"/>
                            <a:gd name="connsiteX19" fmla="*/ 57873 w 476041"/>
                            <a:gd name="connsiteY19" fmla="*/ 196770 h 544010"/>
                            <a:gd name="connsiteX20" fmla="*/ 81023 w 476041"/>
                            <a:gd name="connsiteY20" fmla="*/ 231494 h 544010"/>
                            <a:gd name="connsiteX21" fmla="*/ 115747 w 476041"/>
                            <a:gd name="connsiteY21" fmla="*/ 300942 h 544010"/>
                            <a:gd name="connsiteX22" fmla="*/ 185195 w 476041"/>
                            <a:gd name="connsiteY22" fmla="*/ 324091 h 544010"/>
                            <a:gd name="connsiteX23" fmla="*/ 254643 w 476041"/>
                            <a:gd name="connsiteY23" fmla="*/ 358815 h 544010"/>
                            <a:gd name="connsiteX24" fmla="*/ 289367 w 476041"/>
                            <a:gd name="connsiteY24" fmla="*/ 370390 h 544010"/>
                            <a:gd name="connsiteX25" fmla="*/ 324091 w 476041"/>
                            <a:gd name="connsiteY25" fmla="*/ 393539 h 544010"/>
                            <a:gd name="connsiteX26" fmla="*/ 335666 w 476041"/>
                            <a:gd name="connsiteY26" fmla="*/ 416689 h 5440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</a:cxnLst>
                          <a:rect l="l" t="t" r="r" b="b"/>
                          <a:pathLst>
                            <a:path w="476041" h="544010">
                              <a:moveTo>
                                <a:pt x="335666" y="416689"/>
                              </a:moveTo>
                              <a:lnTo>
                                <a:pt x="335666" y="416689"/>
                              </a:lnTo>
                              <a:cubicBezTo>
                                <a:pt x="370702" y="486759"/>
                                <a:pt x="360300" y="504240"/>
                                <a:pt x="416689" y="532435"/>
                              </a:cubicBezTo>
                              <a:cubicBezTo>
                                <a:pt x="427602" y="537891"/>
                                <a:pt x="439838" y="540152"/>
                                <a:pt x="451413" y="544010"/>
                              </a:cubicBezTo>
                              <a:cubicBezTo>
                                <a:pt x="474516" y="474697"/>
                                <a:pt x="476041" y="485320"/>
                                <a:pt x="451413" y="370390"/>
                              </a:cubicBezTo>
                              <a:cubicBezTo>
                                <a:pt x="449126" y="359719"/>
                                <a:pt x="437621" y="352856"/>
                                <a:pt x="428263" y="347241"/>
                              </a:cubicBezTo>
                              <a:cubicBezTo>
                                <a:pt x="417801" y="340964"/>
                                <a:pt x="405114" y="339524"/>
                                <a:pt x="393539" y="335666"/>
                              </a:cubicBezTo>
                              <a:cubicBezTo>
                                <a:pt x="378106" y="320233"/>
                                <a:pt x="365400" y="301474"/>
                                <a:pt x="347240" y="289367"/>
                              </a:cubicBezTo>
                              <a:cubicBezTo>
                                <a:pt x="321454" y="272177"/>
                                <a:pt x="308217" y="266632"/>
                                <a:pt x="289367" y="243068"/>
                              </a:cubicBezTo>
                              <a:cubicBezTo>
                                <a:pt x="280677" y="232205"/>
                                <a:pt x="274908" y="219207"/>
                                <a:pt x="266218" y="208344"/>
                              </a:cubicBezTo>
                              <a:cubicBezTo>
                                <a:pt x="241377" y="177293"/>
                                <a:pt x="241765" y="188783"/>
                                <a:pt x="208344" y="162046"/>
                              </a:cubicBezTo>
                              <a:cubicBezTo>
                                <a:pt x="149426" y="114911"/>
                                <a:pt x="232221" y="162408"/>
                                <a:pt x="138896" y="115747"/>
                              </a:cubicBezTo>
                              <a:cubicBezTo>
                                <a:pt x="131180" y="104172"/>
                                <a:pt x="126610" y="89713"/>
                                <a:pt x="115747" y="81023"/>
                              </a:cubicBezTo>
                              <a:cubicBezTo>
                                <a:pt x="106220" y="73401"/>
                                <a:pt x="89650" y="78075"/>
                                <a:pt x="81023" y="69448"/>
                              </a:cubicBezTo>
                              <a:cubicBezTo>
                                <a:pt x="72396" y="60821"/>
                                <a:pt x="78075" y="43351"/>
                                <a:pt x="69448" y="34724"/>
                              </a:cubicBezTo>
                              <a:cubicBezTo>
                                <a:pt x="60821" y="26097"/>
                                <a:pt x="45637" y="28605"/>
                                <a:pt x="34724" y="23149"/>
                              </a:cubicBezTo>
                              <a:cubicBezTo>
                                <a:pt x="22282" y="16928"/>
                                <a:pt x="11575" y="7716"/>
                                <a:pt x="0" y="0"/>
                              </a:cubicBezTo>
                              <a:cubicBezTo>
                                <a:pt x="3858" y="30866"/>
                                <a:pt x="2637" y="62803"/>
                                <a:pt x="11575" y="92597"/>
                              </a:cubicBezTo>
                              <a:cubicBezTo>
                                <a:pt x="14711" y="103050"/>
                                <a:pt x="29109" y="106389"/>
                                <a:pt x="34724" y="115747"/>
                              </a:cubicBezTo>
                              <a:cubicBezTo>
                                <a:pt x="45991" y="134525"/>
                                <a:pt x="50301" y="179102"/>
                                <a:pt x="57873" y="196770"/>
                              </a:cubicBezTo>
                              <a:cubicBezTo>
                                <a:pt x="63353" y="209556"/>
                                <a:pt x="73306" y="219919"/>
                                <a:pt x="81023" y="231494"/>
                              </a:cubicBezTo>
                              <a:cubicBezTo>
                                <a:pt x="87330" y="250416"/>
                                <a:pt x="96850" y="289132"/>
                                <a:pt x="115747" y="300942"/>
                              </a:cubicBezTo>
                              <a:cubicBezTo>
                                <a:pt x="136440" y="313875"/>
                                <a:pt x="162046" y="316375"/>
                                <a:pt x="185195" y="324091"/>
                              </a:cubicBezTo>
                              <a:cubicBezTo>
                                <a:pt x="272470" y="353183"/>
                                <a:pt x="164897" y="313942"/>
                                <a:pt x="254643" y="358815"/>
                              </a:cubicBezTo>
                              <a:cubicBezTo>
                                <a:pt x="265556" y="364271"/>
                                <a:pt x="278454" y="364934"/>
                                <a:pt x="289367" y="370390"/>
                              </a:cubicBezTo>
                              <a:cubicBezTo>
                                <a:pt x="301809" y="376611"/>
                                <a:pt x="313228" y="384849"/>
                                <a:pt x="324091" y="393539"/>
                              </a:cubicBezTo>
                              <a:cubicBezTo>
                                <a:pt x="356438" y="419417"/>
                                <a:pt x="333737" y="412831"/>
                                <a:pt x="335666" y="41668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>
                          <a:solidFill>
                            <a:srgbClr val="CC99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400">
                            <a:defRPr/>
                          </a:pPr>
                          <a:endParaRPr lang="en-US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86" name="Group 281"/>
                    <p:cNvGrpSpPr/>
                    <p:nvPr/>
                  </p:nvGrpSpPr>
                  <p:grpSpPr>
                    <a:xfrm rot="2620156">
                      <a:off x="4406280" y="2615208"/>
                      <a:ext cx="376580" cy="1224136"/>
                      <a:chOff x="3491880" y="1700808"/>
                      <a:chExt cx="376580" cy="1224136"/>
                    </a:xfrm>
                  </p:grpSpPr>
                  <p:grpSp>
                    <p:nvGrpSpPr>
                      <p:cNvPr id="691" name="Group 143"/>
                      <p:cNvGrpSpPr/>
                      <p:nvPr/>
                    </p:nvGrpSpPr>
                    <p:grpSpPr>
                      <a:xfrm>
                        <a:off x="3491880" y="2276872"/>
                        <a:ext cx="304572" cy="648072"/>
                        <a:chOff x="3622876" y="1044283"/>
                        <a:chExt cx="1960756" cy="3563452"/>
                      </a:xfrm>
                    </p:grpSpPr>
                    <p:grpSp>
                      <p:nvGrpSpPr>
                        <p:cNvPr id="693" name="Group 1280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8992529" flipH="1" flipV="1">
                          <a:off x="4245701" y="1044283"/>
                          <a:ext cx="1337931" cy="3563452"/>
                          <a:chOff x="2440" y="885"/>
                          <a:chExt cx="758" cy="2167"/>
                        </a:xfrm>
                      </p:grpSpPr>
                      <p:grpSp>
                        <p:nvGrpSpPr>
                          <p:cNvPr id="696" name="Group 128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40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746" name="Freeform 128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709" y="1037"/>
                              <a:ext cx="480" cy="1028"/>
                            </a:xfrm>
                            <a:custGeom>
                              <a:avLst/>
                              <a:gdLst>
                                <a:gd name="T0" fmla="*/ 471 w 480"/>
                                <a:gd name="T1" fmla="*/ 1017 h 1028"/>
                                <a:gd name="T2" fmla="*/ 468 w 480"/>
                                <a:gd name="T3" fmla="*/ 993 h 1028"/>
                                <a:gd name="T4" fmla="*/ 474 w 480"/>
                                <a:gd name="T5" fmla="*/ 957 h 1028"/>
                                <a:gd name="T6" fmla="*/ 468 w 480"/>
                                <a:gd name="T7" fmla="*/ 882 h 1028"/>
                                <a:gd name="T8" fmla="*/ 477 w 480"/>
                                <a:gd name="T9" fmla="*/ 816 h 1028"/>
                                <a:gd name="T10" fmla="*/ 474 w 480"/>
                                <a:gd name="T11" fmla="*/ 807 h 1028"/>
                                <a:gd name="T12" fmla="*/ 459 w 480"/>
                                <a:gd name="T13" fmla="*/ 750 h 1028"/>
                                <a:gd name="T14" fmla="*/ 459 w 480"/>
                                <a:gd name="T15" fmla="*/ 705 h 1028"/>
                                <a:gd name="T16" fmla="*/ 450 w 480"/>
                                <a:gd name="T17" fmla="*/ 708 h 1028"/>
                                <a:gd name="T18" fmla="*/ 456 w 480"/>
                                <a:gd name="T19" fmla="*/ 699 h 1028"/>
                                <a:gd name="T20" fmla="*/ 450 w 480"/>
                                <a:gd name="T21" fmla="*/ 669 h 1028"/>
                                <a:gd name="T22" fmla="*/ 444 w 480"/>
                                <a:gd name="T23" fmla="*/ 591 h 1028"/>
                                <a:gd name="T24" fmla="*/ 429 w 480"/>
                                <a:gd name="T25" fmla="*/ 510 h 1028"/>
                                <a:gd name="T26" fmla="*/ 432 w 480"/>
                                <a:gd name="T27" fmla="*/ 480 h 1028"/>
                                <a:gd name="T28" fmla="*/ 423 w 480"/>
                                <a:gd name="T29" fmla="*/ 483 h 1028"/>
                                <a:gd name="T30" fmla="*/ 408 w 480"/>
                                <a:gd name="T31" fmla="*/ 438 h 1028"/>
                                <a:gd name="T32" fmla="*/ 384 w 480"/>
                                <a:gd name="T33" fmla="*/ 408 h 1028"/>
                                <a:gd name="T34" fmla="*/ 372 w 480"/>
                                <a:gd name="T35" fmla="*/ 336 h 1028"/>
                                <a:gd name="T36" fmla="*/ 351 w 480"/>
                                <a:gd name="T37" fmla="*/ 330 h 1028"/>
                                <a:gd name="T38" fmla="*/ 345 w 480"/>
                                <a:gd name="T39" fmla="*/ 294 h 1028"/>
                                <a:gd name="T40" fmla="*/ 312 w 480"/>
                                <a:gd name="T41" fmla="*/ 222 h 1028"/>
                                <a:gd name="T42" fmla="*/ 306 w 480"/>
                                <a:gd name="T43" fmla="*/ 174 h 1028"/>
                                <a:gd name="T44" fmla="*/ 297 w 480"/>
                                <a:gd name="T45" fmla="*/ 177 h 1028"/>
                                <a:gd name="T46" fmla="*/ 291 w 480"/>
                                <a:gd name="T47" fmla="*/ 186 h 1028"/>
                                <a:gd name="T48" fmla="*/ 279 w 480"/>
                                <a:gd name="T49" fmla="*/ 156 h 1028"/>
                                <a:gd name="T50" fmla="*/ 246 w 480"/>
                                <a:gd name="T51" fmla="*/ 147 h 1028"/>
                                <a:gd name="T52" fmla="*/ 225 w 480"/>
                                <a:gd name="T53" fmla="*/ 132 h 1028"/>
                                <a:gd name="T54" fmla="*/ 201 w 480"/>
                                <a:gd name="T55" fmla="*/ 105 h 1028"/>
                                <a:gd name="T56" fmla="*/ 159 w 480"/>
                                <a:gd name="T57" fmla="*/ 96 h 1028"/>
                                <a:gd name="T58" fmla="*/ 102 w 480"/>
                                <a:gd name="T59" fmla="*/ 63 h 1028"/>
                                <a:gd name="T60" fmla="*/ 78 w 480"/>
                                <a:gd name="T61" fmla="*/ 33 h 1028"/>
                                <a:gd name="T62" fmla="*/ 51 w 480"/>
                                <a:gd name="T63" fmla="*/ 12 h 1028"/>
                                <a:gd name="T64" fmla="*/ 33 w 480"/>
                                <a:gd name="T65" fmla="*/ 0 h 1028"/>
                                <a:gd name="T66" fmla="*/ 21 w 480"/>
                                <a:gd name="T67" fmla="*/ 48 h 1028"/>
                                <a:gd name="T68" fmla="*/ 48 w 480"/>
                                <a:gd name="T69" fmla="*/ 132 h 1028"/>
                                <a:gd name="T70" fmla="*/ 117 w 480"/>
                                <a:gd name="T71" fmla="*/ 108 h 1028"/>
                                <a:gd name="T72" fmla="*/ 126 w 480"/>
                                <a:gd name="T73" fmla="*/ 120 h 1028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w 480"/>
                                <a:gd name="T112" fmla="*/ 0 h 1028"/>
                                <a:gd name="T113" fmla="*/ 480 w 480"/>
                                <a:gd name="T114" fmla="*/ 1028 h 1028"/>
                              </a:gdLst>
                              <a:ahLst/>
                              <a:cxnLst>
                                <a:cxn ang="T74">
                                  <a:pos x="T0" y="T1"/>
                                </a:cxn>
                                <a:cxn ang="T75">
                                  <a:pos x="T2" y="T3"/>
                                </a:cxn>
                                <a:cxn ang="T76">
                                  <a:pos x="T4" y="T5"/>
                                </a:cxn>
                                <a:cxn ang="T77">
                                  <a:pos x="T6" y="T7"/>
                                </a:cxn>
                                <a:cxn ang="T78">
                                  <a:pos x="T8" y="T9"/>
                                </a:cxn>
                                <a:cxn ang="T79">
                                  <a:pos x="T10" y="T11"/>
                                </a:cxn>
                                <a:cxn ang="T80">
                                  <a:pos x="T12" y="T13"/>
                                </a:cxn>
                                <a:cxn ang="T81">
                                  <a:pos x="T14" y="T15"/>
                                </a:cxn>
                                <a:cxn ang="T82">
                                  <a:pos x="T16" y="T17"/>
                                </a:cxn>
                                <a:cxn ang="T83">
                                  <a:pos x="T18" y="T19"/>
                                </a:cxn>
                                <a:cxn ang="T84">
                                  <a:pos x="T20" y="T21"/>
                                </a:cxn>
                                <a:cxn ang="T85">
                                  <a:pos x="T22" y="T23"/>
                                </a:cxn>
                                <a:cxn ang="T86">
                                  <a:pos x="T24" y="T25"/>
                                </a:cxn>
                                <a:cxn ang="T87">
                                  <a:pos x="T26" y="T27"/>
                                </a:cxn>
                                <a:cxn ang="T88">
                                  <a:pos x="T28" y="T29"/>
                                </a:cxn>
                                <a:cxn ang="T89">
                                  <a:pos x="T30" y="T31"/>
                                </a:cxn>
                                <a:cxn ang="T90">
                                  <a:pos x="T32" y="T33"/>
                                </a:cxn>
                                <a:cxn ang="T91">
                                  <a:pos x="T34" y="T35"/>
                                </a:cxn>
                                <a:cxn ang="T92">
                                  <a:pos x="T36" y="T37"/>
                                </a:cxn>
                                <a:cxn ang="T93">
                                  <a:pos x="T38" y="T39"/>
                                </a:cxn>
                                <a:cxn ang="T94">
                                  <a:pos x="T40" y="T41"/>
                                </a:cxn>
                                <a:cxn ang="T95">
                                  <a:pos x="T42" y="T43"/>
                                </a:cxn>
                                <a:cxn ang="T96">
                                  <a:pos x="T44" y="T45"/>
                                </a:cxn>
                                <a:cxn ang="T97">
                                  <a:pos x="T46" y="T47"/>
                                </a:cxn>
                                <a:cxn ang="T98">
                                  <a:pos x="T48" y="T49"/>
                                </a:cxn>
                                <a:cxn ang="T99">
                                  <a:pos x="T50" y="T51"/>
                                </a:cxn>
                                <a:cxn ang="T100">
                                  <a:pos x="T52" y="T53"/>
                                </a:cxn>
                                <a:cxn ang="T101">
                                  <a:pos x="T54" y="T55"/>
                                </a:cxn>
                                <a:cxn ang="T102">
                                  <a:pos x="T56" y="T57"/>
                                </a:cxn>
                                <a:cxn ang="T103">
                                  <a:pos x="T58" y="T59"/>
                                </a:cxn>
                                <a:cxn ang="T104">
                                  <a:pos x="T60" y="T61"/>
                                </a:cxn>
                                <a:cxn ang="T105">
                                  <a:pos x="T62" y="T63"/>
                                </a:cxn>
                                <a:cxn ang="T106">
                                  <a:pos x="T64" y="T65"/>
                                </a:cxn>
                                <a:cxn ang="T107">
                                  <a:pos x="T66" y="T67"/>
                                </a:cxn>
                                <a:cxn ang="T108">
                                  <a:pos x="T68" y="T69"/>
                                </a:cxn>
                                <a:cxn ang="T109">
                                  <a:pos x="T70" y="T71"/>
                                </a:cxn>
                                <a:cxn ang="T110">
                                  <a:pos x="T72" y="T73"/>
                                </a:cxn>
                              </a:cxnLst>
                              <a:rect l="T111" t="T112" r="T113" b="T114"/>
                              <a:pathLst>
                                <a:path w="480" h="1028">
                                  <a:moveTo>
                                    <a:pt x="471" y="1017"/>
                                  </a:moveTo>
                                  <a:cubicBezTo>
                                    <a:pt x="480" y="983"/>
                                    <a:pt x="471" y="1028"/>
                                    <a:pt x="468" y="993"/>
                                  </a:cubicBezTo>
                                  <a:cubicBezTo>
                                    <a:pt x="467" y="982"/>
                                    <a:pt x="471" y="968"/>
                                    <a:pt x="474" y="957"/>
                                  </a:cubicBezTo>
                                  <a:cubicBezTo>
                                    <a:pt x="470" y="931"/>
                                    <a:pt x="476" y="907"/>
                                    <a:pt x="468" y="882"/>
                                  </a:cubicBezTo>
                                  <a:cubicBezTo>
                                    <a:pt x="470" y="860"/>
                                    <a:pt x="474" y="838"/>
                                    <a:pt x="477" y="816"/>
                                  </a:cubicBezTo>
                                  <a:cubicBezTo>
                                    <a:pt x="476" y="813"/>
                                    <a:pt x="474" y="810"/>
                                    <a:pt x="474" y="807"/>
                                  </a:cubicBezTo>
                                  <a:cubicBezTo>
                                    <a:pt x="474" y="782"/>
                                    <a:pt x="461" y="775"/>
                                    <a:pt x="459" y="750"/>
                                  </a:cubicBezTo>
                                  <a:cubicBezTo>
                                    <a:pt x="458" y="739"/>
                                    <a:pt x="459" y="705"/>
                                    <a:pt x="459" y="705"/>
                                  </a:cubicBezTo>
                                  <a:cubicBezTo>
                                    <a:pt x="456" y="706"/>
                                    <a:pt x="451" y="711"/>
                                    <a:pt x="450" y="708"/>
                                  </a:cubicBezTo>
                                  <a:cubicBezTo>
                                    <a:pt x="448" y="705"/>
                                    <a:pt x="456" y="703"/>
                                    <a:pt x="456" y="699"/>
                                  </a:cubicBezTo>
                                  <a:cubicBezTo>
                                    <a:pt x="457" y="688"/>
                                    <a:pt x="453" y="679"/>
                                    <a:pt x="450" y="669"/>
                                  </a:cubicBezTo>
                                  <a:cubicBezTo>
                                    <a:pt x="453" y="642"/>
                                    <a:pt x="453" y="617"/>
                                    <a:pt x="444" y="591"/>
                                  </a:cubicBezTo>
                                  <a:cubicBezTo>
                                    <a:pt x="459" y="547"/>
                                    <a:pt x="462" y="546"/>
                                    <a:pt x="429" y="510"/>
                                  </a:cubicBezTo>
                                  <a:cubicBezTo>
                                    <a:pt x="428" y="519"/>
                                    <a:pt x="435" y="472"/>
                                    <a:pt x="432" y="480"/>
                                  </a:cubicBezTo>
                                  <a:cubicBezTo>
                                    <a:pt x="431" y="483"/>
                                    <a:pt x="424" y="486"/>
                                    <a:pt x="423" y="483"/>
                                  </a:cubicBezTo>
                                  <a:cubicBezTo>
                                    <a:pt x="408" y="434"/>
                                    <a:pt x="437" y="445"/>
                                    <a:pt x="408" y="438"/>
                                  </a:cubicBezTo>
                                  <a:cubicBezTo>
                                    <a:pt x="400" y="428"/>
                                    <a:pt x="391" y="419"/>
                                    <a:pt x="384" y="408"/>
                                  </a:cubicBezTo>
                                  <a:cubicBezTo>
                                    <a:pt x="382" y="394"/>
                                    <a:pt x="382" y="346"/>
                                    <a:pt x="372" y="336"/>
                                  </a:cubicBezTo>
                                  <a:cubicBezTo>
                                    <a:pt x="367" y="331"/>
                                    <a:pt x="358" y="332"/>
                                    <a:pt x="351" y="330"/>
                                  </a:cubicBezTo>
                                  <a:cubicBezTo>
                                    <a:pt x="347" y="315"/>
                                    <a:pt x="353" y="307"/>
                                    <a:pt x="345" y="294"/>
                                  </a:cubicBezTo>
                                  <a:cubicBezTo>
                                    <a:pt x="345" y="291"/>
                                    <a:pt x="341" y="212"/>
                                    <a:pt x="312" y="222"/>
                                  </a:cubicBezTo>
                                  <a:cubicBezTo>
                                    <a:pt x="305" y="202"/>
                                    <a:pt x="312" y="168"/>
                                    <a:pt x="306" y="174"/>
                                  </a:cubicBezTo>
                                  <a:cubicBezTo>
                                    <a:pt x="304" y="176"/>
                                    <a:pt x="299" y="175"/>
                                    <a:pt x="297" y="177"/>
                                  </a:cubicBezTo>
                                  <a:cubicBezTo>
                                    <a:pt x="295" y="179"/>
                                    <a:pt x="283" y="211"/>
                                    <a:pt x="291" y="186"/>
                                  </a:cubicBezTo>
                                  <a:cubicBezTo>
                                    <a:pt x="289" y="177"/>
                                    <a:pt x="287" y="162"/>
                                    <a:pt x="279" y="156"/>
                                  </a:cubicBezTo>
                                  <a:cubicBezTo>
                                    <a:pt x="270" y="149"/>
                                    <a:pt x="246" y="147"/>
                                    <a:pt x="246" y="147"/>
                                  </a:cubicBezTo>
                                  <a:cubicBezTo>
                                    <a:pt x="240" y="141"/>
                                    <a:pt x="231" y="138"/>
                                    <a:pt x="225" y="132"/>
                                  </a:cubicBezTo>
                                  <a:cubicBezTo>
                                    <a:pt x="213" y="120"/>
                                    <a:pt x="218" y="114"/>
                                    <a:pt x="201" y="105"/>
                                  </a:cubicBezTo>
                                  <a:cubicBezTo>
                                    <a:pt x="182" y="110"/>
                                    <a:pt x="176" y="102"/>
                                    <a:pt x="159" y="96"/>
                                  </a:cubicBezTo>
                                  <a:cubicBezTo>
                                    <a:pt x="143" y="80"/>
                                    <a:pt x="119" y="78"/>
                                    <a:pt x="102" y="63"/>
                                  </a:cubicBezTo>
                                  <a:cubicBezTo>
                                    <a:pt x="64" y="29"/>
                                    <a:pt x="97" y="59"/>
                                    <a:pt x="78" y="33"/>
                                  </a:cubicBezTo>
                                  <a:cubicBezTo>
                                    <a:pt x="72" y="24"/>
                                    <a:pt x="59" y="18"/>
                                    <a:pt x="51" y="12"/>
                                  </a:cubicBezTo>
                                  <a:cubicBezTo>
                                    <a:pt x="45" y="8"/>
                                    <a:pt x="33" y="0"/>
                                    <a:pt x="33" y="0"/>
                                  </a:cubicBezTo>
                                  <a:cubicBezTo>
                                    <a:pt x="0" y="11"/>
                                    <a:pt x="11" y="11"/>
                                    <a:pt x="21" y="48"/>
                                  </a:cubicBezTo>
                                  <a:cubicBezTo>
                                    <a:pt x="23" y="55"/>
                                    <a:pt x="41" y="129"/>
                                    <a:pt x="48" y="132"/>
                                  </a:cubicBezTo>
                                  <a:cubicBezTo>
                                    <a:pt x="78" y="126"/>
                                    <a:pt x="90" y="103"/>
                                    <a:pt x="117" y="108"/>
                                  </a:cubicBezTo>
                                  <a:cubicBezTo>
                                    <a:pt x="124" y="118"/>
                                    <a:pt x="120" y="114"/>
                                    <a:pt x="126" y="12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701" name="Group 128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31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748" name="Oval 128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476" y="1157"/>
                                <a:ext cx="681" cy="1542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749" name="Freeform 128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895" y="2048"/>
                                <a:ext cx="294" cy="993"/>
                              </a:xfrm>
                              <a:custGeom>
                                <a:avLst/>
                                <a:gdLst>
                                  <a:gd name="T0" fmla="*/ 0 w 294"/>
                                  <a:gd name="T1" fmla="*/ 993 h 993"/>
                                  <a:gd name="T2" fmla="*/ 15 w 294"/>
                                  <a:gd name="T3" fmla="*/ 942 h 993"/>
                                  <a:gd name="T4" fmla="*/ 30 w 294"/>
                                  <a:gd name="T5" fmla="*/ 921 h 993"/>
                                  <a:gd name="T6" fmla="*/ 51 w 294"/>
                                  <a:gd name="T7" fmla="*/ 897 h 993"/>
                                  <a:gd name="T8" fmla="*/ 66 w 294"/>
                                  <a:gd name="T9" fmla="*/ 855 h 993"/>
                                  <a:gd name="T10" fmla="*/ 78 w 294"/>
                                  <a:gd name="T11" fmla="*/ 837 h 993"/>
                                  <a:gd name="T12" fmla="*/ 84 w 294"/>
                                  <a:gd name="T13" fmla="*/ 828 h 993"/>
                                  <a:gd name="T14" fmla="*/ 108 w 294"/>
                                  <a:gd name="T15" fmla="*/ 795 h 993"/>
                                  <a:gd name="T16" fmla="*/ 129 w 294"/>
                                  <a:gd name="T17" fmla="*/ 714 h 993"/>
                                  <a:gd name="T18" fmla="*/ 147 w 294"/>
                                  <a:gd name="T19" fmla="*/ 675 h 993"/>
                                  <a:gd name="T20" fmla="*/ 162 w 294"/>
                                  <a:gd name="T21" fmla="*/ 627 h 993"/>
                                  <a:gd name="T22" fmla="*/ 204 w 294"/>
                                  <a:gd name="T23" fmla="*/ 519 h 993"/>
                                  <a:gd name="T24" fmla="*/ 141 w 294"/>
                                  <a:gd name="T25" fmla="*/ 543 h 993"/>
                                  <a:gd name="T26" fmla="*/ 99 w 294"/>
                                  <a:gd name="T27" fmla="*/ 597 h 993"/>
                                  <a:gd name="T28" fmla="*/ 81 w 294"/>
                                  <a:gd name="T29" fmla="*/ 672 h 993"/>
                                  <a:gd name="T30" fmla="*/ 69 w 294"/>
                                  <a:gd name="T31" fmla="*/ 690 h 993"/>
                                  <a:gd name="T32" fmla="*/ 78 w 294"/>
                                  <a:gd name="T33" fmla="*/ 708 h 993"/>
                                  <a:gd name="T34" fmla="*/ 45 w 294"/>
                                  <a:gd name="T35" fmla="*/ 765 h 993"/>
                                  <a:gd name="T36" fmla="*/ 42 w 294"/>
                                  <a:gd name="T37" fmla="*/ 789 h 993"/>
                                  <a:gd name="T38" fmla="*/ 39 w 294"/>
                                  <a:gd name="T39" fmla="*/ 801 h 993"/>
                                  <a:gd name="T40" fmla="*/ 15 w 294"/>
                                  <a:gd name="T41" fmla="*/ 753 h 993"/>
                                  <a:gd name="T42" fmla="*/ 51 w 294"/>
                                  <a:gd name="T43" fmla="*/ 696 h 993"/>
                                  <a:gd name="T44" fmla="*/ 69 w 294"/>
                                  <a:gd name="T45" fmla="*/ 675 h 993"/>
                                  <a:gd name="T46" fmla="*/ 114 w 294"/>
                                  <a:gd name="T47" fmla="*/ 612 h 993"/>
                                  <a:gd name="T48" fmla="*/ 129 w 294"/>
                                  <a:gd name="T49" fmla="*/ 597 h 993"/>
                                  <a:gd name="T50" fmla="*/ 141 w 294"/>
                                  <a:gd name="T51" fmla="*/ 567 h 993"/>
                                  <a:gd name="T52" fmla="*/ 153 w 294"/>
                                  <a:gd name="T53" fmla="*/ 525 h 993"/>
                                  <a:gd name="T54" fmla="*/ 168 w 294"/>
                                  <a:gd name="T55" fmla="*/ 507 h 993"/>
                                  <a:gd name="T56" fmla="*/ 174 w 294"/>
                                  <a:gd name="T57" fmla="*/ 489 h 993"/>
                                  <a:gd name="T58" fmla="*/ 180 w 294"/>
                                  <a:gd name="T59" fmla="*/ 477 h 993"/>
                                  <a:gd name="T60" fmla="*/ 210 w 294"/>
                                  <a:gd name="T61" fmla="*/ 417 h 993"/>
                                  <a:gd name="T62" fmla="*/ 225 w 294"/>
                                  <a:gd name="T63" fmla="*/ 387 h 993"/>
                                  <a:gd name="T64" fmla="*/ 231 w 294"/>
                                  <a:gd name="T65" fmla="*/ 369 h 993"/>
                                  <a:gd name="T66" fmla="*/ 234 w 294"/>
                                  <a:gd name="T67" fmla="*/ 324 h 993"/>
                                  <a:gd name="T68" fmla="*/ 246 w 294"/>
                                  <a:gd name="T69" fmla="*/ 306 h 993"/>
                                  <a:gd name="T70" fmla="*/ 252 w 294"/>
                                  <a:gd name="T71" fmla="*/ 288 h 993"/>
                                  <a:gd name="T72" fmla="*/ 261 w 294"/>
                                  <a:gd name="T73" fmla="*/ 216 h 993"/>
                                  <a:gd name="T74" fmla="*/ 279 w 294"/>
                                  <a:gd name="T75" fmla="*/ 189 h 993"/>
                                  <a:gd name="T76" fmla="*/ 261 w 294"/>
                                  <a:gd name="T77" fmla="*/ 168 h 993"/>
                                  <a:gd name="T78" fmla="*/ 282 w 294"/>
                                  <a:gd name="T79" fmla="*/ 132 h 993"/>
                                  <a:gd name="T80" fmla="*/ 294 w 294"/>
                                  <a:gd name="T81" fmla="*/ 105 h 993"/>
                                  <a:gd name="T82" fmla="*/ 279 w 294"/>
                                  <a:gd name="T83" fmla="*/ 75 h 993"/>
                                  <a:gd name="T84" fmla="*/ 288 w 294"/>
                                  <a:gd name="T85" fmla="*/ 0 h 993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60000 6553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w 294"/>
                                  <a:gd name="T130" fmla="*/ 0 h 993"/>
                                  <a:gd name="T131" fmla="*/ 294 w 294"/>
                                  <a:gd name="T132" fmla="*/ 993 h 993"/>
                                </a:gdLst>
                                <a:ahLst/>
                                <a:cxnLst>
                                  <a:cxn ang="T86">
                                    <a:pos x="T0" y="T1"/>
                                  </a:cxn>
                                  <a:cxn ang="T87">
                                    <a:pos x="T2" y="T3"/>
                                  </a:cxn>
                                  <a:cxn ang="T88">
                                    <a:pos x="T4" y="T5"/>
                                  </a:cxn>
                                  <a:cxn ang="T89">
                                    <a:pos x="T6" y="T7"/>
                                  </a:cxn>
                                  <a:cxn ang="T90">
                                    <a:pos x="T8" y="T9"/>
                                  </a:cxn>
                                  <a:cxn ang="T91">
                                    <a:pos x="T10" y="T11"/>
                                  </a:cxn>
                                  <a:cxn ang="T92">
                                    <a:pos x="T12" y="T13"/>
                                  </a:cxn>
                                  <a:cxn ang="T93">
                                    <a:pos x="T14" y="T15"/>
                                  </a:cxn>
                                  <a:cxn ang="T94">
                                    <a:pos x="T16" y="T17"/>
                                  </a:cxn>
                                  <a:cxn ang="T95">
                                    <a:pos x="T18" y="T19"/>
                                  </a:cxn>
                                  <a:cxn ang="T96">
                                    <a:pos x="T20" y="T21"/>
                                  </a:cxn>
                                  <a:cxn ang="T97">
                                    <a:pos x="T22" y="T23"/>
                                  </a:cxn>
                                  <a:cxn ang="T98">
                                    <a:pos x="T24" y="T25"/>
                                  </a:cxn>
                                  <a:cxn ang="T99">
                                    <a:pos x="T26" y="T27"/>
                                  </a:cxn>
                                  <a:cxn ang="T100">
                                    <a:pos x="T28" y="T29"/>
                                  </a:cxn>
                                  <a:cxn ang="T101">
                                    <a:pos x="T30" y="T31"/>
                                  </a:cxn>
                                  <a:cxn ang="T102">
                                    <a:pos x="T32" y="T33"/>
                                  </a:cxn>
                                  <a:cxn ang="T103">
                                    <a:pos x="T34" y="T35"/>
                                  </a:cxn>
                                  <a:cxn ang="T104">
                                    <a:pos x="T36" y="T37"/>
                                  </a:cxn>
                                  <a:cxn ang="T105">
                                    <a:pos x="T38" y="T39"/>
                                  </a:cxn>
                                  <a:cxn ang="T106">
                                    <a:pos x="T40" y="T41"/>
                                  </a:cxn>
                                  <a:cxn ang="T107">
                                    <a:pos x="T42" y="T43"/>
                                  </a:cxn>
                                  <a:cxn ang="T108">
                                    <a:pos x="T44" y="T45"/>
                                  </a:cxn>
                                  <a:cxn ang="T109">
                                    <a:pos x="T46" y="T47"/>
                                  </a:cxn>
                                  <a:cxn ang="T110">
                                    <a:pos x="T48" y="T49"/>
                                  </a:cxn>
                                  <a:cxn ang="T111">
                                    <a:pos x="T50" y="T51"/>
                                  </a:cxn>
                                  <a:cxn ang="T112">
                                    <a:pos x="T52" y="T53"/>
                                  </a:cxn>
                                  <a:cxn ang="T113">
                                    <a:pos x="T54" y="T55"/>
                                  </a:cxn>
                                  <a:cxn ang="T114">
                                    <a:pos x="T56" y="T57"/>
                                  </a:cxn>
                                  <a:cxn ang="T115">
                                    <a:pos x="T58" y="T59"/>
                                  </a:cxn>
                                  <a:cxn ang="T116">
                                    <a:pos x="T60" y="T61"/>
                                  </a:cxn>
                                  <a:cxn ang="T117">
                                    <a:pos x="T62" y="T63"/>
                                  </a:cxn>
                                  <a:cxn ang="T118">
                                    <a:pos x="T64" y="T65"/>
                                  </a:cxn>
                                  <a:cxn ang="T119">
                                    <a:pos x="T66" y="T67"/>
                                  </a:cxn>
                                  <a:cxn ang="T120">
                                    <a:pos x="T68" y="T69"/>
                                  </a:cxn>
                                  <a:cxn ang="T121">
                                    <a:pos x="T70" y="T71"/>
                                  </a:cxn>
                                  <a:cxn ang="T122">
                                    <a:pos x="T72" y="T73"/>
                                  </a:cxn>
                                  <a:cxn ang="T123">
                                    <a:pos x="T74" y="T75"/>
                                  </a:cxn>
                                  <a:cxn ang="T124">
                                    <a:pos x="T76" y="T77"/>
                                  </a:cxn>
                                  <a:cxn ang="T125">
                                    <a:pos x="T78" y="T79"/>
                                  </a:cxn>
                                  <a:cxn ang="T126">
                                    <a:pos x="T80" y="T81"/>
                                  </a:cxn>
                                  <a:cxn ang="T127">
                                    <a:pos x="T82" y="T83"/>
                                  </a:cxn>
                                  <a:cxn ang="T128">
                                    <a:pos x="T84" y="T85"/>
                                  </a:cxn>
                                </a:cxnLst>
                                <a:rect l="T129" t="T130" r="T131" b="T132"/>
                                <a:pathLst>
                                  <a:path w="294" h="993">
                                    <a:moveTo>
                                      <a:pt x="0" y="993"/>
                                    </a:moveTo>
                                    <a:cubicBezTo>
                                      <a:pt x="5" y="973"/>
                                      <a:pt x="0" y="957"/>
                                      <a:pt x="15" y="942"/>
                                    </a:cubicBezTo>
                                    <a:cubicBezTo>
                                      <a:pt x="22" y="921"/>
                                      <a:pt x="15" y="926"/>
                                      <a:pt x="30" y="921"/>
                                    </a:cubicBezTo>
                                    <a:cubicBezTo>
                                      <a:pt x="34" y="908"/>
                                      <a:pt x="43" y="907"/>
                                      <a:pt x="51" y="897"/>
                                    </a:cubicBezTo>
                                    <a:cubicBezTo>
                                      <a:pt x="61" y="885"/>
                                      <a:pt x="62" y="869"/>
                                      <a:pt x="66" y="855"/>
                                    </a:cubicBezTo>
                                    <a:cubicBezTo>
                                      <a:pt x="68" y="848"/>
                                      <a:pt x="74" y="843"/>
                                      <a:pt x="78" y="837"/>
                                    </a:cubicBezTo>
                                    <a:cubicBezTo>
                                      <a:pt x="80" y="834"/>
                                      <a:pt x="84" y="828"/>
                                      <a:pt x="84" y="828"/>
                                    </a:cubicBezTo>
                                    <a:cubicBezTo>
                                      <a:pt x="88" y="811"/>
                                      <a:pt x="90" y="801"/>
                                      <a:pt x="108" y="795"/>
                                    </a:cubicBezTo>
                                    <a:cubicBezTo>
                                      <a:pt x="117" y="769"/>
                                      <a:pt x="122" y="741"/>
                                      <a:pt x="129" y="714"/>
                                    </a:cubicBezTo>
                                    <a:cubicBezTo>
                                      <a:pt x="134" y="696"/>
                                      <a:pt x="132" y="685"/>
                                      <a:pt x="147" y="675"/>
                                    </a:cubicBezTo>
                                    <a:cubicBezTo>
                                      <a:pt x="152" y="659"/>
                                      <a:pt x="158" y="643"/>
                                      <a:pt x="162" y="627"/>
                                    </a:cubicBezTo>
                                    <a:cubicBezTo>
                                      <a:pt x="164" y="594"/>
                                      <a:pt x="162" y="526"/>
                                      <a:pt x="204" y="519"/>
                                    </a:cubicBezTo>
                                    <a:cubicBezTo>
                                      <a:pt x="176" y="513"/>
                                      <a:pt x="163" y="528"/>
                                      <a:pt x="141" y="543"/>
                                    </a:cubicBezTo>
                                    <a:cubicBezTo>
                                      <a:pt x="128" y="562"/>
                                      <a:pt x="112" y="578"/>
                                      <a:pt x="99" y="597"/>
                                    </a:cubicBezTo>
                                    <a:cubicBezTo>
                                      <a:pt x="97" y="634"/>
                                      <a:pt x="96" y="645"/>
                                      <a:pt x="81" y="672"/>
                                    </a:cubicBezTo>
                                    <a:cubicBezTo>
                                      <a:pt x="77" y="678"/>
                                      <a:pt x="71" y="683"/>
                                      <a:pt x="69" y="690"/>
                                    </a:cubicBezTo>
                                    <a:cubicBezTo>
                                      <a:pt x="67" y="696"/>
                                      <a:pt x="78" y="708"/>
                                      <a:pt x="78" y="708"/>
                                    </a:cubicBezTo>
                                    <a:cubicBezTo>
                                      <a:pt x="75" y="732"/>
                                      <a:pt x="58" y="745"/>
                                      <a:pt x="45" y="765"/>
                                    </a:cubicBezTo>
                                    <a:cubicBezTo>
                                      <a:pt x="44" y="773"/>
                                      <a:pt x="43" y="781"/>
                                      <a:pt x="42" y="789"/>
                                    </a:cubicBezTo>
                                    <a:cubicBezTo>
                                      <a:pt x="41" y="793"/>
                                      <a:pt x="41" y="805"/>
                                      <a:pt x="39" y="801"/>
                                    </a:cubicBezTo>
                                    <a:cubicBezTo>
                                      <a:pt x="34" y="789"/>
                                      <a:pt x="18" y="766"/>
                                      <a:pt x="15" y="753"/>
                                    </a:cubicBezTo>
                                    <a:cubicBezTo>
                                      <a:pt x="17" y="731"/>
                                      <a:pt x="36" y="713"/>
                                      <a:pt x="51" y="696"/>
                                    </a:cubicBezTo>
                                    <a:cubicBezTo>
                                      <a:pt x="60" y="686"/>
                                      <a:pt x="63" y="687"/>
                                      <a:pt x="69" y="675"/>
                                    </a:cubicBezTo>
                                    <a:cubicBezTo>
                                      <a:pt x="80" y="653"/>
                                      <a:pt x="93" y="626"/>
                                      <a:pt x="114" y="612"/>
                                    </a:cubicBezTo>
                                    <a:cubicBezTo>
                                      <a:pt x="118" y="606"/>
                                      <a:pt x="125" y="603"/>
                                      <a:pt x="129" y="597"/>
                                    </a:cubicBezTo>
                                    <a:cubicBezTo>
                                      <a:pt x="135" y="589"/>
                                      <a:pt x="135" y="576"/>
                                      <a:pt x="141" y="567"/>
                                    </a:cubicBezTo>
                                    <a:cubicBezTo>
                                      <a:pt x="143" y="556"/>
                                      <a:pt x="145" y="533"/>
                                      <a:pt x="153" y="525"/>
                                    </a:cubicBezTo>
                                    <a:cubicBezTo>
                                      <a:pt x="159" y="519"/>
                                      <a:pt x="165" y="515"/>
                                      <a:pt x="168" y="507"/>
                                    </a:cubicBezTo>
                                    <a:cubicBezTo>
                                      <a:pt x="171" y="501"/>
                                      <a:pt x="171" y="495"/>
                                      <a:pt x="174" y="489"/>
                                    </a:cubicBezTo>
                                    <a:cubicBezTo>
                                      <a:pt x="176" y="485"/>
                                      <a:pt x="178" y="481"/>
                                      <a:pt x="180" y="477"/>
                                    </a:cubicBezTo>
                                    <a:cubicBezTo>
                                      <a:pt x="183" y="444"/>
                                      <a:pt x="199" y="449"/>
                                      <a:pt x="210" y="417"/>
                                    </a:cubicBezTo>
                                    <a:cubicBezTo>
                                      <a:pt x="216" y="419"/>
                                      <a:pt x="221" y="389"/>
                                      <a:pt x="225" y="387"/>
                                    </a:cubicBezTo>
                                    <a:cubicBezTo>
                                      <a:pt x="230" y="384"/>
                                      <a:pt x="231" y="369"/>
                                      <a:pt x="231" y="369"/>
                                    </a:cubicBezTo>
                                    <a:cubicBezTo>
                                      <a:pt x="232" y="354"/>
                                      <a:pt x="231" y="339"/>
                                      <a:pt x="234" y="324"/>
                                    </a:cubicBezTo>
                                    <a:cubicBezTo>
                                      <a:pt x="236" y="317"/>
                                      <a:pt x="244" y="313"/>
                                      <a:pt x="246" y="306"/>
                                    </a:cubicBezTo>
                                    <a:cubicBezTo>
                                      <a:pt x="248" y="300"/>
                                      <a:pt x="252" y="288"/>
                                      <a:pt x="252" y="288"/>
                                    </a:cubicBezTo>
                                    <a:cubicBezTo>
                                      <a:pt x="245" y="268"/>
                                      <a:pt x="250" y="235"/>
                                      <a:pt x="261" y="216"/>
                                    </a:cubicBezTo>
                                    <a:cubicBezTo>
                                      <a:pt x="266" y="207"/>
                                      <a:pt x="279" y="189"/>
                                      <a:pt x="279" y="189"/>
                                    </a:cubicBezTo>
                                    <a:cubicBezTo>
                                      <a:pt x="274" y="174"/>
                                      <a:pt x="266" y="183"/>
                                      <a:pt x="261" y="168"/>
                                    </a:cubicBezTo>
                                    <a:cubicBezTo>
                                      <a:pt x="265" y="152"/>
                                      <a:pt x="268" y="142"/>
                                      <a:pt x="282" y="132"/>
                                    </a:cubicBezTo>
                                    <a:cubicBezTo>
                                      <a:pt x="289" y="111"/>
                                      <a:pt x="284" y="119"/>
                                      <a:pt x="294" y="105"/>
                                    </a:cubicBezTo>
                                    <a:cubicBezTo>
                                      <a:pt x="282" y="97"/>
                                      <a:pt x="283" y="88"/>
                                      <a:pt x="279" y="75"/>
                                    </a:cubicBezTo>
                                    <a:cubicBezTo>
                                      <a:pt x="285" y="6"/>
                                      <a:pt x="278" y="30"/>
                                      <a:pt x="288" y="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1905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750" name="Freeform 128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431" y="1066"/>
                                <a:ext cx="432" cy="1986"/>
                              </a:xfrm>
                              <a:custGeom>
                                <a:avLst/>
                                <a:gdLst>
                                  <a:gd name="T0" fmla="*/ 427 w 432"/>
                                  <a:gd name="T1" fmla="*/ 1986 h 1986"/>
                                  <a:gd name="T2" fmla="*/ 412 w 432"/>
                                  <a:gd name="T3" fmla="*/ 1950 h 1986"/>
                                  <a:gd name="T4" fmla="*/ 325 w 432"/>
                                  <a:gd name="T5" fmla="*/ 1866 h 1986"/>
                                  <a:gd name="T6" fmla="*/ 343 w 432"/>
                                  <a:gd name="T7" fmla="*/ 1863 h 1986"/>
                                  <a:gd name="T8" fmla="*/ 325 w 432"/>
                                  <a:gd name="T9" fmla="*/ 1836 h 1986"/>
                                  <a:gd name="T10" fmla="*/ 307 w 432"/>
                                  <a:gd name="T11" fmla="*/ 1809 h 1986"/>
                                  <a:gd name="T12" fmla="*/ 262 w 432"/>
                                  <a:gd name="T13" fmla="*/ 1761 h 1986"/>
                                  <a:gd name="T14" fmla="*/ 193 w 432"/>
                                  <a:gd name="T15" fmla="*/ 1710 h 1986"/>
                                  <a:gd name="T16" fmla="*/ 163 w 432"/>
                                  <a:gd name="T17" fmla="*/ 1647 h 1986"/>
                                  <a:gd name="T18" fmla="*/ 151 w 432"/>
                                  <a:gd name="T19" fmla="*/ 1608 h 1986"/>
                                  <a:gd name="T20" fmla="*/ 133 w 432"/>
                                  <a:gd name="T21" fmla="*/ 1590 h 1986"/>
                                  <a:gd name="T22" fmla="*/ 112 w 432"/>
                                  <a:gd name="T23" fmla="*/ 1524 h 1986"/>
                                  <a:gd name="T24" fmla="*/ 142 w 432"/>
                                  <a:gd name="T25" fmla="*/ 1530 h 1986"/>
                                  <a:gd name="T26" fmla="*/ 163 w 432"/>
                                  <a:gd name="T27" fmla="*/ 1575 h 1986"/>
                                  <a:gd name="T28" fmla="*/ 190 w 432"/>
                                  <a:gd name="T29" fmla="*/ 1593 h 1986"/>
                                  <a:gd name="T30" fmla="*/ 199 w 432"/>
                                  <a:gd name="T31" fmla="*/ 1599 h 1986"/>
                                  <a:gd name="T32" fmla="*/ 217 w 432"/>
                                  <a:gd name="T33" fmla="*/ 1623 h 1986"/>
                                  <a:gd name="T34" fmla="*/ 247 w 432"/>
                                  <a:gd name="T35" fmla="*/ 1671 h 1986"/>
                                  <a:gd name="T36" fmla="*/ 274 w 432"/>
                                  <a:gd name="T37" fmla="*/ 1719 h 1986"/>
                                  <a:gd name="T38" fmla="*/ 304 w 432"/>
                                  <a:gd name="T39" fmla="*/ 1755 h 1986"/>
                                  <a:gd name="T40" fmla="*/ 316 w 432"/>
                                  <a:gd name="T41" fmla="*/ 1734 h 1986"/>
                                  <a:gd name="T42" fmla="*/ 286 w 432"/>
                                  <a:gd name="T43" fmla="*/ 1704 h 1986"/>
                                  <a:gd name="T44" fmla="*/ 253 w 432"/>
                                  <a:gd name="T45" fmla="*/ 1659 h 1986"/>
                                  <a:gd name="T46" fmla="*/ 223 w 432"/>
                                  <a:gd name="T47" fmla="*/ 1620 h 1986"/>
                                  <a:gd name="T48" fmla="*/ 193 w 432"/>
                                  <a:gd name="T49" fmla="*/ 1581 h 1986"/>
                                  <a:gd name="T50" fmla="*/ 145 w 432"/>
                                  <a:gd name="T51" fmla="*/ 1530 h 1986"/>
                                  <a:gd name="T52" fmla="*/ 130 w 432"/>
                                  <a:gd name="T53" fmla="*/ 1500 h 1986"/>
                                  <a:gd name="T54" fmla="*/ 103 w 432"/>
                                  <a:gd name="T55" fmla="*/ 1470 h 1986"/>
                                  <a:gd name="T56" fmla="*/ 82 w 432"/>
                                  <a:gd name="T57" fmla="*/ 1425 h 1986"/>
                                  <a:gd name="T58" fmla="*/ 71 w 432"/>
                                  <a:gd name="T59" fmla="*/ 1330 h 1986"/>
                                  <a:gd name="T60" fmla="*/ 46 w 432"/>
                                  <a:gd name="T61" fmla="*/ 1239 h 1986"/>
                                  <a:gd name="T62" fmla="*/ 22 w 432"/>
                                  <a:gd name="T63" fmla="*/ 1182 h 1986"/>
                                  <a:gd name="T64" fmla="*/ 25 w 432"/>
                                  <a:gd name="T65" fmla="*/ 1104 h 1986"/>
                                  <a:gd name="T66" fmla="*/ 16 w 432"/>
                                  <a:gd name="T67" fmla="*/ 1062 h 1986"/>
                                  <a:gd name="T68" fmla="*/ 16 w 432"/>
                                  <a:gd name="T69" fmla="*/ 1014 h 1986"/>
                                  <a:gd name="T70" fmla="*/ 31 w 432"/>
                                  <a:gd name="T71" fmla="*/ 951 h 1986"/>
                                  <a:gd name="T72" fmla="*/ 1 w 432"/>
                                  <a:gd name="T73" fmla="*/ 837 h 1986"/>
                                  <a:gd name="T74" fmla="*/ 22 w 432"/>
                                  <a:gd name="T75" fmla="*/ 777 h 1986"/>
                                  <a:gd name="T76" fmla="*/ 25 w 432"/>
                                  <a:gd name="T77" fmla="*/ 723 h 1986"/>
                                  <a:gd name="T78" fmla="*/ 22 w 432"/>
                                  <a:gd name="T79" fmla="*/ 621 h 1986"/>
                                  <a:gd name="T80" fmla="*/ 40 w 432"/>
                                  <a:gd name="T81" fmla="*/ 540 h 1986"/>
                                  <a:gd name="T82" fmla="*/ 58 w 432"/>
                                  <a:gd name="T83" fmla="*/ 447 h 1986"/>
                                  <a:gd name="T84" fmla="*/ 82 w 432"/>
                                  <a:gd name="T85" fmla="*/ 363 h 1986"/>
                                  <a:gd name="T86" fmla="*/ 94 w 432"/>
                                  <a:gd name="T87" fmla="*/ 336 h 1986"/>
                                  <a:gd name="T88" fmla="*/ 97 w 432"/>
                                  <a:gd name="T89" fmla="*/ 327 h 1986"/>
                                  <a:gd name="T90" fmla="*/ 100 w 432"/>
                                  <a:gd name="T91" fmla="*/ 291 h 1986"/>
                                  <a:gd name="T92" fmla="*/ 148 w 432"/>
                                  <a:gd name="T93" fmla="*/ 279 h 1986"/>
                                  <a:gd name="T94" fmla="*/ 139 w 432"/>
                                  <a:gd name="T95" fmla="*/ 222 h 1986"/>
                                  <a:gd name="T96" fmla="*/ 136 w 432"/>
                                  <a:gd name="T97" fmla="*/ 213 h 1986"/>
                                  <a:gd name="T98" fmla="*/ 172 w 432"/>
                                  <a:gd name="T99" fmla="*/ 195 h 1986"/>
                                  <a:gd name="T100" fmla="*/ 211 w 432"/>
                                  <a:gd name="T101" fmla="*/ 120 h 1986"/>
                                  <a:gd name="T102" fmla="*/ 229 w 432"/>
                                  <a:gd name="T103" fmla="*/ 129 h 1986"/>
                                  <a:gd name="T104" fmla="*/ 235 w 432"/>
                                  <a:gd name="T105" fmla="*/ 81 h 1986"/>
                                  <a:gd name="T106" fmla="*/ 265 w 432"/>
                                  <a:gd name="T107" fmla="*/ 0 h 1986"/>
                                  <a:gd name="T108" fmla="*/ 280 w 432"/>
                                  <a:gd name="T109" fmla="*/ 39 h 1986"/>
                                  <a:gd name="T110" fmla="*/ 292 w 432"/>
                                  <a:gd name="T111" fmla="*/ 123 h 198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60000 65536"/>
                                  <a:gd name="T157" fmla="*/ 0 60000 65536"/>
                                  <a:gd name="T158" fmla="*/ 0 60000 65536"/>
                                  <a:gd name="T159" fmla="*/ 0 60000 65536"/>
                                  <a:gd name="T160" fmla="*/ 0 60000 65536"/>
                                  <a:gd name="T161" fmla="*/ 0 60000 65536"/>
                                  <a:gd name="T162" fmla="*/ 0 60000 65536"/>
                                  <a:gd name="T163" fmla="*/ 0 60000 65536"/>
                                  <a:gd name="T164" fmla="*/ 0 60000 65536"/>
                                  <a:gd name="T165" fmla="*/ 0 60000 65536"/>
                                  <a:gd name="T166" fmla="*/ 0 60000 65536"/>
                                  <a:gd name="T167" fmla="*/ 0 60000 65536"/>
                                  <a:gd name="T168" fmla="*/ 0 w 432"/>
                                  <a:gd name="T169" fmla="*/ 0 h 1986"/>
                                  <a:gd name="T170" fmla="*/ 432 w 432"/>
                                  <a:gd name="T171" fmla="*/ 1986 h 1986"/>
                                </a:gdLst>
                                <a:ahLst/>
                                <a:cxnLst>
                                  <a:cxn ang="T112">
                                    <a:pos x="T0" y="T1"/>
                                  </a:cxn>
                                  <a:cxn ang="T113">
                                    <a:pos x="T2" y="T3"/>
                                  </a:cxn>
                                  <a:cxn ang="T114">
                                    <a:pos x="T4" y="T5"/>
                                  </a:cxn>
                                  <a:cxn ang="T115">
                                    <a:pos x="T6" y="T7"/>
                                  </a:cxn>
                                  <a:cxn ang="T116">
                                    <a:pos x="T8" y="T9"/>
                                  </a:cxn>
                                  <a:cxn ang="T117">
                                    <a:pos x="T10" y="T11"/>
                                  </a:cxn>
                                  <a:cxn ang="T118">
                                    <a:pos x="T12" y="T13"/>
                                  </a:cxn>
                                  <a:cxn ang="T119">
                                    <a:pos x="T14" y="T15"/>
                                  </a:cxn>
                                  <a:cxn ang="T120">
                                    <a:pos x="T16" y="T17"/>
                                  </a:cxn>
                                  <a:cxn ang="T121">
                                    <a:pos x="T18" y="T19"/>
                                  </a:cxn>
                                  <a:cxn ang="T122">
                                    <a:pos x="T20" y="T21"/>
                                  </a:cxn>
                                  <a:cxn ang="T123">
                                    <a:pos x="T22" y="T23"/>
                                  </a:cxn>
                                  <a:cxn ang="T124">
                                    <a:pos x="T24" y="T25"/>
                                  </a:cxn>
                                  <a:cxn ang="T125">
                                    <a:pos x="T26" y="T27"/>
                                  </a:cxn>
                                  <a:cxn ang="T126">
                                    <a:pos x="T28" y="T29"/>
                                  </a:cxn>
                                  <a:cxn ang="T127">
                                    <a:pos x="T30" y="T31"/>
                                  </a:cxn>
                                  <a:cxn ang="T128">
                                    <a:pos x="T32" y="T33"/>
                                  </a:cxn>
                                  <a:cxn ang="T129">
                                    <a:pos x="T34" y="T35"/>
                                  </a:cxn>
                                  <a:cxn ang="T130">
                                    <a:pos x="T36" y="T37"/>
                                  </a:cxn>
                                  <a:cxn ang="T131">
                                    <a:pos x="T38" y="T39"/>
                                  </a:cxn>
                                  <a:cxn ang="T132">
                                    <a:pos x="T40" y="T41"/>
                                  </a:cxn>
                                  <a:cxn ang="T133">
                                    <a:pos x="T42" y="T43"/>
                                  </a:cxn>
                                  <a:cxn ang="T134">
                                    <a:pos x="T44" y="T45"/>
                                  </a:cxn>
                                  <a:cxn ang="T135">
                                    <a:pos x="T46" y="T47"/>
                                  </a:cxn>
                                  <a:cxn ang="T136">
                                    <a:pos x="T48" y="T49"/>
                                  </a:cxn>
                                  <a:cxn ang="T137">
                                    <a:pos x="T50" y="T51"/>
                                  </a:cxn>
                                  <a:cxn ang="T138">
                                    <a:pos x="T52" y="T53"/>
                                  </a:cxn>
                                  <a:cxn ang="T139">
                                    <a:pos x="T54" y="T55"/>
                                  </a:cxn>
                                  <a:cxn ang="T140">
                                    <a:pos x="T56" y="T57"/>
                                  </a:cxn>
                                  <a:cxn ang="T141">
                                    <a:pos x="T58" y="T59"/>
                                  </a:cxn>
                                  <a:cxn ang="T142">
                                    <a:pos x="T60" y="T61"/>
                                  </a:cxn>
                                  <a:cxn ang="T143">
                                    <a:pos x="T62" y="T63"/>
                                  </a:cxn>
                                  <a:cxn ang="T144">
                                    <a:pos x="T64" y="T65"/>
                                  </a:cxn>
                                  <a:cxn ang="T145">
                                    <a:pos x="T66" y="T67"/>
                                  </a:cxn>
                                  <a:cxn ang="T146">
                                    <a:pos x="T68" y="T69"/>
                                  </a:cxn>
                                  <a:cxn ang="T147">
                                    <a:pos x="T70" y="T71"/>
                                  </a:cxn>
                                  <a:cxn ang="T148">
                                    <a:pos x="T72" y="T73"/>
                                  </a:cxn>
                                  <a:cxn ang="T149">
                                    <a:pos x="T74" y="T75"/>
                                  </a:cxn>
                                  <a:cxn ang="T150">
                                    <a:pos x="T76" y="T77"/>
                                  </a:cxn>
                                  <a:cxn ang="T151">
                                    <a:pos x="T78" y="T79"/>
                                  </a:cxn>
                                  <a:cxn ang="T152">
                                    <a:pos x="T80" y="T81"/>
                                  </a:cxn>
                                  <a:cxn ang="T153">
                                    <a:pos x="T82" y="T83"/>
                                  </a:cxn>
                                  <a:cxn ang="T154">
                                    <a:pos x="T84" y="T85"/>
                                  </a:cxn>
                                  <a:cxn ang="T155">
                                    <a:pos x="T86" y="T87"/>
                                  </a:cxn>
                                  <a:cxn ang="T156">
                                    <a:pos x="T88" y="T89"/>
                                  </a:cxn>
                                  <a:cxn ang="T157">
                                    <a:pos x="T90" y="T91"/>
                                  </a:cxn>
                                  <a:cxn ang="T158">
                                    <a:pos x="T92" y="T93"/>
                                  </a:cxn>
                                  <a:cxn ang="T159">
                                    <a:pos x="T94" y="T95"/>
                                  </a:cxn>
                                  <a:cxn ang="T160">
                                    <a:pos x="T96" y="T97"/>
                                  </a:cxn>
                                  <a:cxn ang="T161">
                                    <a:pos x="T98" y="T99"/>
                                  </a:cxn>
                                  <a:cxn ang="T162">
                                    <a:pos x="T100" y="T101"/>
                                  </a:cxn>
                                  <a:cxn ang="T163">
                                    <a:pos x="T102" y="T103"/>
                                  </a:cxn>
                                  <a:cxn ang="T164">
                                    <a:pos x="T104" y="T105"/>
                                  </a:cxn>
                                  <a:cxn ang="T165">
                                    <a:pos x="T106" y="T107"/>
                                  </a:cxn>
                                  <a:cxn ang="T166">
                                    <a:pos x="T108" y="T109"/>
                                  </a:cxn>
                                  <a:cxn ang="T167">
                                    <a:pos x="T110" y="T111"/>
                                  </a:cxn>
                                </a:cxnLst>
                                <a:rect l="T168" t="T169" r="T170" b="T171"/>
                                <a:pathLst>
                                  <a:path w="432" h="1986">
                                    <a:moveTo>
                                      <a:pt x="427" y="1986"/>
                                    </a:moveTo>
                                    <a:cubicBezTo>
                                      <a:pt x="432" y="1970"/>
                                      <a:pt x="423" y="1961"/>
                                      <a:pt x="412" y="1950"/>
                                    </a:cubicBezTo>
                                    <a:cubicBezTo>
                                      <a:pt x="405" y="1899"/>
                                      <a:pt x="355" y="1896"/>
                                      <a:pt x="325" y="1866"/>
                                    </a:cubicBezTo>
                                    <a:cubicBezTo>
                                      <a:pt x="331" y="1865"/>
                                      <a:pt x="339" y="1867"/>
                                      <a:pt x="343" y="1863"/>
                                    </a:cubicBezTo>
                                    <a:cubicBezTo>
                                      <a:pt x="352" y="1854"/>
                                      <a:pt x="328" y="1838"/>
                                      <a:pt x="325" y="1836"/>
                                    </a:cubicBezTo>
                                    <a:cubicBezTo>
                                      <a:pt x="319" y="1824"/>
                                      <a:pt x="320" y="1813"/>
                                      <a:pt x="307" y="1809"/>
                                    </a:cubicBezTo>
                                    <a:cubicBezTo>
                                      <a:pt x="287" y="1789"/>
                                      <a:pt x="297" y="1773"/>
                                      <a:pt x="262" y="1761"/>
                                    </a:cubicBezTo>
                                    <a:cubicBezTo>
                                      <a:pt x="234" y="1740"/>
                                      <a:pt x="229" y="1716"/>
                                      <a:pt x="193" y="1710"/>
                                    </a:cubicBezTo>
                                    <a:cubicBezTo>
                                      <a:pt x="188" y="1691"/>
                                      <a:pt x="174" y="1663"/>
                                      <a:pt x="163" y="1647"/>
                                    </a:cubicBezTo>
                                    <a:cubicBezTo>
                                      <a:pt x="161" y="1635"/>
                                      <a:pt x="159" y="1618"/>
                                      <a:pt x="151" y="1608"/>
                                    </a:cubicBezTo>
                                    <a:cubicBezTo>
                                      <a:pt x="146" y="1601"/>
                                      <a:pt x="133" y="1590"/>
                                      <a:pt x="133" y="1590"/>
                                    </a:cubicBezTo>
                                    <a:cubicBezTo>
                                      <a:pt x="138" y="1565"/>
                                      <a:pt x="130" y="1542"/>
                                      <a:pt x="112" y="1524"/>
                                    </a:cubicBezTo>
                                    <a:cubicBezTo>
                                      <a:pt x="125" y="1520"/>
                                      <a:pt x="131" y="1523"/>
                                      <a:pt x="142" y="1530"/>
                                    </a:cubicBezTo>
                                    <a:cubicBezTo>
                                      <a:pt x="151" y="1543"/>
                                      <a:pt x="151" y="1564"/>
                                      <a:pt x="163" y="1575"/>
                                    </a:cubicBezTo>
                                    <a:cubicBezTo>
                                      <a:pt x="171" y="1582"/>
                                      <a:pt x="181" y="1587"/>
                                      <a:pt x="190" y="1593"/>
                                    </a:cubicBezTo>
                                    <a:cubicBezTo>
                                      <a:pt x="193" y="1595"/>
                                      <a:pt x="199" y="1599"/>
                                      <a:pt x="199" y="1599"/>
                                    </a:cubicBezTo>
                                    <a:cubicBezTo>
                                      <a:pt x="203" y="1616"/>
                                      <a:pt x="209" y="1609"/>
                                      <a:pt x="217" y="1623"/>
                                    </a:cubicBezTo>
                                    <a:cubicBezTo>
                                      <a:pt x="228" y="1642"/>
                                      <a:pt x="224" y="1663"/>
                                      <a:pt x="247" y="1671"/>
                                    </a:cubicBezTo>
                                    <a:cubicBezTo>
                                      <a:pt x="252" y="1687"/>
                                      <a:pt x="264" y="1705"/>
                                      <a:pt x="274" y="1719"/>
                                    </a:cubicBezTo>
                                    <a:cubicBezTo>
                                      <a:pt x="279" y="1742"/>
                                      <a:pt x="286" y="1743"/>
                                      <a:pt x="304" y="1755"/>
                                    </a:cubicBezTo>
                                    <a:cubicBezTo>
                                      <a:pt x="339" y="1751"/>
                                      <a:pt x="334" y="1752"/>
                                      <a:pt x="316" y="1734"/>
                                    </a:cubicBezTo>
                                    <a:cubicBezTo>
                                      <a:pt x="311" y="1718"/>
                                      <a:pt x="295" y="1717"/>
                                      <a:pt x="286" y="1704"/>
                                    </a:cubicBezTo>
                                    <a:cubicBezTo>
                                      <a:pt x="275" y="1689"/>
                                      <a:pt x="266" y="1672"/>
                                      <a:pt x="253" y="1659"/>
                                    </a:cubicBezTo>
                                    <a:cubicBezTo>
                                      <a:pt x="250" y="1650"/>
                                      <a:pt x="231" y="1625"/>
                                      <a:pt x="223" y="1620"/>
                                    </a:cubicBezTo>
                                    <a:cubicBezTo>
                                      <a:pt x="216" y="1609"/>
                                      <a:pt x="205" y="1585"/>
                                      <a:pt x="193" y="1581"/>
                                    </a:cubicBezTo>
                                    <a:cubicBezTo>
                                      <a:pt x="178" y="1566"/>
                                      <a:pt x="163" y="1542"/>
                                      <a:pt x="145" y="1530"/>
                                    </a:cubicBezTo>
                                    <a:cubicBezTo>
                                      <a:pt x="137" y="1507"/>
                                      <a:pt x="143" y="1517"/>
                                      <a:pt x="130" y="1500"/>
                                    </a:cubicBezTo>
                                    <a:cubicBezTo>
                                      <a:pt x="126" y="1488"/>
                                      <a:pt x="114" y="1477"/>
                                      <a:pt x="103" y="1470"/>
                                    </a:cubicBezTo>
                                    <a:cubicBezTo>
                                      <a:pt x="98" y="1454"/>
                                      <a:pt x="87" y="1441"/>
                                      <a:pt x="82" y="1425"/>
                                    </a:cubicBezTo>
                                    <a:cubicBezTo>
                                      <a:pt x="92" y="1354"/>
                                      <a:pt x="60" y="1401"/>
                                      <a:pt x="71" y="1330"/>
                                    </a:cubicBezTo>
                                    <a:cubicBezTo>
                                      <a:pt x="65" y="1299"/>
                                      <a:pt x="56" y="1263"/>
                                      <a:pt x="46" y="1239"/>
                                    </a:cubicBezTo>
                                    <a:cubicBezTo>
                                      <a:pt x="43" y="1232"/>
                                      <a:pt x="25" y="1204"/>
                                      <a:pt x="22" y="1182"/>
                                    </a:cubicBezTo>
                                    <a:cubicBezTo>
                                      <a:pt x="19" y="1160"/>
                                      <a:pt x="26" y="1124"/>
                                      <a:pt x="25" y="1104"/>
                                    </a:cubicBezTo>
                                    <a:cubicBezTo>
                                      <a:pt x="20" y="1086"/>
                                      <a:pt x="23" y="1084"/>
                                      <a:pt x="16" y="1062"/>
                                    </a:cubicBezTo>
                                    <a:cubicBezTo>
                                      <a:pt x="15" y="1059"/>
                                      <a:pt x="16" y="1014"/>
                                      <a:pt x="16" y="1014"/>
                                    </a:cubicBezTo>
                                    <a:cubicBezTo>
                                      <a:pt x="23" y="986"/>
                                      <a:pt x="38" y="978"/>
                                      <a:pt x="31" y="951"/>
                                    </a:cubicBezTo>
                                    <a:cubicBezTo>
                                      <a:pt x="21" y="913"/>
                                      <a:pt x="11" y="875"/>
                                      <a:pt x="1" y="837"/>
                                    </a:cubicBezTo>
                                    <a:cubicBezTo>
                                      <a:pt x="0" y="808"/>
                                      <a:pt x="18" y="796"/>
                                      <a:pt x="22" y="777"/>
                                    </a:cubicBezTo>
                                    <a:cubicBezTo>
                                      <a:pt x="19" y="758"/>
                                      <a:pt x="20" y="742"/>
                                      <a:pt x="25" y="723"/>
                                    </a:cubicBezTo>
                                    <a:cubicBezTo>
                                      <a:pt x="24" y="689"/>
                                      <a:pt x="22" y="655"/>
                                      <a:pt x="22" y="621"/>
                                    </a:cubicBezTo>
                                    <a:cubicBezTo>
                                      <a:pt x="22" y="594"/>
                                      <a:pt x="34" y="566"/>
                                      <a:pt x="40" y="540"/>
                                    </a:cubicBezTo>
                                    <a:cubicBezTo>
                                      <a:pt x="48" y="509"/>
                                      <a:pt x="51" y="478"/>
                                      <a:pt x="58" y="447"/>
                                    </a:cubicBezTo>
                                    <a:cubicBezTo>
                                      <a:pt x="64" y="419"/>
                                      <a:pt x="73" y="391"/>
                                      <a:pt x="82" y="363"/>
                                    </a:cubicBezTo>
                                    <a:cubicBezTo>
                                      <a:pt x="85" y="354"/>
                                      <a:pt x="91" y="345"/>
                                      <a:pt x="94" y="336"/>
                                    </a:cubicBezTo>
                                    <a:cubicBezTo>
                                      <a:pt x="95" y="333"/>
                                      <a:pt x="97" y="327"/>
                                      <a:pt x="97" y="327"/>
                                    </a:cubicBezTo>
                                    <a:cubicBezTo>
                                      <a:pt x="98" y="315"/>
                                      <a:pt x="91" y="299"/>
                                      <a:pt x="100" y="291"/>
                                    </a:cubicBezTo>
                                    <a:cubicBezTo>
                                      <a:pt x="165" y="239"/>
                                      <a:pt x="137" y="313"/>
                                      <a:pt x="148" y="279"/>
                                    </a:cubicBezTo>
                                    <a:cubicBezTo>
                                      <a:pt x="151" y="258"/>
                                      <a:pt x="155" y="238"/>
                                      <a:pt x="139" y="222"/>
                                    </a:cubicBezTo>
                                    <a:cubicBezTo>
                                      <a:pt x="138" y="219"/>
                                      <a:pt x="135" y="216"/>
                                      <a:pt x="136" y="213"/>
                                    </a:cubicBezTo>
                                    <a:cubicBezTo>
                                      <a:pt x="139" y="206"/>
                                      <a:pt x="165" y="197"/>
                                      <a:pt x="172" y="195"/>
                                    </a:cubicBezTo>
                                    <a:cubicBezTo>
                                      <a:pt x="178" y="177"/>
                                      <a:pt x="194" y="126"/>
                                      <a:pt x="211" y="120"/>
                                    </a:cubicBezTo>
                                    <a:cubicBezTo>
                                      <a:pt x="217" y="122"/>
                                      <a:pt x="226" y="135"/>
                                      <a:pt x="229" y="129"/>
                                    </a:cubicBezTo>
                                    <a:cubicBezTo>
                                      <a:pt x="236" y="115"/>
                                      <a:pt x="230" y="96"/>
                                      <a:pt x="235" y="81"/>
                                    </a:cubicBezTo>
                                    <a:cubicBezTo>
                                      <a:pt x="243" y="54"/>
                                      <a:pt x="249" y="24"/>
                                      <a:pt x="265" y="0"/>
                                    </a:cubicBezTo>
                                    <a:cubicBezTo>
                                      <a:pt x="280" y="10"/>
                                      <a:pt x="278" y="19"/>
                                      <a:pt x="280" y="39"/>
                                    </a:cubicBezTo>
                                    <a:cubicBezTo>
                                      <a:pt x="283" y="66"/>
                                      <a:pt x="292" y="97"/>
                                      <a:pt x="292" y="123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751" name="AutoShape 128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9600000" flipH="1">
                                <a:off x="2726" y="885"/>
                                <a:ext cx="45" cy="181"/>
                              </a:xfrm>
                              <a:prstGeom prst="lightningBolt">
                                <a:avLst/>
                              </a:prstGeom>
                              <a:solidFill>
                                <a:srgbClr val="ECD846"/>
                              </a:solidFill>
                              <a:ln w="9525">
                                <a:solidFill>
                                  <a:srgbClr val="CC99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745" name="Freeform 128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60" y="2504"/>
                            <a:ext cx="185" cy="280"/>
                          </a:xfrm>
                          <a:custGeom>
                            <a:avLst/>
                            <a:gdLst>
                              <a:gd name="T0" fmla="*/ 180 w 185"/>
                              <a:gd name="T1" fmla="*/ 0 h 280"/>
                              <a:gd name="T2" fmla="*/ 172 w 185"/>
                              <a:gd name="T3" fmla="*/ 24 h 280"/>
                              <a:gd name="T4" fmla="*/ 148 w 185"/>
                              <a:gd name="T5" fmla="*/ 32 h 280"/>
                              <a:gd name="T6" fmla="*/ 100 w 185"/>
                              <a:gd name="T7" fmla="*/ 120 h 280"/>
                              <a:gd name="T8" fmla="*/ 44 w 185"/>
                              <a:gd name="T9" fmla="*/ 192 h 280"/>
                              <a:gd name="T10" fmla="*/ 36 w 185"/>
                              <a:gd name="T11" fmla="*/ 216 h 280"/>
                              <a:gd name="T12" fmla="*/ 12 w 185"/>
                              <a:gd name="T13" fmla="*/ 224 h 280"/>
                              <a:gd name="T14" fmla="*/ 44 w 185"/>
                              <a:gd name="T15" fmla="*/ 280 h 280"/>
                              <a:gd name="T16" fmla="*/ 108 w 185"/>
                              <a:gd name="T17" fmla="*/ 200 h 280"/>
                              <a:gd name="T18" fmla="*/ 140 w 185"/>
                              <a:gd name="T19" fmla="*/ 176 h 280"/>
                              <a:gd name="T20" fmla="*/ 164 w 185"/>
                              <a:gd name="T21" fmla="*/ 152 h 280"/>
                              <a:gd name="T22" fmla="*/ 164 w 185"/>
                              <a:gd name="T23" fmla="*/ 56 h 280"/>
                              <a:gd name="T24" fmla="*/ 164 w 185"/>
                              <a:gd name="T25" fmla="*/ 56 h 280"/>
                              <a:gd name="T26" fmla="*/ 180 w 185"/>
                              <a:gd name="T27" fmla="*/ 0 h 280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185"/>
                              <a:gd name="T43" fmla="*/ 0 h 280"/>
                              <a:gd name="T44" fmla="*/ 185 w 185"/>
                              <a:gd name="T45" fmla="*/ 280 h 280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185" h="280">
                                <a:moveTo>
                                  <a:pt x="180" y="0"/>
                                </a:moveTo>
                                <a:cubicBezTo>
                                  <a:pt x="177" y="8"/>
                                  <a:pt x="178" y="18"/>
                                  <a:pt x="172" y="24"/>
                                </a:cubicBezTo>
                                <a:cubicBezTo>
                                  <a:pt x="166" y="30"/>
                                  <a:pt x="153" y="25"/>
                                  <a:pt x="148" y="32"/>
                                </a:cubicBezTo>
                                <a:cubicBezTo>
                                  <a:pt x="112" y="82"/>
                                  <a:pt x="150" y="87"/>
                                  <a:pt x="100" y="120"/>
                                </a:cubicBezTo>
                                <a:cubicBezTo>
                                  <a:pt x="90" y="149"/>
                                  <a:pt x="44" y="192"/>
                                  <a:pt x="44" y="192"/>
                                </a:cubicBezTo>
                                <a:cubicBezTo>
                                  <a:pt x="41" y="200"/>
                                  <a:pt x="42" y="210"/>
                                  <a:pt x="36" y="216"/>
                                </a:cubicBezTo>
                                <a:cubicBezTo>
                                  <a:pt x="30" y="222"/>
                                  <a:pt x="15" y="216"/>
                                  <a:pt x="12" y="224"/>
                                </a:cubicBezTo>
                                <a:cubicBezTo>
                                  <a:pt x="0" y="259"/>
                                  <a:pt x="24" y="267"/>
                                  <a:pt x="44" y="280"/>
                                </a:cubicBezTo>
                                <a:cubicBezTo>
                                  <a:pt x="89" y="265"/>
                                  <a:pt x="93" y="245"/>
                                  <a:pt x="108" y="200"/>
                                </a:cubicBezTo>
                                <a:cubicBezTo>
                                  <a:pt x="112" y="187"/>
                                  <a:pt x="130" y="185"/>
                                  <a:pt x="140" y="176"/>
                                </a:cubicBezTo>
                                <a:cubicBezTo>
                                  <a:pt x="149" y="169"/>
                                  <a:pt x="156" y="160"/>
                                  <a:pt x="164" y="152"/>
                                </a:cubicBezTo>
                                <a:cubicBezTo>
                                  <a:pt x="185" y="88"/>
                                  <a:pt x="185" y="120"/>
                                  <a:pt x="164" y="56"/>
                                </a:cubicBezTo>
                                <a:cubicBezTo>
                                  <a:pt x="169" y="37"/>
                                  <a:pt x="175" y="19"/>
                                  <a:pt x="180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743" name="Freeform 742"/>
                        <p:cNvSpPr/>
                        <p:nvPr/>
                      </p:nvSpPr>
                      <p:spPr>
                        <a:xfrm>
                          <a:off x="3622876" y="1608881"/>
                          <a:ext cx="476041" cy="544010"/>
                        </a:xfrm>
                        <a:custGeom>
                          <a:avLst/>
                          <a:gdLst>
                            <a:gd name="connsiteX0" fmla="*/ 335666 w 476041"/>
                            <a:gd name="connsiteY0" fmla="*/ 416689 h 544010"/>
                            <a:gd name="connsiteX1" fmla="*/ 335666 w 476041"/>
                            <a:gd name="connsiteY1" fmla="*/ 416689 h 544010"/>
                            <a:gd name="connsiteX2" fmla="*/ 416689 w 476041"/>
                            <a:gd name="connsiteY2" fmla="*/ 532435 h 544010"/>
                            <a:gd name="connsiteX3" fmla="*/ 451413 w 476041"/>
                            <a:gd name="connsiteY3" fmla="*/ 544010 h 544010"/>
                            <a:gd name="connsiteX4" fmla="*/ 451413 w 476041"/>
                            <a:gd name="connsiteY4" fmla="*/ 370390 h 544010"/>
                            <a:gd name="connsiteX5" fmla="*/ 428263 w 476041"/>
                            <a:gd name="connsiteY5" fmla="*/ 347241 h 544010"/>
                            <a:gd name="connsiteX6" fmla="*/ 393539 w 476041"/>
                            <a:gd name="connsiteY6" fmla="*/ 335666 h 544010"/>
                            <a:gd name="connsiteX7" fmla="*/ 347240 w 476041"/>
                            <a:gd name="connsiteY7" fmla="*/ 289367 h 544010"/>
                            <a:gd name="connsiteX8" fmla="*/ 289367 w 476041"/>
                            <a:gd name="connsiteY8" fmla="*/ 243068 h 544010"/>
                            <a:gd name="connsiteX9" fmla="*/ 266218 w 476041"/>
                            <a:gd name="connsiteY9" fmla="*/ 208344 h 544010"/>
                            <a:gd name="connsiteX10" fmla="*/ 208344 w 476041"/>
                            <a:gd name="connsiteY10" fmla="*/ 162046 h 544010"/>
                            <a:gd name="connsiteX11" fmla="*/ 138896 w 476041"/>
                            <a:gd name="connsiteY11" fmla="*/ 115747 h 544010"/>
                            <a:gd name="connsiteX12" fmla="*/ 115747 w 476041"/>
                            <a:gd name="connsiteY12" fmla="*/ 81023 h 544010"/>
                            <a:gd name="connsiteX13" fmla="*/ 81023 w 476041"/>
                            <a:gd name="connsiteY13" fmla="*/ 69448 h 544010"/>
                            <a:gd name="connsiteX14" fmla="*/ 69448 w 476041"/>
                            <a:gd name="connsiteY14" fmla="*/ 34724 h 544010"/>
                            <a:gd name="connsiteX15" fmla="*/ 34724 w 476041"/>
                            <a:gd name="connsiteY15" fmla="*/ 23149 h 544010"/>
                            <a:gd name="connsiteX16" fmla="*/ 0 w 476041"/>
                            <a:gd name="connsiteY16" fmla="*/ 0 h 544010"/>
                            <a:gd name="connsiteX17" fmla="*/ 11575 w 476041"/>
                            <a:gd name="connsiteY17" fmla="*/ 92597 h 544010"/>
                            <a:gd name="connsiteX18" fmla="*/ 34724 w 476041"/>
                            <a:gd name="connsiteY18" fmla="*/ 115747 h 544010"/>
                            <a:gd name="connsiteX19" fmla="*/ 57873 w 476041"/>
                            <a:gd name="connsiteY19" fmla="*/ 196770 h 544010"/>
                            <a:gd name="connsiteX20" fmla="*/ 81023 w 476041"/>
                            <a:gd name="connsiteY20" fmla="*/ 231494 h 544010"/>
                            <a:gd name="connsiteX21" fmla="*/ 115747 w 476041"/>
                            <a:gd name="connsiteY21" fmla="*/ 300942 h 544010"/>
                            <a:gd name="connsiteX22" fmla="*/ 185195 w 476041"/>
                            <a:gd name="connsiteY22" fmla="*/ 324091 h 544010"/>
                            <a:gd name="connsiteX23" fmla="*/ 254643 w 476041"/>
                            <a:gd name="connsiteY23" fmla="*/ 358815 h 544010"/>
                            <a:gd name="connsiteX24" fmla="*/ 289367 w 476041"/>
                            <a:gd name="connsiteY24" fmla="*/ 370390 h 544010"/>
                            <a:gd name="connsiteX25" fmla="*/ 324091 w 476041"/>
                            <a:gd name="connsiteY25" fmla="*/ 393539 h 544010"/>
                            <a:gd name="connsiteX26" fmla="*/ 335666 w 476041"/>
                            <a:gd name="connsiteY26" fmla="*/ 416689 h 5440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</a:cxnLst>
                          <a:rect l="l" t="t" r="r" b="b"/>
                          <a:pathLst>
                            <a:path w="476041" h="544010">
                              <a:moveTo>
                                <a:pt x="335666" y="416689"/>
                              </a:moveTo>
                              <a:lnTo>
                                <a:pt x="335666" y="416689"/>
                              </a:lnTo>
                              <a:cubicBezTo>
                                <a:pt x="370702" y="486759"/>
                                <a:pt x="360300" y="504240"/>
                                <a:pt x="416689" y="532435"/>
                              </a:cubicBezTo>
                              <a:cubicBezTo>
                                <a:pt x="427602" y="537891"/>
                                <a:pt x="439838" y="540152"/>
                                <a:pt x="451413" y="544010"/>
                              </a:cubicBezTo>
                              <a:cubicBezTo>
                                <a:pt x="474516" y="474697"/>
                                <a:pt x="476041" y="485320"/>
                                <a:pt x="451413" y="370390"/>
                              </a:cubicBezTo>
                              <a:cubicBezTo>
                                <a:pt x="449126" y="359719"/>
                                <a:pt x="437621" y="352856"/>
                                <a:pt x="428263" y="347241"/>
                              </a:cubicBezTo>
                              <a:cubicBezTo>
                                <a:pt x="417801" y="340964"/>
                                <a:pt x="405114" y="339524"/>
                                <a:pt x="393539" y="335666"/>
                              </a:cubicBezTo>
                              <a:cubicBezTo>
                                <a:pt x="378106" y="320233"/>
                                <a:pt x="365400" y="301474"/>
                                <a:pt x="347240" y="289367"/>
                              </a:cubicBezTo>
                              <a:cubicBezTo>
                                <a:pt x="321454" y="272177"/>
                                <a:pt x="308217" y="266632"/>
                                <a:pt x="289367" y="243068"/>
                              </a:cubicBezTo>
                              <a:cubicBezTo>
                                <a:pt x="280677" y="232205"/>
                                <a:pt x="274908" y="219207"/>
                                <a:pt x="266218" y="208344"/>
                              </a:cubicBezTo>
                              <a:cubicBezTo>
                                <a:pt x="241377" y="177293"/>
                                <a:pt x="241765" y="188783"/>
                                <a:pt x="208344" y="162046"/>
                              </a:cubicBezTo>
                              <a:cubicBezTo>
                                <a:pt x="149426" y="114911"/>
                                <a:pt x="232221" y="162408"/>
                                <a:pt x="138896" y="115747"/>
                              </a:cubicBezTo>
                              <a:cubicBezTo>
                                <a:pt x="131180" y="104172"/>
                                <a:pt x="126610" y="89713"/>
                                <a:pt x="115747" y="81023"/>
                              </a:cubicBezTo>
                              <a:cubicBezTo>
                                <a:pt x="106220" y="73401"/>
                                <a:pt x="89650" y="78075"/>
                                <a:pt x="81023" y="69448"/>
                              </a:cubicBezTo>
                              <a:cubicBezTo>
                                <a:pt x="72396" y="60821"/>
                                <a:pt x="78075" y="43351"/>
                                <a:pt x="69448" y="34724"/>
                              </a:cubicBezTo>
                              <a:cubicBezTo>
                                <a:pt x="60821" y="26097"/>
                                <a:pt x="45637" y="28605"/>
                                <a:pt x="34724" y="23149"/>
                              </a:cubicBezTo>
                              <a:cubicBezTo>
                                <a:pt x="22282" y="16928"/>
                                <a:pt x="11575" y="7716"/>
                                <a:pt x="0" y="0"/>
                              </a:cubicBezTo>
                              <a:cubicBezTo>
                                <a:pt x="3858" y="30866"/>
                                <a:pt x="2637" y="62803"/>
                                <a:pt x="11575" y="92597"/>
                              </a:cubicBezTo>
                              <a:cubicBezTo>
                                <a:pt x="14711" y="103050"/>
                                <a:pt x="29109" y="106389"/>
                                <a:pt x="34724" y="115747"/>
                              </a:cubicBezTo>
                              <a:cubicBezTo>
                                <a:pt x="45991" y="134525"/>
                                <a:pt x="50301" y="179102"/>
                                <a:pt x="57873" y="196770"/>
                              </a:cubicBezTo>
                              <a:cubicBezTo>
                                <a:pt x="63353" y="209556"/>
                                <a:pt x="73306" y="219919"/>
                                <a:pt x="81023" y="231494"/>
                              </a:cubicBezTo>
                              <a:cubicBezTo>
                                <a:pt x="87330" y="250416"/>
                                <a:pt x="96850" y="289132"/>
                                <a:pt x="115747" y="300942"/>
                              </a:cubicBezTo>
                              <a:cubicBezTo>
                                <a:pt x="136440" y="313875"/>
                                <a:pt x="162046" y="316375"/>
                                <a:pt x="185195" y="324091"/>
                              </a:cubicBezTo>
                              <a:cubicBezTo>
                                <a:pt x="272470" y="353183"/>
                                <a:pt x="164897" y="313942"/>
                                <a:pt x="254643" y="358815"/>
                              </a:cubicBezTo>
                              <a:cubicBezTo>
                                <a:pt x="265556" y="364271"/>
                                <a:pt x="278454" y="364934"/>
                                <a:pt x="289367" y="370390"/>
                              </a:cubicBezTo>
                              <a:cubicBezTo>
                                <a:pt x="301809" y="376611"/>
                                <a:pt x="313228" y="384849"/>
                                <a:pt x="324091" y="393539"/>
                              </a:cubicBezTo>
                              <a:cubicBezTo>
                                <a:pt x="356438" y="419417"/>
                                <a:pt x="333737" y="412831"/>
                                <a:pt x="335666" y="41668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>
                          <a:solidFill>
                            <a:srgbClr val="CC99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400">
                            <a:defRPr/>
                          </a:pPr>
                          <a:endParaRPr lang="en-US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702" name="Group 154"/>
                      <p:cNvGrpSpPr/>
                      <p:nvPr/>
                    </p:nvGrpSpPr>
                    <p:grpSpPr>
                      <a:xfrm rot="2633095">
                        <a:off x="3563888" y="1700808"/>
                        <a:ext cx="304572" cy="648072"/>
                        <a:chOff x="3622876" y="1044283"/>
                        <a:chExt cx="1960756" cy="3563452"/>
                      </a:xfrm>
                    </p:grpSpPr>
                    <p:grpSp>
                      <p:nvGrpSpPr>
                        <p:cNvPr id="703" name="Group 1280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8992529" flipH="1" flipV="1">
                          <a:off x="4245701" y="1044283"/>
                          <a:ext cx="1337931" cy="3563452"/>
                          <a:chOff x="2440" y="885"/>
                          <a:chExt cx="758" cy="2167"/>
                        </a:xfrm>
                      </p:grpSpPr>
                      <p:grpSp>
                        <p:nvGrpSpPr>
                          <p:cNvPr id="705" name="Group 128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40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736" name="Freeform 128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709" y="1037"/>
                              <a:ext cx="480" cy="1028"/>
                            </a:xfrm>
                            <a:custGeom>
                              <a:avLst/>
                              <a:gdLst>
                                <a:gd name="T0" fmla="*/ 471 w 480"/>
                                <a:gd name="T1" fmla="*/ 1017 h 1028"/>
                                <a:gd name="T2" fmla="*/ 468 w 480"/>
                                <a:gd name="T3" fmla="*/ 993 h 1028"/>
                                <a:gd name="T4" fmla="*/ 474 w 480"/>
                                <a:gd name="T5" fmla="*/ 957 h 1028"/>
                                <a:gd name="T6" fmla="*/ 468 w 480"/>
                                <a:gd name="T7" fmla="*/ 882 h 1028"/>
                                <a:gd name="T8" fmla="*/ 477 w 480"/>
                                <a:gd name="T9" fmla="*/ 816 h 1028"/>
                                <a:gd name="T10" fmla="*/ 474 w 480"/>
                                <a:gd name="T11" fmla="*/ 807 h 1028"/>
                                <a:gd name="T12" fmla="*/ 459 w 480"/>
                                <a:gd name="T13" fmla="*/ 750 h 1028"/>
                                <a:gd name="T14" fmla="*/ 459 w 480"/>
                                <a:gd name="T15" fmla="*/ 705 h 1028"/>
                                <a:gd name="T16" fmla="*/ 450 w 480"/>
                                <a:gd name="T17" fmla="*/ 708 h 1028"/>
                                <a:gd name="T18" fmla="*/ 456 w 480"/>
                                <a:gd name="T19" fmla="*/ 699 h 1028"/>
                                <a:gd name="T20" fmla="*/ 450 w 480"/>
                                <a:gd name="T21" fmla="*/ 669 h 1028"/>
                                <a:gd name="T22" fmla="*/ 444 w 480"/>
                                <a:gd name="T23" fmla="*/ 591 h 1028"/>
                                <a:gd name="T24" fmla="*/ 429 w 480"/>
                                <a:gd name="T25" fmla="*/ 510 h 1028"/>
                                <a:gd name="T26" fmla="*/ 432 w 480"/>
                                <a:gd name="T27" fmla="*/ 480 h 1028"/>
                                <a:gd name="T28" fmla="*/ 423 w 480"/>
                                <a:gd name="T29" fmla="*/ 483 h 1028"/>
                                <a:gd name="T30" fmla="*/ 408 w 480"/>
                                <a:gd name="T31" fmla="*/ 438 h 1028"/>
                                <a:gd name="T32" fmla="*/ 384 w 480"/>
                                <a:gd name="T33" fmla="*/ 408 h 1028"/>
                                <a:gd name="T34" fmla="*/ 372 w 480"/>
                                <a:gd name="T35" fmla="*/ 336 h 1028"/>
                                <a:gd name="T36" fmla="*/ 351 w 480"/>
                                <a:gd name="T37" fmla="*/ 330 h 1028"/>
                                <a:gd name="T38" fmla="*/ 345 w 480"/>
                                <a:gd name="T39" fmla="*/ 294 h 1028"/>
                                <a:gd name="T40" fmla="*/ 312 w 480"/>
                                <a:gd name="T41" fmla="*/ 222 h 1028"/>
                                <a:gd name="T42" fmla="*/ 306 w 480"/>
                                <a:gd name="T43" fmla="*/ 174 h 1028"/>
                                <a:gd name="T44" fmla="*/ 297 w 480"/>
                                <a:gd name="T45" fmla="*/ 177 h 1028"/>
                                <a:gd name="T46" fmla="*/ 291 w 480"/>
                                <a:gd name="T47" fmla="*/ 186 h 1028"/>
                                <a:gd name="T48" fmla="*/ 279 w 480"/>
                                <a:gd name="T49" fmla="*/ 156 h 1028"/>
                                <a:gd name="T50" fmla="*/ 246 w 480"/>
                                <a:gd name="T51" fmla="*/ 147 h 1028"/>
                                <a:gd name="T52" fmla="*/ 225 w 480"/>
                                <a:gd name="T53" fmla="*/ 132 h 1028"/>
                                <a:gd name="T54" fmla="*/ 201 w 480"/>
                                <a:gd name="T55" fmla="*/ 105 h 1028"/>
                                <a:gd name="T56" fmla="*/ 159 w 480"/>
                                <a:gd name="T57" fmla="*/ 96 h 1028"/>
                                <a:gd name="T58" fmla="*/ 102 w 480"/>
                                <a:gd name="T59" fmla="*/ 63 h 1028"/>
                                <a:gd name="T60" fmla="*/ 78 w 480"/>
                                <a:gd name="T61" fmla="*/ 33 h 1028"/>
                                <a:gd name="T62" fmla="*/ 51 w 480"/>
                                <a:gd name="T63" fmla="*/ 12 h 1028"/>
                                <a:gd name="T64" fmla="*/ 33 w 480"/>
                                <a:gd name="T65" fmla="*/ 0 h 1028"/>
                                <a:gd name="T66" fmla="*/ 21 w 480"/>
                                <a:gd name="T67" fmla="*/ 48 h 1028"/>
                                <a:gd name="T68" fmla="*/ 48 w 480"/>
                                <a:gd name="T69" fmla="*/ 132 h 1028"/>
                                <a:gd name="T70" fmla="*/ 117 w 480"/>
                                <a:gd name="T71" fmla="*/ 108 h 1028"/>
                                <a:gd name="T72" fmla="*/ 126 w 480"/>
                                <a:gd name="T73" fmla="*/ 120 h 1028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w 480"/>
                                <a:gd name="T112" fmla="*/ 0 h 1028"/>
                                <a:gd name="T113" fmla="*/ 480 w 480"/>
                                <a:gd name="T114" fmla="*/ 1028 h 1028"/>
                              </a:gdLst>
                              <a:ahLst/>
                              <a:cxnLst>
                                <a:cxn ang="T74">
                                  <a:pos x="T0" y="T1"/>
                                </a:cxn>
                                <a:cxn ang="T75">
                                  <a:pos x="T2" y="T3"/>
                                </a:cxn>
                                <a:cxn ang="T76">
                                  <a:pos x="T4" y="T5"/>
                                </a:cxn>
                                <a:cxn ang="T77">
                                  <a:pos x="T6" y="T7"/>
                                </a:cxn>
                                <a:cxn ang="T78">
                                  <a:pos x="T8" y="T9"/>
                                </a:cxn>
                                <a:cxn ang="T79">
                                  <a:pos x="T10" y="T11"/>
                                </a:cxn>
                                <a:cxn ang="T80">
                                  <a:pos x="T12" y="T13"/>
                                </a:cxn>
                                <a:cxn ang="T81">
                                  <a:pos x="T14" y="T15"/>
                                </a:cxn>
                                <a:cxn ang="T82">
                                  <a:pos x="T16" y="T17"/>
                                </a:cxn>
                                <a:cxn ang="T83">
                                  <a:pos x="T18" y="T19"/>
                                </a:cxn>
                                <a:cxn ang="T84">
                                  <a:pos x="T20" y="T21"/>
                                </a:cxn>
                                <a:cxn ang="T85">
                                  <a:pos x="T22" y="T23"/>
                                </a:cxn>
                                <a:cxn ang="T86">
                                  <a:pos x="T24" y="T25"/>
                                </a:cxn>
                                <a:cxn ang="T87">
                                  <a:pos x="T26" y="T27"/>
                                </a:cxn>
                                <a:cxn ang="T88">
                                  <a:pos x="T28" y="T29"/>
                                </a:cxn>
                                <a:cxn ang="T89">
                                  <a:pos x="T30" y="T31"/>
                                </a:cxn>
                                <a:cxn ang="T90">
                                  <a:pos x="T32" y="T33"/>
                                </a:cxn>
                                <a:cxn ang="T91">
                                  <a:pos x="T34" y="T35"/>
                                </a:cxn>
                                <a:cxn ang="T92">
                                  <a:pos x="T36" y="T37"/>
                                </a:cxn>
                                <a:cxn ang="T93">
                                  <a:pos x="T38" y="T39"/>
                                </a:cxn>
                                <a:cxn ang="T94">
                                  <a:pos x="T40" y="T41"/>
                                </a:cxn>
                                <a:cxn ang="T95">
                                  <a:pos x="T42" y="T43"/>
                                </a:cxn>
                                <a:cxn ang="T96">
                                  <a:pos x="T44" y="T45"/>
                                </a:cxn>
                                <a:cxn ang="T97">
                                  <a:pos x="T46" y="T47"/>
                                </a:cxn>
                                <a:cxn ang="T98">
                                  <a:pos x="T48" y="T49"/>
                                </a:cxn>
                                <a:cxn ang="T99">
                                  <a:pos x="T50" y="T51"/>
                                </a:cxn>
                                <a:cxn ang="T100">
                                  <a:pos x="T52" y="T53"/>
                                </a:cxn>
                                <a:cxn ang="T101">
                                  <a:pos x="T54" y="T55"/>
                                </a:cxn>
                                <a:cxn ang="T102">
                                  <a:pos x="T56" y="T57"/>
                                </a:cxn>
                                <a:cxn ang="T103">
                                  <a:pos x="T58" y="T59"/>
                                </a:cxn>
                                <a:cxn ang="T104">
                                  <a:pos x="T60" y="T61"/>
                                </a:cxn>
                                <a:cxn ang="T105">
                                  <a:pos x="T62" y="T63"/>
                                </a:cxn>
                                <a:cxn ang="T106">
                                  <a:pos x="T64" y="T65"/>
                                </a:cxn>
                                <a:cxn ang="T107">
                                  <a:pos x="T66" y="T67"/>
                                </a:cxn>
                                <a:cxn ang="T108">
                                  <a:pos x="T68" y="T69"/>
                                </a:cxn>
                                <a:cxn ang="T109">
                                  <a:pos x="T70" y="T71"/>
                                </a:cxn>
                                <a:cxn ang="T110">
                                  <a:pos x="T72" y="T73"/>
                                </a:cxn>
                              </a:cxnLst>
                              <a:rect l="T111" t="T112" r="T113" b="T114"/>
                              <a:pathLst>
                                <a:path w="480" h="1028">
                                  <a:moveTo>
                                    <a:pt x="471" y="1017"/>
                                  </a:moveTo>
                                  <a:cubicBezTo>
                                    <a:pt x="480" y="983"/>
                                    <a:pt x="471" y="1028"/>
                                    <a:pt x="468" y="993"/>
                                  </a:cubicBezTo>
                                  <a:cubicBezTo>
                                    <a:pt x="467" y="982"/>
                                    <a:pt x="471" y="968"/>
                                    <a:pt x="474" y="957"/>
                                  </a:cubicBezTo>
                                  <a:cubicBezTo>
                                    <a:pt x="470" y="931"/>
                                    <a:pt x="476" y="907"/>
                                    <a:pt x="468" y="882"/>
                                  </a:cubicBezTo>
                                  <a:cubicBezTo>
                                    <a:pt x="470" y="860"/>
                                    <a:pt x="474" y="838"/>
                                    <a:pt x="477" y="816"/>
                                  </a:cubicBezTo>
                                  <a:cubicBezTo>
                                    <a:pt x="476" y="813"/>
                                    <a:pt x="474" y="810"/>
                                    <a:pt x="474" y="807"/>
                                  </a:cubicBezTo>
                                  <a:cubicBezTo>
                                    <a:pt x="474" y="782"/>
                                    <a:pt x="461" y="775"/>
                                    <a:pt x="459" y="750"/>
                                  </a:cubicBezTo>
                                  <a:cubicBezTo>
                                    <a:pt x="458" y="739"/>
                                    <a:pt x="459" y="705"/>
                                    <a:pt x="459" y="705"/>
                                  </a:cubicBezTo>
                                  <a:cubicBezTo>
                                    <a:pt x="456" y="706"/>
                                    <a:pt x="451" y="711"/>
                                    <a:pt x="450" y="708"/>
                                  </a:cubicBezTo>
                                  <a:cubicBezTo>
                                    <a:pt x="448" y="705"/>
                                    <a:pt x="456" y="703"/>
                                    <a:pt x="456" y="699"/>
                                  </a:cubicBezTo>
                                  <a:cubicBezTo>
                                    <a:pt x="457" y="688"/>
                                    <a:pt x="453" y="679"/>
                                    <a:pt x="450" y="669"/>
                                  </a:cubicBezTo>
                                  <a:cubicBezTo>
                                    <a:pt x="453" y="642"/>
                                    <a:pt x="453" y="617"/>
                                    <a:pt x="444" y="591"/>
                                  </a:cubicBezTo>
                                  <a:cubicBezTo>
                                    <a:pt x="459" y="547"/>
                                    <a:pt x="462" y="546"/>
                                    <a:pt x="429" y="510"/>
                                  </a:cubicBezTo>
                                  <a:cubicBezTo>
                                    <a:pt x="428" y="519"/>
                                    <a:pt x="435" y="472"/>
                                    <a:pt x="432" y="480"/>
                                  </a:cubicBezTo>
                                  <a:cubicBezTo>
                                    <a:pt x="431" y="483"/>
                                    <a:pt x="424" y="486"/>
                                    <a:pt x="423" y="483"/>
                                  </a:cubicBezTo>
                                  <a:cubicBezTo>
                                    <a:pt x="408" y="434"/>
                                    <a:pt x="437" y="445"/>
                                    <a:pt x="408" y="438"/>
                                  </a:cubicBezTo>
                                  <a:cubicBezTo>
                                    <a:pt x="400" y="428"/>
                                    <a:pt x="391" y="419"/>
                                    <a:pt x="384" y="408"/>
                                  </a:cubicBezTo>
                                  <a:cubicBezTo>
                                    <a:pt x="382" y="394"/>
                                    <a:pt x="382" y="346"/>
                                    <a:pt x="372" y="336"/>
                                  </a:cubicBezTo>
                                  <a:cubicBezTo>
                                    <a:pt x="367" y="331"/>
                                    <a:pt x="358" y="332"/>
                                    <a:pt x="351" y="330"/>
                                  </a:cubicBezTo>
                                  <a:cubicBezTo>
                                    <a:pt x="347" y="315"/>
                                    <a:pt x="353" y="307"/>
                                    <a:pt x="345" y="294"/>
                                  </a:cubicBezTo>
                                  <a:cubicBezTo>
                                    <a:pt x="345" y="291"/>
                                    <a:pt x="341" y="212"/>
                                    <a:pt x="312" y="222"/>
                                  </a:cubicBezTo>
                                  <a:cubicBezTo>
                                    <a:pt x="305" y="202"/>
                                    <a:pt x="312" y="168"/>
                                    <a:pt x="306" y="174"/>
                                  </a:cubicBezTo>
                                  <a:cubicBezTo>
                                    <a:pt x="304" y="176"/>
                                    <a:pt x="299" y="175"/>
                                    <a:pt x="297" y="177"/>
                                  </a:cubicBezTo>
                                  <a:cubicBezTo>
                                    <a:pt x="295" y="179"/>
                                    <a:pt x="283" y="211"/>
                                    <a:pt x="291" y="186"/>
                                  </a:cubicBezTo>
                                  <a:cubicBezTo>
                                    <a:pt x="289" y="177"/>
                                    <a:pt x="287" y="162"/>
                                    <a:pt x="279" y="156"/>
                                  </a:cubicBezTo>
                                  <a:cubicBezTo>
                                    <a:pt x="270" y="149"/>
                                    <a:pt x="246" y="147"/>
                                    <a:pt x="246" y="147"/>
                                  </a:cubicBezTo>
                                  <a:cubicBezTo>
                                    <a:pt x="240" y="141"/>
                                    <a:pt x="231" y="138"/>
                                    <a:pt x="225" y="132"/>
                                  </a:cubicBezTo>
                                  <a:cubicBezTo>
                                    <a:pt x="213" y="120"/>
                                    <a:pt x="218" y="114"/>
                                    <a:pt x="201" y="105"/>
                                  </a:cubicBezTo>
                                  <a:cubicBezTo>
                                    <a:pt x="182" y="110"/>
                                    <a:pt x="176" y="102"/>
                                    <a:pt x="159" y="96"/>
                                  </a:cubicBezTo>
                                  <a:cubicBezTo>
                                    <a:pt x="143" y="80"/>
                                    <a:pt x="119" y="78"/>
                                    <a:pt x="102" y="63"/>
                                  </a:cubicBezTo>
                                  <a:cubicBezTo>
                                    <a:pt x="64" y="29"/>
                                    <a:pt x="97" y="59"/>
                                    <a:pt x="78" y="33"/>
                                  </a:cubicBezTo>
                                  <a:cubicBezTo>
                                    <a:pt x="72" y="24"/>
                                    <a:pt x="59" y="18"/>
                                    <a:pt x="51" y="12"/>
                                  </a:cubicBezTo>
                                  <a:cubicBezTo>
                                    <a:pt x="45" y="8"/>
                                    <a:pt x="33" y="0"/>
                                    <a:pt x="33" y="0"/>
                                  </a:cubicBezTo>
                                  <a:cubicBezTo>
                                    <a:pt x="0" y="11"/>
                                    <a:pt x="11" y="11"/>
                                    <a:pt x="21" y="48"/>
                                  </a:cubicBezTo>
                                  <a:cubicBezTo>
                                    <a:pt x="23" y="55"/>
                                    <a:pt x="41" y="129"/>
                                    <a:pt x="48" y="132"/>
                                  </a:cubicBezTo>
                                  <a:cubicBezTo>
                                    <a:pt x="78" y="126"/>
                                    <a:pt x="90" y="103"/>
                                    <a:pt x="117" y="108"/>
                                  </a:cubicBezTo>
                                  <a:cubicBezTo>
                                    <a:pt x="124" y="118"/>
                                    <a:pt x="120" y="114"/>
                                    <a:pt x="126" y="12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708" name="Group 128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31" y="885"/>
                              <a:ext cx="758" cy="2167"/>
                              <a:chOff x="2431" y="885"/>
                              <a:chExt cx="758" cy="2167"/>
                            </a:xfrm>
                          </p:grpSpPr>
                          <p:sp>
                            <p:nvSpPr>
                              <p:cNvPr id="738" name="Oval 128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476" y="1157"/>
                                <a:ext cx="681" cy="1542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739" name="Freeform 128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895" y="2048"/>
                                <a:ext cx="294" cy="993"/>
                              </a:xfrm>
                              <a:custGeom>
                                <a:avLst/>
                                <a:gdLst>
                                  <a:gd name="T0" fmla="*/ 0 w 294"/>
                                  <a:gd name="T1" fmla="*/ 993 h 993"/>
                                  <a:gd name="T2" fmla="*/ 15 w 294"/>
                                  <a:gd name="T3" fmla="*/ 942 h 993"/>
                                  <a:gd name="T4" fmla="*/ 30 w 294"/>
                                  <a:gd name="T5" fmla="*/ 921 h 993"/>
                                  <a:gd name="T6" fmla="*/ 51 w 294"/>
                                  <a:gd name="T7" fmla="*/ 897 h 993"/>
                                  <a:gd name="T8" fmla="*/ 66 w 294"/>
                                  <a:gd name="T9" fmla="*/ 855 h 993"/>
                                  <a:gd name="T10" fmla="*/ 78 w 294"/>
                                  <a:gd name="T11" fmla="*/ 837 h 993"/>
                                  <a:gd name="T12" fmla="*/ 84 w 294"/>
                                  <a:gd name="T13" fmla="*/ 828 h 993"/>
                                  <a:gd name="T14" fmla="*/ 108 w 294"/>
                                  <a:gd name="T15" fmla="*/ 795 h 993"/>
                                  <a:gd name="T16" fmla="*/ 129 w 294"/>
                                  <a:gd name="T17" fmla="*/ 714 h 993"/>
                                  <a:gd name="T18" fmla="*/ 147 w 294"/>
                                  <a:gd name="T19" fmla="*/ 675 h 993"/>
                                  <a:gd name="T20" fmla="*/ 162 w 294"/>
                                  <a:gd name="T21" fmla="*/ 627 h 993"/>
                                  <a:gd name="T22" fmla="*/ 204 w 294"/>
                                  <a:gd name="T23" fmla="*/ 519 h 993"/>
                                  <a:gd name="T24" fmla="*/ 141 w 294"/>
                                  <a:gd name="T25" fmla="*/ 543 h 993"/>
                                  <a:gd name="T26" fmla="*/ 99 w 294"/>
                                  <a:gd name="T27" fmla="*/ 597 h 993"/>
                                  <a:gd name="T28" fmla="*/ 81 w 294"/>
                                  <a:gd name="T29" fmla="*/ 672 h 993"/>
                                  <a:gd name="T30" fmla="*/ 69 w 294"/>
                                  <a:gd name="T31" fmla="*/ 690 h 993"/>
                                  <a:gd name="T32" fmla="*/ 78 w 294"/>
                                  <a:gd name="T33" fmla="*/ 708 h 993"/>
                                  <a:gd name="T34" fmla="*/ 45 w 294"/>
                                  <a:gd name="T35" fmla="*/ 765 h 993"/>
                                  <a:gd name="T36" fmla="*/ 42 w 294"/>
                                  <a:gd name="T37" fmla="*/ 789 h 993"/>
                                  <a:gd name="T38" fmla="*/ 39 w 294"/>
                                  <a:gd name="T39" fmla="*/ 801 h 993"/>
                                  <a:gd name="T40" fmla="*/ 15 w 294"/>
                                  <a:gd name="T41" fmla="*/ 753 h 993"/>
                                  <a:gd name="T42" fmla="*/ 51 w 294"/>
                                  <a:gd name="T43" fmla="*/ 696 h 993"/>
                                  <a:gd name="T44" fmla="*/ 69 w 294"/>
                                  <a:gd name="T45" fmla="*/ 675 h 993"/>
                                  <a:gd name="T46" fmla="*/ 114 w 294"/>
                                  <a:gd name="T47" fmla="*/ 612 h 993"/>
                                  <a:gd name="T48" fmla="*/ 129 w 294"/>
                                  <a:gd name="T49" fmla="*/ 597 h 993"/>
                                  <a:gd name="T50" fmla="*/ 141 w 294"/>
                                  <a:gd name="T51" fmla="*/ 567 h 993"/>
                                  <a:gd name="T52" fmla="*/ 153 w 294"/>
                                  <a:gd name="T53" fmla="*/ 525 h 993"/>
                                  <a:gd name="T54" fmla="*/ 168 w 294"/>
                                  <a:gd name="T55" fmla="*/ 507 h 993"/>
                                  <a:gd name="T56" fmla="*/ 174 w 294"/>
                                  <a:gd name="T57" fmla="*/ 489 h 993"/>
                                  <a:gd name="T58" fmla="*/ 180 w 294"/>
                                  <a:gd name="T59" fmla="*/ 477 h 993"/>
                                  <a:gd name="T60" fmla="*/ 210 w 294"/>
                                  <a:gd name="T61" fmla="*/ 417 h 993"/>
                                  <a:gd name="T62" fmla="*/ 225 w 294"/>
                                  <a:gd name="T63" fmla="*/ 387 h 993"/>
                                  <a:gd name="T64" fmla="*/ 231 w 294"/>
                                  <a:gd name="T65" fmla="*/ 369 h 993"/>
                                  <a:gd name="T66" fmla="*/ 234 w 294"/>
                                  <a:gd name="T67" fmla="*/ 324 h 993"/>
                                  <a:gd name="T68" fmla="*/ 246 w 294"/>
                                  <a:gd name="T69" fmla="*/ 306 h 993"/>
                                  <a:gd name="T70" fmla="*/ 252 w 294"/>
                                  <a:gd name="T71" fmla="*/ 288 h 993"/>
                                  <a:gd name="T72" fmla="*/ 261 w 294"/>
                                  <a:gd name="T73" fmla="*/ 216 h 993"/>
                                  <a:gd name="T74" fmla="*/ 279 w 294"/>
                                  <a:gd name="T75" fmla="*/ 189 h 993"/>
                                  <a:gd name="T76" fmla="*/ 261 w 294"/>
                                  <a:gd name="T77" fmla="*/ 168 h 993"/>
                                  <a:gd name="T78" fmla="*/ 282 w 294"/>
                                  <a:gd name="T79" fmla="*/ 132 h 993"/>
                                  <a:gd name="T80" fmla="*/ 294 w 294"/>
                                  <a:gd name="T81" fmla="*/ 105 h 993"/>
                                  <a:gd name="T82" fmla="*/ 279 w 294"/>
                                  <a:gd name="T83" fmla="*/ 75 h 993"/>
                                  <a:gd name="T84" fmla="*/ 288 w 294"/>
                                  <a:gd name="T85" fmla="*/ 0 h 993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60000 65536"/>
                                  <a:gd name="T100" fmla="*/ 0 60000 65536"/>
                                  <a:gd name="T101" fmla="*/ 0 60000 65536"/>
                                  <a:gd name="T102" fmla="*/ 0 60000 65536"/>
                                  <a:gd name="T103" fmla="*/ 0 60000 6553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60000 6553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w 294"/>
                                  <a:gd name="T130" fmla="*/ 0 h 993"/>
                                  <a:gd name="T131" fmla="*/ 294 w 294"/>
                                  <a:gd name="T132" fmla="*/ 993 h 993"/>
                                </a:gdLst>
                                <a:ahLst/>
                                <a:cxnLst>
                                  <a:cxn ang="T86">
                                    <a:pos x="T0" y="T1"/>
                                  </a:cxn>
                                  <a:cxn ang="T87">
                                    <a:pos x="T2" y="T3"/>
                                  </a:cxn>
                                  <a:cxn ang="T88">
                                    <a:pos x="T4" y="T5"/>
                                  </a:cxn>
                                  <a:cxn ang="T89">
                                    <a:pos x="T6" y="T7"/>
                                  </a:cxn>
                                  <a:cxn ang="T90">
                                    <a:pos x="T8" y="T9"/>
                                  </a:cxn>
                                  <a:cxn ang="T91">
                                    <a:pos x="T10" y="T11"/>
                                  </a:cxn>
                                  <a:cxn ang="T92">
                                    <a:pos x="T12" y="T13"/>
                                  </a:cxn>
                                  <a:cxn ang="T93">
                                    <a:pos x="T14" y="T15"/>
                                  </a:cxn>
                                  <a:cxn ang="T94">
                                    <a:pos x="T16" y="T17"/>
                                  </a:cxn>
                                  <a:cxn ang="T95">
                                    <a:pos x="T18" y="T19"/>
                                  </a:cxn>
                                  <a:cxn ang="T96">
                                    <a:pos x="T20" y="T21"/>
                                  </a:cxn>
                                  <a:cxn ang="T97">
                                    <a:pos x="T22" y="T23"/>
                                  </a:cxn>
                                  <a:cxn ang="T98">
                                    <a:pos x="T24" y="T25"/>
                                  </a:cxn>
                                  <a:cxn ang="T99">
                                    <a:pos x="T26" y="T27"/>
                                  </a:cxn>
                                  <a:cxn ang="T100">
                                    <a:pos x="T28" y="T29"/>
                                  </a:cxn>
                                  <a:cxn ang="T101">
                                    <a:pos x="T30" y="T31"/>
                                  </a:cxn>
                                  <a:cxn ang="T102">
                                    <a:pos x="T32" y="T33"/>
                                  </a:cxn>
                                  <a:cxn ang="T103">
                                    <a:pos x="T34" y="T35"/>
                                  </a:cxn>
                                  <a:cxn ang="T104">
                                    <a:pos x="T36" y="T37"/>
                                  </a:cxn>
                                  <a:cxn ang="T105">
                                    <a:pos x="T38" y="T39"/>
                                  </a:cxn>
                                  <a:cxn ang="T106">
                                    <a:pos x="T40" y="T41"/>
                                  </a:cxn>
                                  <a:cxn ang="T107">
                                    <a:pos x="T42" y="T43"/>
                                  </a:cxn>
                                  <a:cxn ang="T108">
                                    <a:pos x="T44" y="T45"/>
                                  </a:cxn>
                                  <a:cxn ang="T109">
                                    <a:pos x="T46" y="T47"/>
                                  </a:cxn>
                                  <a:cxn ang="T110">
                                    <a:pos x="T48" y="T49"/>
                                  </a:cxn>
                                  <a:cxn ang="T111">
                                    <a:pos x="T50" y="T51"/>
                                  </a:cxn>
                                  <a:cxn ang="T112">
                                    <a:pos x="T52" y="T53"/>
                                  </a:cxn>
                                  <a:cxn ang="T113">
                                    <a:pos x="T54" y="T55"/>
                                  </a:cxn>
                                  <a:cxn ang="T114">
                                    <a:pos x="T56" y="T57"/>
                                  </a:cxn>
                                  <a:cxn ang="T115">
                                    <a:pos x="T58" y="T59"/>
                                  </a:cxn>
                                  <a:cxn ang="T116">
                                    <a:pos x="T60" y="T61"/>
                                  </a:cxn>
                                  <a:cxn ang="T117">
                                    <a:pos x="T62" y="T63"/>
                                  </a:cxn>
                                  <a:cxn ang="T118">
                                    <a:pos x="T64" y="T65"/>
                                  </a:cxn>
                                  <a:cxn ang="T119">
                                    <a:pos x="T66" y="T67"/>
                                  </a:cxn>
                                  <a:cxn ang="T120">
                                    <a:pos x="T68" y="T69"/>
                                  </a:cxn>
                                  <a:cxn ang="T121">
                                    <a:pos x="T70" y="T71"/>
                                  </a:cxn>
                                  <a:cxn ang="T122">
                                    <a:pos x="T72" y="T73"/>
                                  </a:cxn>
                                  <a:cxn ang="T123">
                                    <a:pos x="T74" y="T75"/>
                                  </a:cxn>
                                  <a:cxn ang="T124">
                                    <a:pos x="T76" y="T77"/>
                                  </a:cxn>
                                  <a:cxn ang="T125">
                                    <a:pos x="T78" y="T79"/>
                                  </a:cxn>
                                  <a:cxn ang="T126">
                                    <a:pos x="T80" y="T81"/>
                                  </a:cxn>
                                  <a:cxn ang="T127">
                                    <a:pos x="T82" y="T83"/>
                                  </a:cxn>
                                  <a:cxn ang="T128">
                                    <a:pos x="T84" y="T85"/>
                                  </a:cxn>
                                </a:cxnLst>
                                <a:rect l="T129" t="T130" r="T131" b="T132"/>
                                <a:pathLst>
                                  <a:path w="294" h="993">
                                    <a:moveTo>
                                      <a:pt x="0" y="993"/>
                                    </a:moveTo>
                                    <a:cubicBezTo>
                                      <a:pt x="5" y="973"/>
                                      <a:pt x="0" y="957"/>
                                      <a:pt x="15" y="942"/>
                                    </a:cubicBezTo>
                                    <a:cubicBezTo>
                                      <a:pt x="22" y="921"/>
                                      <a:pt x="15" y="926"/>
                                      <a:pt x="30" y="921"/>
                                    </a:cubicBezTo>
                                    <a:cubicBezTo>
                                      <a:pt x="34" y="908"/>
                                      <a:pt x="43" y="907"/>
                                      <a:pt x="51" y="897"/>
                                    </a:cubicBezTo>
                                    <a:cubicBezTo>
                                      <a:pt x="61" y="885"/>
                                      <a:pt x="62" y="869"/>
                                      <a:pt x="66" y="855"/>
                                    </a:cubicBezTo>
                                    <a:cubicBezTo>
                                      <a:pt x="68" y="848"/>
                                      <a:pt x="74" y="843"/>
                                      <a:pt x="78" y="837"/>
                                    </a:cubicBezTo>
                                    <a:cubicBezTo>
                                      <a:pt x="80" y="834"/>
                                      <a:pt x="84" y="828"/>
                                      <a:pt x="84" y="828"/>
                                    </a:cubicBezTo>
                                    <a:cubicBezTo>
                                      <a:pt x="88" y="811"/>
                                      <a:pt x="90" y="801"/>
                                      <a:pt x="108" y="795"/>
                                    </a:cubicBezTo>
                                    <a:cubicBezTo>
                                      <a:pt x="117" y="769"/>
                                      <a:pt x="122" y="741"/>
                                      <a:pt x="129" y="714"/>
                                    </a:cubicBezTo>
                                    <a:cubicBezTo>
                                      <a:pt x="134" y="696"/>
                                      <a:pt x="132" y="685"/>
                                      <a:pt x="147" y="675"/>
                                    </a:cubicBezTo>
                                    <a:cubicBezTo>
                                      <a:pt x="152" y="659"/>
                                      <a:pt x="158" y="643"/>
                                      <a:pt x="162" y="627"/>
                                    </a:cubicBezTo>
                                    <a:cubicBezTo>
                                      <a:pt x="164" y="594"/>
                                      <a:pt x="162" y="526"/>
                                      <a:pt x="204" y="519"/>
                                    </a:cubicBezTo>
                                    <a:cubicBezTo>
                                      <a:pt x="176" y="513"/>
                                      <a:pt x="163" y="528"/>
                                      <a:pt x="141" y="543"/>
                                    </a:cubicBezTo>
                                    <a:cubicBezTo>
                                      <a:pt x="128" y="562"/>
                                      <a:pt x="112" y="578"/>
                                      <a:pt x="99" y="597"/>
                                    </a:cubicBezTo>
                                    <a:cubicBezTo>
                                      <a:pt x="97" y="634"/>
                                      <a:pt x="96" y="645"/>
                                      <a:pt x="81" y="672"/>
                                    </a:cubicBezTo>
                                    <a:cubicBezTo>
                                      <a:pt x="77" y="678"/>
                                      <a:pt x="71" y="683"/>
                                      <a:pt x="69" y="690"/>
                                    </a:cubicBezTo>
                                    <a:cubicBezTo>
                                      <a:pt x="67" y="696"/>
                                      <a:pt x="78" y="708"/>
                                      <a:pt x="78" y="708"/>
                                    </a:cubicBezTo>
                                    <a:cubicBezTo>
                                      <a:pt x="75" y="732"/>
                                      <a:pt x="58" y="745"/>
                                      <a:pt x="45" y="765"/>
                                    </a:cubicBezTo>
                                    <a:cubicBezTo>
                                      <a:pt x="44" y="773"/>
                                      <a:pt x="43" y="781"/>
                                      <a:pt x="42" y="789"/>
                                    </a:cubicBezTo>
                                    <a:cubicBezTo>
                                      <a:pt x="41" y="793"/>
                                      <a:pt x="41" y="805"/>
                                      <a:pt x="39" y="801"/>
                                    </a:cubicBezTo>
                                    <a:cubicBezTo>
                                      <a:pt x="34" y="789"/>
                                      <a:pt x="18" y="766"/>
                                      <a:pt x="15" y="753"/>
                                    </a:cubicBezTo>
                                    <a:cubicBezTo>
                                      <a:pt x="17" y="731"/>
                                      <a:pt x="36" y="713"/>
                                      <a:pt x="51" y="696"/>
                                    </a:cubicBezTo>
                                    <a:cubicBezTo>
                                      <a:pt x="60" y="686"/>
                                      <a:pt x="63" y="687"/>
                                      <a:pt x="69" y="675"/>
                                    </a:cubicBezTo>
                                    <a:cubicBezTo>
                                      <a:pt x="80" y="653"/>
                                      <a:pt x="93" y="626"/>
                                      <a:pt x="114" y="612"/>
                                    </a:cubicBezTo>
                                    <a:cubicBezTo>
                                      <a:pt x="118" y="606"/>
                                      <a:pt x="125" y="603"/>
                                      <a:pt x="129" y="597"/>
                                    </a:cubicBezTo>
                                    <a:cubicBezTo>
                                      <a:pt x="135" y="589"/>
                                      <a:pt x="135" y="576"/>
                                      <a:pt x="141" y="567"/>
                                    </a:cubicBezTo>
                                    <a:cubicBezTo>
                                      <a:pt x="143" y="556"/>
                                      <a:pt x="145" y="533"/>
                                      <a:pt x="153" y="525"/>
                                    </a:cubicBezTo>
                                    <a:cubicBezTo>
                                      <a:pt x="159" y="519"/>
                                      <a:pt x="165" y="515"/>
                                      <a:pt x="168" y="507"/>
                                    </a:cubicBezTo>
                                    <a:cubicBezTo>
                                      <a:pt x="171" y="501"/>
                                      <a:pt x="171" y="495"/>
                                      <a:pt x="174" y="489"/>
                                    </a:cubicBezTo>
                                    <a:cubicBezTo>
                                      <a:pt x="176" y="485"/>
                                      <a:pt x="178" y="481"/>
                                      <a:pt x="180" y="477"/>
                                    </a:cubicBezTo>
                                    <a:cubicBezTo>
                                      <a:pt x="183" y="444"/>
                                      <a:pt x="199" y="449"/>
                                      <a:pt x="210" y="417"/>
                                    </a:cubicBezTo>
                                    <a:cubicBezTo>
                                      <a:pt x="216" y="419"/>
                                      <a:pt x="221" y="389"/>
                                      <a:pt x="225" y="387"/>
                                    </a:cubicBezTo>
                                    <a:cubicBezTo>
                                      <a:pt x="230" y="384"/>
                                      <a:pt x="231" y="369"/>
                                      <a:pt x="231" y="369"/>
                                    </a:cubicBezTo>
                                    <a:cubicBezTo>
                                      <a:pt x="232" y="354"/>
                                      <a:pt x="231" y="339"/>
                                      <a:pt x="234" y="324"/>
                                    </a:cubicBezTo>
                                    <a:cubicBezTo>
                                      <a:pt x="236" y="317"/>
                                      <a:pt x="244" y="313"/>
                                      <a:pt x="246" y="306"/>
                                    </a:cubicBezTo>
                                    <a:cubicBezTo>
                                      <a:pt x="248" y="300"/>
                                      <a:pt x="252" y="288"/>
                                      <a:pt x="252" y="288"/>
                                    </a:cubicBezTo>
                                    <a:cubicBezTo>
                                      <a:pt x="245" y="268"/>
                                      <a:pt x="250" y="235"/>
                                      <a:pt x="261" y="216"/>
                                    </a:cubicBezTo>
                                    <a:cubicBezTo>
                                      <a:pt x="266" y="207"/>
                                      <a:pt x="279" y="189"/>
                                      <a:pt x="279" y="189"/>
                                    </a:cubicBezTo>
                                    <a:cubicBezTo>
                                      <a:pt x="274" y="174"/>
                                      <a:pt x="266" y="183"/>
                                      <a:pt x="261" y="168"/>
                                    </a:cubicBezTo>
                                    <a:cubicBezTo>
                                      <a:pt x="265" y="152"/>
                                      <a:pt x="268" y="142"/>
                                      <a:pt x="282" y="132"/>
                                    </a:cubicBezTo>
                                    <a:cubicBezTo>
                                      <a:pt x="289" y="111"/>
                                      <a:pt x="284" y="119"/>
                                      <a:pt x="294" y="105"/>
                                    </a:cubicBezTo>
                                    <a:cubicBezTo>
                                      <a:pt x="282" y="97"/>
                                      <a:pt x="283" y="88"/>
                                      <a:pt x="279" y="75"/>
                                    </a:cubicBezTo>
                                    <a:cubicBezTo>
                                      <a:pt x="285" y="6"/>
                                      <a:pt x="278" y="30"/>
                                      <a:pt x="288" y="0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1905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740" name="Freeform 128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431" y="1066"/>
                                <a:ext cx="432" cy="1986"/>
                              </a:xfrm>
                              <a:custGeom>
                                <a:avLst/>
                                <a:gdLst>
                                  <a:gd name="T0" fmla="*/ 427 w 432"/>
                                  <a:gd name="T1" fmla="*/ 1986 h 1986"/>
                                  <a:gd name="T2" fmla="*/ 412 w 432"/>
                                  <a:gd name="T3" fmla="*/ 1950 h 1986"/>
                                  <a:gd name="T4" fmla="*/ 325 w 432"/>
                                  <a:gd name="T5" fmla="*/ 1866 h 1986"/>
                                  <a:gd name="T6" fmla="*/ 343 w 432"/>
                                  <a:gd name="T7" fmla="*/ 1863 h 1986"/>
                                  <a:gd name="T8" fmla="*/ 325 w 432"/>
                                  <a:gd name="T9" fmla="*/ 1836 h 1986"/>
                                  <a:gd name="T10" fmla="*/ 307 w 432"/>
                                  <a:gd name="T11" fmla="*/ 1809 h 1986"/>
                                  <a:gd name="T12" fmla="*/ 262 w 432"/>
                                  <a:gd name="T13" fmla="*/ 1761 h 1986"/>
                                  <a:gd name="T14" fmla="*/ 193 w 432"/>
                                  <a:gd name="T15" fmla="*/ 1710 h 1986"/>
                                  <a:gd name="T16" fmla="*/ 163 w 432"/>
                                  <a:gd name="T17" fmla="*/ 1647 h 1986"/>
                                  <a:gd name="T18" fmla="*/ 151 w 432"/>
                                  <a:gd name="T19" fmla="*/ 1608 h 1986"/>
                                  <a:gd name="T20" fmla="*/ 133 w 432"/>
                                  <a:gd name="T21" fmla="*/ 1590 h 1986"/>
                                  <a:gd name="T22" fmla="*/ 112 w 432"/>
                                  <a:gd name="T23" fmla="*/ 1524 h 1986"/>
                                  <a:gd name="T24" fmla="*/ 142 w 432"/>
                                  <a:gd name="T25" fmla="*/ 1530 h 1986"/>
                                  <a:gd name="T26" fmla="*/ 163 w 432"/>
                                  <a:gd name="T27" fmla="*/ 1575 h 1986"/>
                                  <a:gd name="T28" fmla="*/ 190 w 432"/>
                                  <a:gd name="T29" fmla="*/ 1593 h 1986"/>
                                  <a:gd name="T30" fmla="*/ 199 w 432"/>
                                  <a:gd name="T31" fmla="*/ 1599 h 1986"/>
                                  <a:gd name="T32" fmla="*/ 217 w 432"/>
                                  <a:gd name="T33" fmla="*/ 1623 h 1986"/>
                                  <a:gd name="T34" fmla="*/ 247 w 432"/>
                                  <a:gd name="T35" fmla="*/ 1671 h 1986"/>
                                  <a:gd name="T36" fmla="*/ 274 w 432"/>
                                  <a:gd name="T37" fmla="*/ 1719 h 1986"/>
                                  <a:gd name="T38" fmla="*/ 304 w 432"/>
                                  <a:gd name="T39" fmla="*/ 1755 h 1986"/>
                                  <a:gd name="T40" fmla="*/ 316 w 432"/>
                                  <a:gd name="T41" fmla="*/ 1734 h 1986"/>
                                  <a:gd name="T42" fmla="*/ 286 w 432"/>
                                  <a:gd name="T43" fmla="*/ 1704 h 1986"/>
                                  <a:gd name="T44" fmla="*/ 253 w 432"/>
                                  <a:gd name="T45" fmla="*/ 1659 h 1986"/>
                                  <a:gd name="T46" fmla="*/ 223 w 432"/>
                                  <a:gd name="T47" fmla="*/ 1620 h 1986"/>
                                  <a:gd name="T48" fmla="*/ 193 w 432"/>
                                  <a:gd name="T49" fmla="*/ 1581 h 1986"/>
                                  <a:gd name="T50" fmla="*/ 145 w 432"/>
                                  <a:gd name="T51" fmla="*/ 1530 h 1986"/>
                                  <a:gd name="T52" fmla="*/ 130 w 432"/>
                                  <a:gd name="T53" fmla="*/ 1500 h 1986"/>
                                  <a:gd name="T54" fmla="*/ 103 w 432"/>
                                  <a:gd name="T55" fmla="*/ 1470 h 1986"/>
                                  <a:gd name="T56" fmla="*/ 82 w 432"/>
                                  <a:gd name="T57" fmla="*/ 1425 h 1986"/>
                                  <a:gd name="T58" fmla="*/ 71 w 432"/>
                                  <a:gd name="T59" fmla="*/ 1330 h 1986"/>
                                  <a:gd name="T60" fmla="*/ 46 w 432"/>
                                  <a:gd name="T61" fmla="*/ 1239 h 1986"/>
                                  <a:gd name="T62" fmla="*/ 22 w 432"/>
                                  <a:gd name="T63" fmla="*/ 1182 h 1986"/>
                                  <a:gd name="T64" fmla="*/ 25 w 432"/>
                                  <a:gd name="T65" fmla="*/ 1104 h 1986"/>
                                  <a:gd name="T66" fmla="*/ 16 w 432"/>
                                  <a:gd name="T67" fmla="*/ 1062 h 1986"/>
                                  <a:gd name="T68" fmla="*/ 16 w 432"/>
                                  <a:gd name="T69" fmla="*/ 1014 h 1986"/>
                                  <a:gd name="T70" fmla="*/ 31 w 432"/>
                                  <a:gd name="T71" fmla="*/ 951 h 1986"/>
                                  <a:gd name="T72" fmla="*/ 1 w 432"/>
                                  <a:gd name="T73" fmla="*/ 837 h 1986"/>
                                  <a:gd name="T74" fmla="*/ 22 w 432"/>
                                  <a:gd name="T75" fmla="*/ 777 h 1986"/>
                                  <a:gd name="T76" fmla="*/ 25 w 432"/>
                                  <a:gd name="T77" fmla="*/ 723 h 1986"/>
                                  <a:gd name="T78" fmla="*/ 22 w 432"/>
                                  <a:gd name="T79" fmla="*/ 621 h 1986"/>
                                  <a:gd name="T80" fmla="*/ 40 w 432"/>
                                  <a:gd name="T81" fmla="*/ 540 h 1986"/>
                                  <a:gd name="T82" fmla="*/ 58 w 432"/>
                                  <a:gd name="T83" fmla="*/ 447 h 1986"/>
                                  <a:gd name="T84" fmla="*/ 82 w 432"/>
                                  <a:gd name="T85" fmla="*/ 363 h 1986"/>
                                  <a:gd name="T86" fmla="*/ 94 w 432"/>
                                  <a:gd name="T87" fmla="*/ 336 h 1986"/>
                                  <a:gd name="T88" fmla="*/ 97 w 432"/>
                                  <a:gd name="T89" fmla="*/ 327 h 1986"/>
                                  <a:gd name="T90" fmla="*/ 100 w 432"/>
                                  <a:gd name="T91" fmla="*/ 291 h 1986"/>
                                  <a:gd name="T92" fmla="*/ 148 w 432"/>
                                  <a:gd name="T93" fmla="*/ 279 h 1986"/>
                                  <a:gd name="T94" fmla="*/ 139 w 432"/>
                                  <a:gd name="T95" fmla="*/ 222 h 1986"/>
                                  <a:gd name="T96" fmla="*/ 136 w 432"/>
                                  <a:gd name="T97" fmla="*/ 213 h 1986"/>
                                  <a:gd name="T98" fmla="*/ 172 w 432"/>
                                  <a:gd name="T99" fmla="*/ 195 h 1986"/>
                                  <a:gd name="T100" fmla="*/ 211 w 432"/>
                                  <a:gd name="T101" fmla="*/ 120 h 1986"/>
                                  <a:gd name="T102" fmla="*/ 229 w 432"/>
                                  <a:gd name="T103" fmla="*/ 129 h 1986"/>
                                  <a:gd name="T104" fmla="*/ 235 w 432"/>
                                  <a:gd name="T105" fmla="*/ 81 h 1986"/>
                                  <a:gd name="T106" fmla="*/ 265 w 432"/>
                                  <a:gd name="T107" fmla="*/ 0 h 1986"/>
                                  <a:gd name="T108" fmla="*/ 280 w 432"/>
                                  <a:gd name="T109" fmla="*/ 39 h 1986"/>
                                  <a:gd name="T110" fmla="*/ 292 w 432"/>
                                  <a:gd name="T111" fmla="*/ 123 h 198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60000 65536"/>
                                  <a:gd name="T157" fmla="*/ 0 60000 65536"/>
                                  <a:gd name="T158" fmla="*/ 0 60000 65536"/>
                                  <a:gd name="T159" fmla="*/ 0 60000 65536"/>
                                  <a:gd name="T160" fmla="*/ 0 60000 65536"/>
                                  <a:gd name="T161" fmla="*/ 0 60000 65536"/>
                                  <a:gd name="T162" fmla="*/ 0 60000 65536"/>
                                  <a:gd name="T163" fmla="*/ 0 60000 65536"/>
                                  <a:gd name="T164" fmla="*/ 0 60000 65536"/>
                                  <a:gd name="T165" fmla="*/ 0 60000 65536"/>
                                  <a:gd name="T166" fmla="*/ 0 60000 65536"/>
                                  <a:gd name="T167" fmla="*/ 0 60000 65536"/>
                                  <a:gd name="T168" fmla="*/ 0 w 432"/>
                                  <a:gd name="T169" fmla="*/ 0 h 1986"/>
                                  <a:gd name="T170" fmla="*/ 432 w 432"/>
                                  <a:gd name="T171" fmla="*/ 1986 h 1986"/>
                                </a:gdLst>
                                <a:ahLst/>
                                <a:cxnLst>
                                  <a:cxn ang="T112">
                                    <a:pos x="T0" y="T1"/>
                                  </a:cxn>
                                  <a:cxn ang="T113">
                                    <a:pos x="T2" y="T3"/>
                                  </a:cxn>
                                  <a:cxn ang="T114">
                                    <a:pos x="T4" y="T5"/>
                                  </a:cxn>
                                  <a:cxn ang="T115">
                                    <a:pos x="T6" y="T7"/>
                                  </a:cxn>
                                  <a:cxn ang="T116">
                                    <a:pos x="T8" y="T9"/>
                                  </a:cxn>
                                  <a:cxn ang="T117">
                                    <a:pos x="T10" y="T11"/>
                                  </a:cxn>
                                  <a:cxn ang="T118">
                                    <a:pos x="T12" y="T13"/>
                                  </a:cxn>
                                  <a:cxn ang="T119">
                                    <a:pos x="T14" y="T15"/>
                                  </a:cxn>
                                  <a:cxn ang="T120">
                                    <a:pos x="T16" y="T17"/>
                                  </a:cxn>
                                  <a:cxn ang="T121">
                                    <a:pos x="T18" y="T19"/>
                                  </a:cxn>
                                  <a:cxn ang="T122">
                                    <a:pos x="T20" y="T21"/>
                                  </a:cxn>
                                  <a:cxn ang="T123">
                                    <a:pos x="T22" y="T23"/>
                                  </a:cxn>
                                  <a:cxn ang="T124">
                                    <a:pos x="T24" y="T25"/>
                                  </a:cxn>
                                  <a:cxn ang="T125">
                                    <a:pos x="T26" y="T27"/>
                                  </a:cxn>
                                  <a:cxn ang="T126">
                                    <a:pos x="T28" y="T29"/>
                                  </a:cxn>
                                  <a:cxn ang="T127">
                                    <a:pos x="T30" y="T31"/>
                                  </a:cxn>
                                  <a:cxn ang="T128">
                                    <a:pos x="T32" y="T33"/>
                                  </a:cxn>
                                  <a:cxn ang="T129">
                                    <a:pos x="T34" y="T35"/>
                                  </a:cxn>
                                  <a:cxn ang="T130">
                                    <a:pos x="T36" y="T37"/>
                                  </a:cxn>
                                  <a:cxn ang="T131">
                                    <a:pos x="T38" y="T39"/>
                                  </a:cxn>
                                  <a:cxn ang="T132">
                                    <a:pos x="T40" y="T41"/>
                                  </a:cxn>
                                  <a:cxn ang="T133">
                                    <a:pos x="T42" y="T43"/>
                                  </a:cxn>
                                  <a:cxn ang="T134">
                                    <a:pos x="T44" y="T45"/>
                                  </a:cxn>
                                  <a:cxn ang="T135">
                                    <a:pos x="T46" y="T47"/>
                                  </a:cxn>
                                  <a:cxn ang="T136">
                                    <a:pos x="T48" y="T49"/>
                                  </a:cxn>
                                  <a:cxn ang="T137">
                                    <a:pos x="T50" y="T51"/>
                                  </a:cxn>
                                  <a:cxn ang="T138">
                                    <a:pos x="T52" y="T53"/>
                                  </a:cxn>
                                  <a:cxn ang="T139">
                                    <a:pos x="T54" y="T55"/>
                                  </a:cxn>
                                  <a:cxn ang="T140">
                                    <a:pos x="T56" y="T57"/>
                                  </a:cxn>
                                  <a:cxn ang="T141">
                                    <a:pos x="T58" y="T59"/>
                                  </a:cxn>
                                  <a:cxn ang="T142">
                                    <a:pos x="T60" y="T61"/>
                                  </a:cxn>
                                  <a:cxn ang="T143">
                                    <a:pos x="T62" y="T63"/>
                                  </a:cxn>
                                  <a:cxn ang="T144">
                                    <a:pos x="T64" y="T65"/>
                                  </a:cxn>
                                  <a:cxn ang="T145">
                                    <a:pos x="T66" y="T67"/>
                                  </a:cxn>
                                  <a:cxn ang="T146">
                                    <a:pos x="T68" y="T69"/>
                                  </a:cxn>
                                  <a:cxn ang="T147">
                                    <a:pos x="T70" y="T71"/>
                                  </a:cxn>
                                  <a:cxn ang="T148">
                                    <a:pos x="T72" y="T73"/>
                                  </a:cxn>
                                  <a:cxn ang="T149">
                                    <a:pos x="T74" y="T75"/>
                                  </a:cxn>
                                  <a:cxn ang="T150">
                                    <a:pos x="T76" y="T77"/>
                                  </a:cxn>
                                  <a:cxn ang="T151">
                                    <a:pos x="T78" y="T79"/>
                                  </a:cxn>
                                  <a:cxn ang="T152">
                                    <a:pos x="T80" y="T81"/>
                                  </a:cxn>
                                  <a:cxn ang="T153">
                                    <a:pos x="T82" y="T83"/>
                                  </a:cxn>
                                  <a:cxn ang="T154">
                                    <a:pos x="T84" y="T85"/>
                                  </a:cxn>
                                  <a:cxn ang="T155">
                                    <a:pos x="T86" y="T87"/>
                                  </a:cxn>
                                  <a:cxn ang="T156">
                                    <a:pos x="T88" y="T89"/>
                                  </a:cxn>
                                  <a:cxn ang="T157">
                                    <a:pos x="T90" y="T91"/>
                                  </a:cxn>
                                  <a:cxn ang="T158">
                                    <a:pos x="T92" y="T93"/>
                                  </a:cxn>
                                  <a:cxn ang="T159">
                                    <a:pos x="T94" y="T95"/>
                                  </a:cxn>
                                  <a:cxn ang="T160">
                                    <a:pos x="T96" y="T97"/>
                                  </a:cxn>
                                  <a:cxn ang="T161">
                                    <a:pos x="T98" y="T99"/>
                                  </a:cxn>
                                  <a:cxn ang="T162">
                                    <a:pos x="T100" y="T101"/>
                                  </a:cxn>
                                  <a:cxn ang="T163">
                                    <a:pos x="T102" y="T103"/>
                                  </a:cxn>
                                  <a:cxn ang="T164">
                                    <a:pos x="T104" y="T105"/>
                                  </a:cxn>
                                  <a:cxn ang="T165">
                                    <a:pos x="T106" y="T107"/>
                                  </a:cxn>
                                  <a:cxn ang="T166">
                                    <a:pos x="T108" y="T109"/>
                                  </a:cxn>
                                  <a:cxn ang="T167">
                                    <a:pos x="T110" y="T111"/>
                                  </a:cxn>
                                </a:cxnLst>
                                <a:rect l="T168" t="T169" r="T170" b="T171"/>
                                <a:pathLst>
                                  <a:path w="432" h="1986">
                                    <a:moveTo>
                                      <a:pt x="427" y="1986"/>
                                    </a:moveTo>
                                    <a:cubicBezTo>
                                      <a:pt x="432" y="1970"/>
                                      <a:pt x="423" y="1961"/>
                                      <a:pt x="412" y="1950"/>
                                    </a:cubicBezTo>
                                    <a:cubicBezTo>
                                      <a:pt x="405" y="1899"/>
                                      <a:pt x="355" y="1896"/>
                                      <a:pt x="325" y="1866"/>
                                    </a:cubicBezTo>
                                    <a:cubicBezTo>
                                      <a:pt x="331" y="1865"/>
                                      <a:pt x="339" y="1867"/>
                                      <a:pt x="343" y="1863"/>
                                    </a:cubicBezTo>
                                    <a:cubicBezTo>
                                      <a:pt x="352" y="1854"/>
                                      <a:pt x="328" y="1838"/>
                                      <a:pt x="325" y="1836"/>
                                    </a:cubicBezTo>
                                    <a:cubicBezTo>
                                      <a:pt x="319" y="1824"/>
                                      <a:pt x="320" y="1813"/>
                                      <a:pt x="307" y="1809"/>
                                    </a:cubicBezTo>
                                    <a:cubicBezTo>
                                      <a:pt x="287" y="1789"/>
                                      <a:pt x="297" y="1773"/>
                                      <a:pt x="262" y="1761"/>
                                    </a:cubicBezTo>
                                    <a:cubicBezTo>
                                      <a:pt x="234" y="1740"/>
                                      <a:pt x="229" y="1716"/>
                                      <a:pt x="193" y="1710"/>
                                    </a:cubicBezTo>
                                    <a:cubicBezTo>
                                      <a:pt x="188" y="1691"/>
                                      <a:pt x="174" y="1663"/>
                                      <a:pt x="163" y="1647"/>
                                    </a:cubicBezTo>
                                    <a:cubicBezTo>
                                      <a:pt x="161" y="1635"/>
                                      <a:pt x="159" y="1618"/>
                                      <a:pt x="151" y="1608"/>
                                    </a:cubicBezTo>
                                    <a:cubicBezTo>
                                      <a:pt x="146" y="1601"/>
                                      <a:pt x="133" y="1590"/>
                                      <a:pt x="133" y="1590"/>
                                    </a:cubicBezTo>
                                    <a:cubicBezTo>
                                      <a:pt x="138" y="1565"/>
                                      <a:pt x="130" y="1542"/>
                                      <a:pt x="112" y="1524"/>
                                    </a:cubicBezTo>
                                    <a:cubicBezTo>
                                      <a:pt x="125" y="1520"/>
                                      <a:pt x="131" y="1523"/>
                                      <a:pt x="142" y="1530"/>
                                    </a:cubicBezTo>
                                    <a:cubicBezTo>
                                      <a:pt x="151" y="1543"/>
                                      <a:pt x="151" y="1564"/>
                                      <a:pt x="163" y="1575"/>
                                    </a:cubicBezTo>
                                    <a:cubicBezTo>
                                      <a:pt x="171" y="1582"/>
                                      <a:pt x="181" y="1587"/>
                                      <a:pt x="190" y="1593"/>
                                    </a:cubicBezTo>
                                    <a:cubicBezTo>
                                      <a:pt x="193" y="1595"/>
                                      <a:pt x="199" y="1599"/>
                                      <a:pt x="199" y="1599"/>
                                    </a:cubicBezTo>
                                    <a:cubicBezTo>
                                      <a:pt x="203" y="1616"/>
                                      <a:pt x="209" y="1609"/>
                                      <a:pt x="217" y="1623"/>
                                    </a:cubicBezTo>
                                    <a:cubicBezTo>
                                      <a:pt x="228" y="1642"/>
                                      <a:pt x="224" y="1663"/>
                                      <a:pt x="247" y="1671"/>
                                    </a:cubicBezTo>
                                    <a:cubicBezTo>
                                      <a:pt x="252" y="1687"/>
                                      <a:pt x="264" y="1705"/>
                                      <a:pt x="274" y="1719"/>
                                    </a:cubicBezTo>
                                    <a:cubicBezTo>
                                      <a:pt x="279" y="1742"/>
                                      <a:pt x="286" y="1743"/>
                                      <a:pt x="304" y="1755"/>
                                    </a:cubicBezTo>
                                    <a:cubicBezTo>
                                      <a:pt x="339" y="1751"/>
                                      <a:pt x="334" y="1752"/>
                                      <a:pt x="316" y="1734"/>
                                    </a:cubicBezTo>
                                    <a:cubicBezTo>
                                      <a:pt x="311" y="1718"/>
                                      <a:pt x="295" y="1717"/>
                                      <a:pt x="286" y="1704"/>
                                    </a:cubicBezTo>
                                    <a:cubicBezTo>
                                      <a:pt x="275" y="1689"/>
                                      <a:pt x="266" y="1672"/>
                                      <a:pt x="253" y="1659"/>
                                    </a:cubicBezTo>
                                    <a:cubicBezTo>
                                      <a:pt x="250" y="1650"/>
                                      <a:pt x="231" y="1625"/>
                                      <a:pt x="223" y="1620"/>
                                    </a:cubicBezTo>
                                    <a:cubicBezTo>
                                      <a:pt x="216" y="1609"/>
                                      <a:pt x="205" y="1585"/>
                                      <a:pt x="193" y="1581"/>
                                    </a:cubicBezTo>
                                    <a:cubicBezTo>
                                      <a:pt x="178" y="1566"/>
                                      <a:pt x="163" y="1542"/>
                                      <a:pt x="145" y="1530"/>
                                    </a:cubicBezTo>
                                    <a:cubicBezTo>
                                      <a:pt x="137" y="1507"/>
                                      <a:pt x="143" y="1517"/>
                                      <a:pt x="130" y="1500"/>
                                    </a:cubicBezTo>
                                    <a:cubicBezTo>
                                      <a:pt x="126" y="1488"/>
                                      <a:pt x="114" y="1477"/>
                                      <a:pt x="103" y="1470"/>
                                    </a:cubicBezTo>
                                    <a:cubicBezTo>
                                      <a:pt x="98" y="1454"/>
                                      <a:pt x="87" y="1441"/>
                                      <a:pt x="82" y="1425"/>
                                    </a:cubicBezTo>
                                    <a:cubicBezTo>
                                      <a:pt x="92" y="1354"/>
                                      <a:pt x="60" y="1401"/>
                                      <a:pt x="71" y="1330"/>
                                    </a:cubicBezTo>
                                    <a:cubicBezTo>
                                      <a:pt x="65" y="1299"/>
                                      <a:pt x="56" y="1263"/>
                                      <a:pt x="46" y="1239"/>
                                    </a:cubicBezTo>
                                    <a:cubicBezTo>
                                      <a:pt x="43" y="1232"/>
                                      <a:pt x="25" y="1204"/>
                                      <a:pt x="22" y="1182"/>
                                    </a:cubicBezTo>
                                    <a:cubicBezTo>
                                      <a:pt x="19" y="1160"/>
                                      <a:pt x="26" y="1124"/>
                                      <a:pt x="25" y="1104"/>
                                    </a:cubicBezTo>
                                    <a:cubicBezTo>
                                      <a:pt x="20" y="1086"/>
                                      <a:pt x="23" y="1084"/>
                                      <a:pt x="16" y="1062"/>
                                    </a:cubicBezTo>
                                    <a:cubicBezTo>
                                      <a:pt x="15" y="1059"/>
                                      <a:pt x="16" y="1014"/>
                                      <a:pt x="16" y="1014"/>
                                    </a:cubicBezTo>
                                    <a:cubicBezTo>
                                      <a:pt x="23" y="986"/>
                                      <a:pt x="38" y="978"/>
                                      <a:pt x="31" y="951"/>
                                    </a:cubicBezTo>
                                    <a:cubicBezTo>
                                      <a:pt x="21" y="913"/>
                                      <a:pt x="11" y="875"/>
                                      <a:pt x="1" y="837"/>
                                    </a:cubicBezTo>
                                    <a:cubicBezTo>
                                      <a:pt x="0" y="808"/>
                                      <a:pt x="18" y="796"/>
                                      <a:pt x="22" y="777"/>
                                    </a:cubicBezTo>
                                    <a:cubicBezTo>
                                      <a:pt x="19" y="758"/>
                                      <a:pt x="20" y="742"/>
                                      <a:pt x="25" y="723"/>
                                    </a:cubicBezTo>
                                    <a:cubicBezTo>
                                      <a:pt x="24" y="689"/>
                                      <a:pt x="22" y="655"/>
                                      <a:pt x="22" y="621"/>
                                    </a:cubicBezTo>
                                    <a:cubicBezTo>
                                      <a:pt x="22" y="594"/>
                                      <a:pt x="34" y="566"/>
                                      <a:pt x="40" y="540"/>
                                    </a:cubicBezTo>
                                    <a:cubicBezTo>
                                      <a:pt x="48" y="509"/>
                                      <a:pt x="51" y="478"/>
                                      <a:pt x="58" y="447"/>
                                    </a:cubicBezTo>
                                    <a:cubicBezTo>
                                      <a:pt x="64" y="419"/>
                                      <a:pt x="73" y="391"/>
                                      <a:pt x="82" y="363"/>
                                    </a:cubicBezTo>
                                    <a:cubicBezTo>
                                      <a:pt x="85" y="354"/>
                                      <a:pt x="91" y="345"/>
                                      <a:pt x="94" y="336"/>
                                    </a:cubicBezTo>
                                    <a:cubicBezTo>
                                      <a:pt x="95" y="333"/>
                                      <a:pt x="97" y="327"/>
                                      <a:pt x="97" y="327"/>
                                    </a:cubicBezTo>
                                    <a:cubicBezTo>
                                      <a:pt x="98" y="315"/>
                                      <a:pt x="91" y="299"/>
                                      <a:pt x="100" y="291"/>
                                    </a:cubicBezTo>
                                    <a:cubicBezTo>
                                      <a:pt x="165" y="239"/>
                                      <a:pt x="137" y="313"/>
                                      <a:pt x="148" y="279"/>
                                    </a:cubicBezTo>
                                    <a:cubicBezTo>
                                      <a:pt x="151" y="258"/>
                                      <a:pt x="155" y="238"/>
                                      <a:pt x="139" y="222"/>
                                    </a:cubicBezTo>
                                    <a:cubicBezTo>
                                      <a:pt x="138" y="219"/>
                                      <a:pt x="135" y="216"/>
                                      <a:pt x="136" y="213"/>
                                    </a:cubicBezTo>
                                    <a:cubicBezTo>
                                      <a:pt x="139" y="206"/>
                                      <a:pt x="165" y="197"/>
                                      <a:pt x="172" y="195"/>
                                    </a:cubicBezTo>
                                    <a:cubicBezTo>
                                      <a:pt x="178" y="177"/>
                                      <a:pt x="194" y="126"/>
                                      <a:pt x="211" y="120"/>
                                    </a:cubicBezTo>
                                    <a:cubicBezTo>
                                      <a:pt x="217" y="122"/>
                                      <a:pt x="226" y="135"/>
                                      <a:pt x="229" y="129"/>
                                    </a:cubicBezTo>
                                    <a:cubicBezTo>
                                      <a:pt x="236" y="115"/>
                                      <a:pt x="230" y="96"/>
                                      <a:pt x="235" y="81"/>
                                    </a:cubicBezTo>
                                    <a:cubicBezTo>
                                      <a:pt x="243" y="54"/>
                                      <a:pt x="249" y="24"/>
                                      <a:pt x="265" y="0"/>
                                    </a:cubicBezTo>
                                    <a:cubicBezTo>
                                      <a:pt x="280" y="10"/>
                                      <a:pt x="278" y="19"/>
                                      <a:pt x="280" y="39"/>
                                    </a:cubicBezTo>
                                    <a:cubicBezTo>
                                      <a:pt x="283" y="66"/>
                                      <a:pt x="292" y="97"/>
                                      <a:pt x="292" y="123"/>
                                    </a:cubicBezTo>
                                  </a:path>
                                </a:pathLst>
                              </a:custGeom>
                              <a:solidFill>
                                <a:srgbClr val="ECD846"/>
                              </a:solidFill>
                              <a:ln w="25400">
                                <a:solidFill>
                                  <a:srgbClr val="CC99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741" name="AutoShape 128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9600000" flipH="1">
                                <a:off x="2726" y="885"/>
                                <a:ext cx="45" cy="181"/>
                              </a:xfrm>
                              <a:prstGeom prst="lightningBolt">
                                <a:avLst/>
                              </a:prstGeom>
                              <a:solidFill>
                                <a:srgbClr val="ECD846"/>
                              </a:solidFill>
                              <a:ln w="9525">
                                <a:solidFill>
                                  <a:srgbClr val="CC99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defTabSz="914400">
                                  <a:defRPr/>
                                </a:pPr>
                                <a:endParaRPr lang="en-US">
                                  <a:solidFill>
                                    <a:prstClr val="black"/>
                                  </a:solidFill>
                                  <a:latin typeface="Calibri"/>
                                </a:endParaRP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735" name="Freeform 128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60" y="2504"/>
                            <a:ext cx="185" cy="280"/>
                          </a:xfrm>
                          <a:custGeom>
                            <a:avLst/>
                            <a:gdLst>
                              <a:gd name="T0" fmla="*/ 180 w 185"/>
                              <a:gd name="T1" fmla="*/ 0 h 280"/>
                              <a:gd name="T2" fmla="*/ 172 w 185"/>
                              <a:gd name="T3" fmla="*/ 24 h 280"/>
                              <a:gd name="T4" fmla="*/ 148 w 185"/>
                              <a:gd name="T5" fmla="*/ 32 h 280"/>
                              <a:gd name="T6" fmla="*/ 100 w 185"/>
                              <a:gd name="T7" fmla="*/ 120 h 280"/>
                              <a:gd name="T8" fmla="*/ 44 w 185"/>
                              <a:gd name="T9" fmla="*/ 192 h 280"/>
                              <a:gd name="T10" fmla="*/ 36 w 185"/>
                              <a:gd name="T11" fmla="*/ 216 h 280"/>
                              <a:gd name="T12" fmla="*/ 12 w 185"/>
                              <a:gd name="T13" fmla="*/ 224 h 280"/>
                              <a:gd name="T14" fmla="*/ 44 w 185"/>
                              <a:gd name="T15" fmla="*/ 280 h 280"/>
                              <a:gd name="T16" fmla="*/ 108 w 185"/>
                              <a:gd name="T17" fmla="*/ 200 h 280"/>
                              <a:gd name="T18" fmla="*/ 140 w 185"/>
                              <a:gd name="T19" fmla="*/ 176 h 280"/>
                              <a:gd name="T20" fmla="*/ 164 w 185"/>
                              <a:gd name="T21" fmla="*/ 152 h 280"/>
                              <a:gd name="T22" fmla="*/ 164 w 185"/>
                              <a:gd name="T23" fmla="*/ 56 h 280"/>
                              <a:gd name="T24" fmla="*/ 164 w 185"/>
                              <a:gd name="T25" fmla="*/ 56 h 280"/>
                              <a:gd name="T26" fmla="*/ 180 w 185"/>
                              <a:gd name="T27" fmla="*/ 0 h 280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185"/>
                              <a:gd name="T43" fmla="*/ 0 h 280"/>
                              <a:gd name="T44" fmla="*/ 185 w 185"/>
                              <a:gd name="T45" fmla="*/ 280 h 280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185" h="280">
                                <a:moveTo>
                                  <a:pt x="180" y="0"/>
                                </a:moveTo>
                                <a:cubicBezTo>
                                  <a:pt x="177" y="8"/>
                                  <a:pt x="178" y="18"/>
                                  <a:pt x="172" y="24"/>
                                </a:cubicBezTo>
                                <a:cubicBezTo>
                                  <a:pt x="166" y="30"/>
                                  <a:pt x="153" y="25"/>
                                  <a:pt x="148" y="32"/>
                                </a:cubicBezTo>
                                <a:cubicBezTo>
                                  <a:pt x="112" y="82"/>
                                  <a:pt x="150" y="87"/>
                                  <a:pt x="100" y="120"/>
                                </a:cubicBezTo>
                                <a:cubicBezTo>
                                  <a:pt x="90" y="149"/>
                                  <a:pt x="44" y="192"/>
                                  <a:pt x="44" y="192"/>
                                </a:cubicBezTo>
                                <a:cubicBezTo>
                                  <a:pt x="41" y="200"/>
                                  <a:pt x="42" y="210"/>
                                  <a:pt x="36" y="216"/>
                                </a:cubicBezTo>
                                <a:cubicBezTo>
                                  <a:pt x="30" y="222"/>
                                  <a:pt x="15" y="216"/>
                                  <a:pt x="12" y="224"/>
                                </a:cubicBezTo>
                                <a:cubicBezTo>
                                  <a:pt x="0" y="259"/>
                                  <a:pt x="24" y="267"/>
                                  <a:pt x="44" y="280"/>
                                </a:cubicBezTo>
                                <a:cubicBezTo>
                                  <a:pt x="89" y="265"/>
                                  <a:pt x="93" y="245"/>
                                  <a:pt x="108" y="200"/>
                                </a:cubicBezTo>
                                <a:cubicBezTo>
                                  <a:pt x="112" y="187"/>
                                  <a:pt x="130" y="185"/>
                                  <a:pt x="140" y="176"/>
                                </a:cubicBezTo>
                                <a:cubicBezTo>
                                  <a:pt x="149" y="169"/>
                                  <a:pt x="156" y="160"/>
                                  <a:pt x="164" y="152"/>
                                </a:cubicBezTo>
                                <a:cubicBezTo>
                                  <a:pt x="185" y="88"/>
                                  <a:pt x="185" y="120"/>
                                  <a:pt x="164" y="56"/>
                                </a:cubicBezTo>
                                <a:cubicBezTo>
                                  <a:pt x="169" y="37"/>
                                  <a:pt x="175" y="19"/>
                                  <a:pt x="180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733" name="Freeform 732"/>
                        <p:cNvSpPr/>
                        <p:nvPr/>
                      </p:nvSpPr>
                      <p:spPr>
                        <a:xfrm>
                          <a:off x="3622876" y="1608881"/>
                          <a:ext cx="476041" cy="544010"/>
                        </a:xfrm>
                        <a:custGeom>
                          <a:avLst/>
                          <a:gdLst>
                            <a:gd name="connsiteX0" fmla="*/ 335666 w 476041"/>
                            <a:gd name="connsiteY0" fmla="*/ 416689 h 544010"/>
                            <a:gd name="connsiteX1" fmla="*/ 335666 w 476041"/>
                            <a:gd name="connsiteY1" fmla="*/ 416689 h 544010"/>
                            <a:gd name="connsiteX2" fmla="*/ 416689 w 476041"/>
                            <a:gd name="connsiteY2" fmla="*/ 532435 h 544010"/>
                            <a:gd name="connsiteX3" fmla="*/ 451413 w 476041"/>
                            <a:gd name="connsiteY3" fmla="*/ 544010 h 544010"/>
                            <a:gd name="connsiteX4" fmla="*/ 451413 w 476041"/>
                            <a:gd name="connsiteY4" fmla="*/ 370390 h 544010"/>
                            <a:gd name="connsiteX5" fmla="*/ 428263 w 476041"/>
                            <a:gd name="connsiteY5" fmla="*/ 347241 h 544010"/>
                            <a:gd name="connsiteX6" fmla="*/ 393539 w 476041"/>
                            <a:gd name="connsiteY6" fmla="*/ 335666 h 544010"/>
                            <a:gd name="connsiteX7" fmla="*/ 347240 w 476041"/>
                            <a:gd name="connsiteY7" fmla="*/ 289367 h 544010"/>
                            <a:gd name="connsiteX8" fmla="*/ 289367 w 476041"/>
                            <a:gd name="connsiteY8" fmla="*/ 243068 h 544010"/>
                            <a:gd name="connsiteX9" fmla="*/ 266218 w 476041"/>
                            <a:gd name="connsiteY9" fmla="*/ 208344 h 544010"/>
                            <a:gd name="connsiteX10" fmla="*/ 208344 w 476041"/>
                            <a:gd name="connsiteY10" fmla="*/ 162046 h 544010"/>
                            <a:gd name="connsiteX11" fmla="*/ 138896 w 476041"/>
                            <a:gd name="connsiteY11" fmla="*/ 115747 h 544010"/>
                            <a:gd name="connsiteX12" fmla="*/ 115747 w 476041"/>
                            <a:gd name="connsiteY12" fmla="*/ 81023 h 544010"/>
                            <a:gd name="connsiteX13" fmla="*/ 81023 w 476041"/>
                            <a:gd name="connsiteY13" fmla="*/ 69448 h 544010"/>
                            <a:gd name="connsiteX14" fmla="*/ 69448 w 476041"/>
                            <a:gd name="connsiteY14" fmla="*/ 34724 h 544010"/>
                            <a:gd name="connsiteX15" fmla="*/ 34724 w 476041"/>
                            <a:gd name="connsiteY15" fmla="*/ 23149 h 544010"/>
                            <a:gd name="connsiteX16" fmla="*/ 0 w 476041"/>
                            <a:gd name="connsiteY16" fmla="*/ 0 h 544010"/>
                            <a:gd name="connsiteX17" fmla="*/ 11575 w 476041"/>
                            <a:gd name="connsiteY17" fmla="*/ 92597 h 544010"/>
                            <a:gd name="connsiteX18" fmla="*/ 34724 w 476041"/>
                            <a:gd name="connsiteY18" fmla="*/ 115747 h 544010"/>
                            <a:gd name="connsiteX19" fmla="*/ 57873 w 476041"/>
                            <a:gd name="connsiteY19" fmla="*/ 196770 h 544010"/>
                            <a:gd name="connsiteX20" fmla="*/ 81023 w 476041"/>
                            <a:gd name="connsiteY20" fmla="*/ 231494 h 544010"/>
                            <a:gd name="connsiteX21" fmla="*/ 115747 w 476041"/>
                            <a:gd name="connsiteY21" fmla="*/ 300942 h 544010"/>
                            <a:gd name="connsiteX22" fmla="*/ 185195 w 476041"/>
                            <a:gd name="connsiteY22" fmla="*/ 324091 h 544010"/>
                            <a:gd name="connsiteX23" fmla="*/ 254643 w 476041"/>
                            <a:gd name="connsiteY23" fmla="*/ 358815 h 544010"/>
                            <a:gd name="connsiteX24" fmla="*/ 289367 w 476041"/>
                            <a:gd name="connsiteY24" fmla="*/ 370390 h 544010"/>
                            <a:gd name="connsiteX25" fmla="*/ 324091 w 476041"/>
                            <a:gd name="connsiteY25" fmla="*/ 393539 h 544010"/>
                            <a:gd name="connsiteX26" fmla="*/ 335666 w 476041"/>
                            <a:gd name="connsiteY26" fmla="*/ 416689 h 5440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</a:cxnLst>
                          <a:rect l="l" t="t" r="r" b="b"/>
                          <a:pathLst>
                            <a:path w="476041" h="544010">
                              <a:moveTo>
                                <a:pt x="335666" y="416689"/>
                              </a:moveTo>
                              <a:lnTo>
                                <a:pt x="335666" y="416689"/>
                              </a:lnTo>
                              <a:cubicBezTo>
                                <a:pt x="370702" y="486759"/>
                                <a:pt x="360300" y="504240"/>
                                <a:pt x="416689" y="532435"/>
                              </a:cubicBezTo>
                              <a:cubicBezTo>
                                <a:pt x="427602" y="537891"/>
                                <a:pt x="439838" y="540152"/>
                                <a:pt x="451413" y="544010"/>
                              </a:cubicBezTo>
                              <a:cubicBezTo>
                                <a:pt x="474516" y="474697"/>
                                <a:pt x="476041" y="485320"/>
                                <a:pt x="451413" y="370390"/>
                              </a:cubicBezTo>
                              <a:cubicBezTo>
                                <a:pt x="449126" y="359719"/>
                                <a:pt x="437621" y="352856"/>
                                <a:pt x="428263" y="347241"/>
                              </a:cubicBezTo>
                              <a:cubicBezTo>
                                <a:pt x="417801" y="340964"/>
                                <a:pt x="405114" y="339524"/>
                                <a:pt x="393539" y="335666"/>
                              </a:cubicBezTo>
                              <a:cubicBezTo>
                                <a:pt x="378106" y="320233"/>
                                <a:pt x="365400" y="301474"/>
                                <a:pt x="347240" y="289367"/>
                              </a:cubicBezTo>
                              <a:cubicBezTo>
                                <a:pt x="321454" y="272177"/>
                                <a:pt x="308217" y="266632"/>
                                <a:pt x="289367" y="243068"/>
                              </a:cubicBezTo>
                              <a:cubicBezTo>
                                <a:pt x="280677" y="232205"/>
                                <a:pt x="274908" y="219207"/>
                                <a:pt x="266218" y="208344"/>
                              </a:cubicBezTo>
                              <a:cubicBezTo>
                                <a:pt x="241377" y="177293"/>
                                <a:pt x="241765" y="188783"/>
                                <a:pt x="208344" y="162046"/>
                              </a:cubicBezTo>
                              <a:cubicBezTo>
                                <a:pt x="149426" y="114911"/>
                                <a:pt x="232221" y="162408"/>
                                <a:pt x="138896" y="115747"/>
                              </a:cubicBezTo>
                              <a:cubicBezTo>
                                <a:pt x="131180" y="104172"/>
                                <a:pt x="126610" y="89713"/>
                                <a:pt x="115747" y="81023"/>
                              </a:cubicBezTo>
                              <a:cubicBezTo>
                                <a:pt x="106220" y="73401"/>
                                <a:pt x="89650" y="78075"/>
                                <a:pt x="81023" y="69448"/>
                              </a:cubicBezTo>
                              <a:cubicBezTo>
                                <a:pt x="72396" y="60821"/>
                                <a:pt x="78075" y="43351"/>
                                <a:pt x="69448" y="34724"/>
                              </a:cubicBezTo>
                              <a:cubicBezTo>
                                <a:pt x="60821" y="26097"/>
                                <a:pt x="45637" y="28605"/>
                                <a:pt x="34724" y="23149"/>
                              </a:cubicBezTo>
                              <a:cubicBezTo>
                                <a:pt x="22282" y="16928"/>
                                <a:pt x="11575" y="7716"/>
                                <a:pt x="0" y="0"/>
                              </a:cubicBezTo>
                              <a:cubicBezTo>
                                <a:pt x="3858" y="30866"/>
                                <a:pt x="2637" y="62803"/>
                                <a:pt x="11575" y="92597"/>
                              </a:cubicBezTo>
                              <a:cubicBezTo>
                                <a:pt x="14711" y="103050"/>
                                <a:pt x="29109" y="106389"/>
                                <a:pt x="34724" y="115747"/>
                              </a:cubicBezTo>
                              <a:cubicBezTo>
                                <a:pt x="45991" y="134525"/>
                                <a:pt x="50301" y="179102"/>
                                <a:pt x="57873" y="196770"/>
                              </a:cubicBezTo>
                              <a:cubicBezTo>
                                <a:pt x="63353" y="209556"/>
                                <a:pt x="73306" y="219919"/>
                                <a:pt x="81023" y="231494"/>
                              </a:cubicBezTo>
                              <a:cubicBezTo>
                                <a:pt x="87330" y="250416"/>
                                <a:pt x="96850" y="289132"/>
                                <a:pt x="115747" y="300942"/>
                              </a:cubicBezTo>
                              <a:cubicBezTo>
                                <a:pt x="136440" y="313875"/>
                                <a:pt x="162046" y="316375"/>
                                <a:pt x="185195" y="324091"/>
                              </a:cubicBezTo>
                              <a:cubicBezTo>
                                <a:pt x="272470" y="353183"/>
                                <a:pt x="164897" y="313942"/>
                                <a:pt x="254643" y="358815"/>
                              </a:cubicBezTo>
                              <a:cubicBezTo>
                                <a:pt x="265556" y="364271"/>
                                <a:pt x="278454" y="364934"/>
                                <a:pt x="289367" y="370390"/>
                              </a:cubicBezTo>
                              <a:cubicBezTo>
                                <a:pt x="301809" y="376611"/>
                                <a:pt x="313228" y="384849"/>
                                <a:pt x="324091" y="393539"/>
                              </a:cubicBezTo>
                              <a:cubicBezTo>
                                <a:pt x="356438" y="419417"/>
                                <a:pt x="333737" y="412831"/>
                                <a:pt x="335666" y="41668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>
                          <a:solidFill>
                            <a:srgbClr val="CC99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400">
                            <a:defRPr/>
                          </a:pPr>
                          <a:endParaRPr lang="en-US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713" name="Group 583"/>
                <p:cNvGrpSpPr/>
                <p:nvPr/>
              </p:nvGrpSpPr>
              <p:grpSpPr>
                <a:xfrm rot="15118352">
                  <a:off x="3830102" y="2158008"/>
                  <a:ext cx="1681336" cy="2138536"/>
                  <a:chOff x="3372902" y="1700808"/>
                  <a:chExt cx="1681336" cy="2138536"/>
                </a:xfrm>
              </p:grpSpPr>
              <p:grpSp>
                <p:nvGrpSpPr>
                  <p:cNvPr id="715" name="Group 165"/>
                  <p:cNvGrpSpPr/>
                  <p:nvPr/>
                </p:nvGrpSpPr>
                <p:grpSpPr>
                  <a:xfrm rot="20706912">
                    <a:off x="3491880" y="1700808"/>
                    <a:ext cx="376580" cy="1224136"/>
                    <a:chOff x="3491880" y="1700808"/>
                    <a:chExt cx="376580" cy="1224136"/>
                  </a:xfrm>
                </p:grpSpPr>
                <p:grpSp>
                  <p:nvGrpSpPr>
                    <p:cNvPr id="718" name="Group 143"/>
                    <p:cNvGrpSpPr/>
                    <p:nvPr/>
                  </p:nvGrpSpPr>
                  <p:grpSpPr>
                    <a:xfrm>
                      <a:off x="3491880" y="2276872"/>
                      <a:ext cx="304572" cy="648072"/>
                      <a:chOff x="3622876" y="1044283"/>
                      <a:chExt cx="1960756" cy="3563452"/>
                    </a:xfrm>
                  </p:grpSpPr>
                  <p:grpSp>
                    <p:nvGrpSpPr>
                      <p:cNvPr id="723" name="Group 1280"/>
                      <p:cNvGrpSpPr>
                        <a:grpSpLocks/>
                      </p:cNvGrpSpPr>
                      <p:nvPr/>
                    </p:nvGrpSpPr>
                    <p:grpSpPr bwMode="auto">
                      <a:xfrm rot="18992529" flipH="1" flipV="1">
                        <a:off x="4245701" y="1044283"/>
                        <a:ext cx="1337931" cy="3563452"/>
                        <a:chOff x="2440" y="885"/>
                        <a:chExt cx="758" cy="2167"/>
                      </a:xfrm>
                    </p:grpSpPr>
                    <p:grpSp>
                      <p:nvGrpSpPr>
                        <p:cNvPr id="724" name="Group 128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40" y="885"/>
                          <a:ext cx="758" cy="2167"/>
                          <a:chOff x="2431" y="885"/>
                          <a:chExt cx="758" cy="2167"/>
                        </a:xfrm>
                      </p:grpSpPr>
                      <p:sp>
                        <p:nvSpPr>
                          <p:cNvPr id="717" name="Freeform 128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709" y="1037"/>
                            <a:ext cx="480" cy="1028"/>
                          </a:xfrm>
                          <a:custGeom>
                            <a:avLst/>
                            <a:gdLst>
                              <a:gd name="T0" fmla="*/ 471 w 480"/>
                              <a:gd name="T1" fmla="*/ 1017 h 1028"/>
                              <a:gd name="T2" fmla="*/ 468 w 480"/>
                              <a:gd name="T3" fmla="*/ 993 h 1028"/>
                              <a:gd name="T4" fmla="*/ 474 w 480"/>
                              <a:gd name="T5" fmla="*/ 957 h 1028"/>
                              <a:gd name="T6" fmla="*/ 468 w 480"/>
                              <a:gd name="T7" fmla="*/ 882 h 1028"/>
                              <a:gd name="T8" fmla="*/ 477 w 480"/>
                              <a:gd name="T9" fmla="*/ 816 h 1028"/>
                              <a:gd name="T10" fmla="*/ 474 w 480"/>
                              <a:gd name="T11" fmla="*/ 807 h 1028"/>
                              <a:gd name="T12" fmla="*/ 459 w 480"/>
                              <a:gd name="T13" fmla="*/ 750 h 1028"/>
                              <a:gd name="T14" fmla="*/ 459 w 480"/>
                              <a:gd name="T15" fmla="*/ 705 h 1028"/>
                              <a:gd name="T16" fmla="*/ 450 w 480"/>
                              <a:gd name="T17" fmla="*/ 708 h 1028"/>
                              <a:gd name="T18" fmla="*/ 456 w 480"/>
                              <a:gd name="T19" fmla="*/ 699 h 1028"/>
                              <a:gd name="T20" fmla="*/ 450 w 480"/>
                              <a:gd name="T21" fmla="*/ 669 h 1028"/>
                              <a:gd name="T22" fmla="*/ 444 w 480"/>
                              <a:gd name="T23" fmla="*/ 591 h 1028"/>
                              <a:gd name="T24" fmla="*/ 429 w 480"/>
                              <a:gd name="T25" fmla="*/ 510 h 1028"/>
                              <a:gd name="T26" fmla="*/ 432 w 480"/>
                              <a:gd name="T27" fmla="*/ 480 h 1028"/>
                              <a:gd name="T28" fmla="*/ 423 w 480"/>
                              <a:gd name="T29" fmla="*/ 483 h 1028"/>
                              <a:gd name="T30" fmla="*/ 408 w 480"/>
                              <a:gd name="T31" fmla="*/ 438 h 1028"/>
                              <a:gd name="T32" fmla="*/ 384 w 480"/>
                              <a:gd name="T33" fmla="*/ 408 h 1028"/>
                              <a:gd name="T34" fmla="*/ 372 w 480"/>
                              <a:gd name="T35" fmla="*/ 336 h 1028"/>
                              <a:gd name="T36" fmla="*/ 351 w 480"/>
                              <a:gd name="T37" fmla="*/ 330 h 1028"/>
                              <a:gd name="T38" fmla="*/ 345 w 480"/>
                              <a:gd name="T39" fmla="*/ 294 h 1028"/>
                              <a:gd name="T40" fmla="*/ 312 w 480"/>
                              <a:gd name="T41" fmla="*/ 222 h 1028"/>
                              <a:gd name="T42" fmla="*/ 306 w 480"/>
                              <a:gd name="T43" fmla="*/ 174 h 1028"/>
                              <a:gd name="T44" fmla="*/ 297 w 480"/>
                              <a:gd name="T45" fmla="*/ 177 h 1028"/>
                              <a:gd name="T46" fmla="*/ 291 w 480"/>
                              <a:gd name="T47" fmla="*/ 186 h 1028"/>
                              <a:gd name="T48" fmla="*/ 279 w 480"/>
                              <a:gd name="T49" fmla="*/ 156 h 1028"/>
                              <a:gd name="T50" fmla="*/ 246 w 480"/>
                              <a:gd name="T51" fmla="*/ 147 h 1028"/>
                              <a:gd name="T52" fmla="*/ 225 w 480"/>
                              <a:gd name="T53" fmla="*/ 132 h 1028"/>
                              <a:gd name="T54" fmla="*/ 201 w 480"/>
                              <a:gd name="T55" fmla="*/ 105 h 1028"/>
                              <a:gd name="T56" fmla="*/ 159 w 480"/>
                              <a:gd name="T57" fmla="*/ 96 h 1028"/>
                              <a:gd name="T58" fmla="*/ 102 w 480"/>
                              <a:gd name="T59" fmla="*/ 63 h 1028"/>
                              <a:gd name="T60" fmla="*/ 78 w 480"/>
                              <a:gd name="T61" fmla="*/ 33 h 1028"/>
                              <a:gd name="T62" fmla="*/ 51 w 480"/>
                              <a:gd name="T63" fmla="*/ 12 h 1028"/>
                              <a:gd name="T64" fmla="*/ 33 w 480"/>
                              <a:gd name="T65" fmla="*/ 0 h 1028"/>
                              <a:gd name="T66" fmla="*/ 21 w 480"/>
                              <a:gd name="T67" fmla="*/ 48 h 1028"/>
                              <a:gd name="T68" fmla="*/ 48 w 480"/>
                              <a:gd name="T69" fmla="*/ 132 h 1028"/>
                              <a:gd name="T70" fmla="*/ 117 w 480"/>
                              <a:gd name="T71" fmla="*/ 108 h 1028"/>
                              <a:gd name="T72" fmla="*/ 126 w 480"/>
                              <a:gd name="T73" fmla="*/ 120 h 1028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w 480"/>
                              <a:gd name="T112" fmla="*/ 0 h 1028"/>
                              <a:gd name="T113" fmla="*/ 480 w 480"/>
                              <a:gd name="T114" fmla="*/ 1028 h 1028"/>
                            </a:gdLst>
                            <a:ahLst/>
                            <a:cxnLst>
                              <a:cxn ang="T74">
                                <a:pos x="T0" y="T1"/>
                              </a:cxn>
                              <a:cxn ang="T75">
                                <a:pos x="T2" y="T3"/>
                              </a:cxn>
                              <a:cxn ang="T76">
                                <a:pos x="T4" y="T5"/>
                              </a:cxn>
                              <a:cxn ang="T77">
                                <a:pos x="T6" y="T7"/>
                              </a:cxn>
                              <a:cxn ang="T78">
                                <a:pos x="T8" y="T9"/>
                              </a:cxn>
                              <a:cxn ang="T79">
                                <a:pos x="T10" y="T11"/>
                              </a:cxn>
                              <a:cxn ang="T80">
                                <a:pos x="T12" y="T13"/>
                              </a:cxn>
                              <a:cxn ang="T81">
                                <a:pos x="T14" y="T15"/>
                              </a:cxn>
                              <a:cxn ang="T82">
                                <a:pos x="T16" y="T17"/>
                              </a:cxn>
                              <a:cxn ang="T83">
                                <a:pos x="T18" y="T19"/>
                              </a:cxn>
                              <a:cxn ang="T84">
                                <a:pos x="T20" y="T21"/>
                              </a:cxn>
                              <a:cxn ang="T85">
                                <a:pos x="T22" y="T23"/>
                              </a:cxn>
                              <a:cxn ang="T86">
                                <a:pos x="T24" y="T25"/>
                              </a:cxn>
                              <a:cxn ang="T87">
                                <a:pos x="T26" y="T27"/>
                              </a:cxn>
                              <a:cxn ang="T88">
                                <a:pos x="T28" y="T29"/>
                              </a:cxn>
                              <a:cxn ang="T89">
                                <a:pos x="T30" y="T31"/>
                              </a:cxn>
                              <a:cxn ang="T90">
                                <a:pos x="T32" y="T33"/>
                              </a:cxn>
                              <a:cxn ang="T91">
                                <a:pos x="T34" y="T35"/>
                              </a:cxn>
                              <a:cxn ang="T92">
                                <a:pos x="T36" y="T37"/>
                              </a:cxn>
                              <a:cxn ang="T93">
                                <a:pos x="T38" y="T39"/>
                              </a:cxn>
                              <a:cxn ang="T94">
                                <a:pos x="T40" y="T41"/>
                              </a:cxn>
                              <a:cxn ang="T95">
                                <a:pos x="T42" y="T43"/>
                              </a:cxn>
                              <a:cxn ang="T96">
                                <a:pos x="T44" y="T45"/>
                              </a:cxn>
                              <a:cxn ang="T97">
                                <a:pos x="T46" y="T47"/>
                              </a:cxn>
                              <a:cxn ang="T98">
                                <a:pos x="T48" y="T49"/>
                              </a:cxn>
                              <a:cxn ang="T99">
                                <a:pos x="T50" y="T51"/>
                              </a:cxn>
                              <a:cxn ang="T100">
                                <a:pos x="T52" y="T53"/>
                              </a:cxn>
                              <a:cxn ang="T101">
                                <a:pos x="T54" y="T55"/>
                              </a:cxn>
                              <a:cxn ang="T102">
                                <a:pos x="T56" y="T57"/>
                              </a:cxn>
                              <a:cxn ang="T103">
                                <a:pos x="T58" y="T59"/>
                              </a:cxn>
                              <a:cxn ang="T104">
                                <a:pos x="T60" y="T61"/>
                              </a:cxn>
                              <a:cxn ang="T105">
                                <a:pos x="T62" y="T63"/>
                              </a:cxn>
                              <a:cxn ang="T106">
                                <a:pos x="T64" y="T65"/>
                              </a:cxn>
                              <a:cxn ang="T107">
                                <a:pos x="T66" y="T67"/>
                              </a:cxn>
                              <a:cxn ang="T108">
                                <a:pos x="T68" y="T69"/>
                              </a:cxn>
                              <a:cxn ang="T109">
                                <a:pos x="T70" y="T71"/>
                              </a:cxn>
                              <a:cxn ang="T110">
                                <a:pos x="T72" y="T73"/>
                              </a:cxn>
                            </a:cxnLst>
                            <a:rect l="T111" t="T112" r="T113" b="T114"/>
                            <a:pathLst>
                              <a:path w="480" h="1028">
                                <a:moveTo>
                                  <a:pt x="471" y="1017"/>
                                </a:moveTo>
                                <a:cubicBezTo>
                                  <a:pt x="480" y="983"/>
                                  <a:pt x="471" y="1028"/>
                                  <a:pt x="468" y="993"/>
                                </a:cubicBezTo>
                                <a:cubicBezTo>
                                  <a:pt x="467" y="982"/>
                                  <a:pt x="471" y="968"/>
                                  <a:pt x="474" y="957"/>
                                </a:cubicBezTo>
                                <a:cubicBezTo>
                                  <a:pt x="470" y="931"/>
                                  <a:pt x="476" y="907"/>
                                  <a:pt x="468" y="882"/>
                                </a:cubicBezTo>
                                <a:cubicBezTo>
                                  <a:pt x="470" y="860"/>
                                  <a:pt x="474" y="838"/>
                                  <a:pt x="477" y="816"/>
                                </a:cubicBezTo>
                                <a:cubicBezTo>
                                  <a:pt x="476" y="813"/>
                                  <a:pt x="474" y="810"/>
                                  <a:pt x="474" y="807"/>
                                </a:cubicBezTo>
                                <a:cubicBezTo>
                                  <a:pt x="474" y="782"/>
                                  <a:pt x="461" y="775"/>
                                  <a:pt x="459" y="750"/>
                                </a:cubicBezTo>
                                <a:cubicBezTo>
                                  <a:pt x="458" y="739"/>
                                  <a:pt x="459" y="705"/>
                                  <a:pt x="459" y="705"/>
                                </a:cubicBezTo>
                                <a:cubicBezTo>
                                  <a:pt x="456" y="706"/>
                                  <a:pt x="451" y="711"/>
                                  <a:pt x="450" y="708"/>
                                </a:cubicBezTo>
                                <a:cubicBezTo>
                                  <a:pt x="448" y="705"/>
                                  <a:pt x="456" y="703"/>
                                  <a:pt x="456" y="699"/>
                                </a:cubicBezTo>
                                <a:cubicBezTo>
                                  <a:pt x="457" y="688"/>
                                  <a:pt x="453" y="679"/>
                                  <a:pt x="450" y="669"/>
                                </a:cubicBezTo>
                                <a:cubicBezTo>
                                  <a:pt x="453" y="642"/>
                                  <a:pt x="453" y="617"/>
                                  <a:pt x="444" y="591"/>
                                </a:cubicBezTo>
                                <a:cubicBezTo>
                                  <a:pt x="459" y="547"/>
                                  <a:pt x="462" y="546"/>
                                  <a:pt x="429" y="510"/>
                                </a:cubicBezTo>
                                <a:cubicBezTo>
                                  <a:pt x="428" y="519"/>
                                  <a:pt x="435" y="472"/>
                                  <a:pt x="432" y="480"/>
                                </a:cubicBezTo>
                                <a:cubicBezTo>
                                  <a:pt x="431" y="483"/>
                                  <a:pt x="424" y="486"/>
                                  <a:pt x="423" y="483"/>
                                </a:cubicBezTo>
                                <a:cubicBezTo>
                                  <a:pt x="408" y="434"/>
                                  <a:pt x="437" y="445"/>
                                  <a:pt x="408" y="438"/>
                                </a:cubicBezTo>
                                <a:cubicBezTo>
                                  <a:pt x="400" y="428"/>
                                  <a:pt x="391" y="419"/>
                                  <a:pt x="384" y="408"/>
                                </a:cubicBezTo>
                                <a:cubicBezTo>
                                  <a:pt x="382" y="394"/>
                                  <a:pt x="382" y="346"/>
                                  <a:pt x="372" y="336"/>
                                </a:cubicBezTo>
                                <a:cubicBezTo>
                                  <a:pt x="367" y="331"/>
                                  <a:pt x="358" y="332"/>
                                  <a:pt x="351" y="330"/>
                                </a:cubicBezTo>
                                <a:cubicBezTo>
                                  <a:pt x="347" y="315"/>
                                  <a:pt x="353" y="307"/>
                                  <a:pt x="345" y="294"/>
                                </a:cubicBezTo>
                                <a:cubicBezTo>
                                  <a:pt x="345" y="291"/>
                                  <a:pt x="341" y="212"/>
                                  <a:pt x="312" y="222"/>
                                </a:cubicBezTo>
                                <a:cubicBezTo>
                                  <a:pt x="305" y="202"/>
                                  <a:pt x="312" y="168"/>
                                  <a:pt x="306" y="174"/>
                                </a:cubicBezTo>
                                <a:cubicBezTo>
                                  <a:pt x="304" y="176"/>
                                  <a:pt x="299" y="175"/>
                                  <a:pt x="297" y="177"/>
                                </a:cubicBezTo>
                                <a:cubicBezTo>
                                  <a:pt x="295" y="179"/>
                                  <a:pt x="283" y="211"/>
                                  <a:pt x="291" y="186"/>
                                </a:cubicBezTo>
                                <a:cubicBezTo>
                                  <a:pt x="289" y="177"/>
                                  <a:pt x="287" y="162"/>
                                  <a:pt x="279" y="156"/>
                                </a:cubicBezTo>
                                <a:cubicBezTo>
                                  <a:pt x="270" y="149"/>
                                  <a:pt x="246" y="147"/>
                                  <a:pt x="246" y="147"/>
                                </a:cubicBezTo>
                                <a:cubicBezTo>
                                  <a:pt x="240" y="141"/>
                                  <a:pt x="231" y="138"/>
                                  <a:pt x="225" y="132"/>
                                </a:cubicBezTo>
                                <a:cubicBezTo>
                                  <a:pt x="213" y="120"/>
                                  <a:pt x="218" y="114"/>
                                  <a:pt x="201" y="105"/>
                                </a:cubicBezTo>
                                <a:cubicBezTo>
                                  <a:pt x="182" y="110"/>
                                  <a:pt x="176" y="102"/>
                                  <a:pt x="159" y="96"/>
                                </a:cubicBezTo>
                                <a:cubicBezTo>
                                  <a:pt x="143" y="80"/>
                                  <a:pt x="119" y="78"/>
                                  <a:pt x="102" y="63"/>
                                </a:cubicBezTo>
                                <a:cubicBezTo>
                                  <a:pt x="64" y="29"/>
                                  <a:pt x="97" y="59"/>
                                  <a:pt x="78" y="33"/>
                                </a:cubicBezTo>
                                <a:cubicBezTo>
                                  <a:pt x="72" y="24"/>
                                  <a:pt x="59" y="18"/>
                                  <a:pt x="51" y="12"/>
                                </a:cubicBezTo>
                                <a:cubicBezTo>
                                  <a:pt x="45" y="8"/>
                                  <a:pt x="33" y="0"/>
                                  <a:pt x="33" y="0"/>
                                </a:cubicBezTo>
                                <a:cubicBezTo>
                                  <a:pt x="0" y="11"/>
                                  <a:pt x="11" y="11"/>
                                  <a:pt x="21" y="48"/>
                                </a:cubicBezTo>
                                <a:cubicBezTo>
                                  <a:pt x="23" y="55"/>
                                  <a:pt x="41" y="129"/>
                                  <a:pt x="48" y="132"/>
                                </a:cubicBezTo>
                                <a:cubicBezTo>
                                  <a:pt x="78" y="126"/>
                                  <a:pt x="90" y="103"/>
                                  <a:pt x="117" y="108"/>
                                </a:cubicBezTo>
                                <a:cubicBezTo>
                                  <a:pt x="124" y="118"/>
                                  <a:pt x="120" y="114"/>
                                  <a:pt x="126" y="120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grpSp>
                        <p:nvGrpSpPr>
                          <p:cNvPr id="725" name="Group 1283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31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719" name="Oval 1284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2476" y="1157"/>
                              <a:ext cx="681" cy="1542"/>
                            </a:xfrm>
                            <a:prstGeom prst="ellipse">
                              <a:avLst/>
                            </a:pr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720" name="Freeform 1285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95" y="2048"/>
                              <a:ext cx="294" cy="993"/>
                            </a:xfrm>
                            <a:custGeom>
                              <a:avLst/>
                              <a:gdLst>
                                <a:gd name="T0" fmla="*/ 0 w 294"/>
                                <a:gd name="T1" fmla="*/ 993 h 993"/>
                                <a:gd name="T2" fmla="*/ 15 w 294"/>
                                <a:gd name="T3" fmla="*/ 942 h 993"/>
                                <a:gd name="T4" fmla="*/ 30 w 294"/>
                                <a:gd name="T5" fmla="*/ 921 h 993"/>
                                <a:gd name="T6" fmla="*/ 51 w 294"/>
                                <a:gd name="T7" fmla="*/ 897 h 993"/>
                                <a:gd name="T8" fmla="*/ 66 w 294"/>
                                <a:gd name="T9" fmla="*/ 855 h 993"/>
                                <a:gd name="T10" fmla="*/ 78 w 294"/>
                                <a:gd name="T11" fmla="*/ 837 h 993"/>
                                <a:gd name="T12" fmla="*/ 84 w 294"/>
                                <a:gd name="T13" fmla="*/ 828 h 993"/>
                                <a:gd name="T14" fmla="*/ 108 w 294"/>
                                <a:gd name="T15" fmla="*/ 795 h 993"/>
                                <a:gd name="T16" fmla="*/ 129 w 294"/>
                                <a:gd name="T17" fmla="*/ 714 h 993"/>
                                <a:gd name="T18" fmla="*/ 147 w 294"/>
                                <a:gd name="T19" fmla="*/ 675 h 993"/>
                                <a:gd name="T20" fmla="*/ 162 w 294"/>
                                <a:gd name="T21" fmla="*/ 627 h 993"/>
                                <a:gd name="T22" fmla="*/ 204 w 294"/>
                                <a:gd name="T23" fmla="*/ 519 h 993"/>
                                <a:gd name="T24" fmla="*/ 141 w 294"/>
                                <a:gd name="T25" fmla="*/ 543 h 993"/>
                                <a:gd name="T26" fmla="*/ 99 w 294"/>
                                <a:gd name="T27" fmla="*/ 597 h 993"/>
                                <a:gd name="T28" fmla="*/ 81 w 294"/>
                                <a:gd name="T29" fmla="*/ 672 h 993"/>
                                <a:gd name="T30" fmla="*/ 69 w 294"/>
                                <a:gd name="T31" fmla="*/ 690 h 993"/>
                                <a:gd name="T32" fmla="*/ 78 w 294"/>
                                <a:gd name="T33" fmla="*/ 708 h 993"/>
                                <a:gd name="T34" fmla="*/ 45 w 294"/>
                                <a:gd name="T35" fmla="*/ 765 h 993"/>
                                <a:gd name="T36" fmla="*/ 42 w 294"/>
                                <a:gd name="T37" fmla="*/ 789 h 993"/>
                                <a:gd name="T38" fmla="*/ 39 w 294"/>
                                <a:gd name="T39" fmla="*/ 801 h 993"/>
                                <a:gd name="T40" fmla="*/ 15 w 294"/>
                                <a:gd name="T41" fmla="*/ 753 h 993"/>
                                <a:gd name="T42" fmla="*/ 51 w 294"/>
                                <a:gd name="T43" fmla="*/ 696 h 993"/>
                                <a:gd name="T44" fmla="*/ 69 w 294"/>
                                <a:gd name="T45" fmla="*/ 675 h 993"/>
                                <a:gd name="T46" fmla="*/ 114 w 294"/>
                                <a:gd name="T47" fmla="*/ 612 h 993"/>
                                <a:gd name="T48" fmla="*/ 129 w 294"/>
                                <a:gd name="T49" fmla="*/ 597 h 993"/>
                                <a:gd name="T50" fmla="*/ 141 w 294"/>
                                <a:gd name="T51" fmla="*/ 567 h 993"/>
                                <a:gd name="T52" fmla="*/ 153 w 294"/>
                                <a:gd name="T53" fmla="*/ 525 h 993"/>
                                <a:gd name="T54" fmla="*/ 168 w 294"/>
                                <a:gd name="T55" fmla="*/ 507 h 993"/>
                                <a:gd name="T56" fmla="*/ 174 w 294"/>
                                <a:gd name="T57" fmla="*/ 489 h 993"/>
                                <a:gd name="T58" fmla="*/ 180 w 294"/>
                                <a:gd name="T59" fmla="*/ 477 h 993"/>
                                <a:gd name="T60" fmla="*/ 210 w 294"/>
                                <a:gd name="T61" fmla="*/ 417 h 993"/>
                                <a:gd name="T62" fmla="*/ 225 w 294"/>
                                <a:gd name="T63" fmla="*/ 387 h 993"/>
                                <a:gd name="T64" fmla="*/ 231 w 294"/>
                                <a:gd name="T65" fmla="*/ 369 h 993"/>
                                <a:gd name="T66" fmla="*/ 234 w 294"/>
                                <a:gd name="T67" fmla="*/ 324 h 993"/>
                                <a:gd name="T68" fmla="*/ 246 w 294"/>
                                <a:gd name="T69" fmla="*/ 306 h 993"/>
                                <a:gd name="T70" fmla="*/ 252 w 294"/>
                                <a:gd name="T71" fmla="*/ 288 h 993"/>
                                <a:gd name="T72" fmla="*/ 261 w 294"/>
                                <a:gd name="T73" fmla="*/ 216 h 993"/>
                                <a:gd name="T74" fmla="*/ 279 w 294"/>
                                <a:gd name="T75" fmla="*/ 189 h 993"/>
                                <a:gd name="T76" fmla="*/ 261 w 294"/>
                                <a:gd name="T77" fmla="*/ 168 h 993"/>
                                <a:gd name="T78" fmla="*/ 282 w 294"/>
                                <a:gd name="T79" fmla="*/ 132 h 993"/>
                                <a:gd name="T80" fmla="*/ 294 w 294"/>
                                <a:gd name="T81" fmla="*/ 105 h 993"/>
                                <a:gd name="T82" fmla="*/ 279 w 294"/>
                                <a:gd name="T83" fmla="*/ 75 h 993"/>
                                <a:gd name="T84" fmla="*/ 288 w 294"/>
                                <a:gd name="T85" fmla="*/ 0 h 993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w 294"/>
                                <a:gd name="T130" fmla="*/ 0 h 993"/>
                                <a:gd name="T131" fmla="*/ 294 w 294"/>
                                <a:gd name="T132" fmla="*/ 993 h 993"/>
                              </a:gdLst>
                              <a:ahLst/>
                              <a:cxnLst>
                                <a:cxn ang="T86">
                                  <a:pos x="T0" y="T1"/>
                                </a:cxn>
                                <a:cxn ang="T87">
                                  <a:pos x="T2" y="T3"/>
                                </a:cxn>
                                <a:cxn ang="T88">
                                  <a:pos x="T4" y="T5"/>
                                </a:cxn>
                                <a:cxn ang="T89">
                                  <a:pos x="T6" y="T7"/>
                                </a:cxn>
                                <a:cxn ang="T90">
                                  <a:pos x="T8" y="T9"/>
                                </a:cxn>
                                <a:cxn ang="T91">
                                  <a:pos x="T10" y="T11"/>
                                </a:cxn>
                                <a:cxn ang="T92">
                                  <a:pos x="T12" y="T13"/>
                                </a:cxn>
                                <a:cxn ang="T93">
                                  <a:pos x="T14" y="T15"/>
                                </a:cxn>
                                <a:cxn ang="T94">
                                  <a:pos x="T16" y="T17"/>
                                </a:cxn>
                                <a:cxn ang="T95">
                                  <a:pos x="T18" y="T19"/>
                                </a:cxn>
                                <a:cxn ang="T96">
                                  <a:pos x="T20" y="T21"/>
                                </a:cxn>
                                <a:cxn ang="T97">
                                  <a:pos x="T22" y="T23"/>
                                </a:cxn>
                                <a:cxn ang="T98">
                                  <a:pos x="T24" y="T25"/>
                                </a:cxn>
                                <a:cxn ang="T99">
                                  <a:pos x="T26" y="T27"/>
                                </a:cxn>
                                <a:cxn ang="T100">
                                  <a:pos x="T28" y="T29"/>
                                </a:cxn>
                                <a:cxn ang="T101">
                                  <a:pos x="T30" y="T31"/>
                                </a:cxn>
                                <a:cxn ang="T102">
                                  <a:pos x="T32" y="T33"/>
                                </a:cxn>
                                <a:cxn ang="T103">
                                  <a:pos x="T34" y="T35"/>
                                </a:cxn>
                                <a:cxn ang="T104">
                                  <a:pos x="T36" y="T37"/>
                                </a:cxn>
                                <a:cxn ang="T105">
                                  <a:pos x="T38" y="T39"/>
                                </a:cxn>
                                <a:cxn ang="T106">
                                  <a:pos x="T40" y="T41"/>
                                </a:cxn>
                                <a:cxn ang="T107">
                                  <a:pos x="T42" y="T43"/>
                                </a:cxn>
                                <a:cxn ang="T108">
                                  <a:pos x="T44" y="T45"/>
                                </a:cxn>
                                <a:cxn ang="T109">
                                  <a:pos x="T46" y="T47"/>
                                </a:cxn>
                                <a:cxn ang="T110">
                                  <a:pos x="T48" y="T49"/>
                                </a:cxn>
                                <a:cxn ang="T111">
                                  <a:pos x="T50" y="T51"/>
                                </a:cxn>
                                <a:cxn ang="T112">
                                  <a:pos x="T52" y="T53"/>
                                </a:cxn>
                                <a:cxn ang="T113">
                                  <a:pos x="T54" y="T55"/>
                                </a:cxn>
                                <a:cxn ang="T114">
                                  <a:pos x="T56" y="T57"/>
                                </a:cxn>
                                <a:cxn ang="T115">
                                  <a:pos x="T58" y="T59"/>
                                </a:cxn>
                                <a:cxn ang="T116">
                                  <a:pos x="T60" y="T61"/>
                                </a:cxn>
                                <a:cxn ang="T117">
                                  <a:pos x="T62" y="T63"/>
                                </a:cxn>
                                <a:cxn ang="T118">
                                  <a:pos x="T64" y="T65"/>
                                </a:cxn>
                                <a:cxn ang="T119">
                                  <a:pos x="T66" y="T67"/>
                                </a:cxn>
                                <a:cxn ang="T120">
                                  <a:pos x="T68" y="T69"/>
                                </a:cxn>
                                <a:cxn ang="T121">
                                  <a:pos x="T70" y="T71"/>
                                </a:cxn>
                                <a:cxn ang="T122">
                                  <a:pos x="T72" y="T73"/>
                                </a:cxn>
                                <a:cxn ang="T123">
                                  <a:pos x="T74" y="T75"/>
                                </a:cxn>
                                <a:cxn ang="T124">
                                  <a:pos x="T76" y="T77"/>
                                </a:cxn>
                                <a:cxn ang="T125">
                                  <a:pos x="T78" y="T79"/>
                                </a:cxn>
                                <a:cxn ang="T126">
                                  <a:pos x="T80" y="T81"/>
                                </a:cxn>
                                <a:cxn ang="T127">
                                  <a:pos x="T82" y="T83"/>
                                </a:cxn>
                                <a:cxn ang="T128">
                                  <a:pos x="T84" y="T85"/>
                                </a:cxn>
                              </a:cxnLst>
                              <a:rect l="T129" t="T130" r="T131" b="T132"/>
                              <a:pathLst>
                                <a:path w="294" h="993">
                                  <a:moveTo>
                                    <a:pt x="0" y="993"/>
                                  </a:moveTo>
                                  <a:cubicBezTo>
                                    <a:pt x="5" y="973"/>
                                    <a:pt x="0" y="957"/>
                                    <a:pt x="15" y="942"/>
                                  </a:cubicBezTo>
                                  <a:cubicBezTo>
                                    <a:pt x="22" y="921"/>
                                    <a:pt x="15" y="926"/>
                                    <a:pt x="30" y="921"/>
                                  </a:cubicBezTo>
                                  <a:cubicBezTo>
                                    <a:pt x="34" y="908"/>
                                    <a:pt x="43" y="907"/>
                                    <a:pt x="51" y="897"/>
                                  </a:cubicBezTo>
                                  <a:cubicBezTo>
                                    <a:pt x="61" y="885"/>
                                    <a:pt x="62" y="869"/>
                                    <a:pt x="66" y="855"/>
                                  </a:cubicBezTo>
                                  <a:cubicBezTo>
                                    <a:pt x="68" y="848"/>
                                    <a:pt x="74" y="843"/>
                                    <a:pt x="78" y="837"/>
                                  </a:cubicBezTo>
                                  <a:cubicBezTo>
                                    <a:pt x="80" y="834"/>
                                    <a:pt x="84" y="828"/>
                                    <a:pt x="84" y="828"/>
                                  </a:cubicBezTo>
                                  <a:cubicBezTo>
                                    <a:pt x="88" y="811"/>
                                    <a:pt x="90" y="801"/>
                                    <a:pt x="108" y="795"/>
                                  </a:cubicBezTo>
                                  <a:cubicBezTo>
                                    <a:pt x="117" y="769"/>
                                    <a:pt x="122" y="741"/>
                                    <a:pt x="129" y="714"/>
                                  </a:cubicBezTo>
                                  <a:cubicBezTo>
                                    <a:pt x="134" y="696"/>
                                    <a:pt x="132" y="685"/>
                                    <a:pt x="147" y="675"/>
                                  </a:cubicBezTo>
                                  <a:cubicBezTo>
                                    <a:pt x="152" y="659"/>
                                    <a:pt x="158" y="643"/>
                                    <a:pt x="162" y="627"/>
                                  </a:cubicBezTo>
                                  <a:cubicBezTo>
                                    <a:pt x="164" y="594"/>
                                    <a:pt x="162" y="526"/>
                                    <a:pt x="204" y="519"/>
                                  </a:cubicBezTo>
                                  <a:cubicBezTo>
                                    <a:pt x="176" y="513"/>
                                    <a:pt x="163" y="528"/>
                                    <a:pt x="141" y="543"/>
                                  </a:cubicBezTo>
                                  <a:cubicBezTo>
                                    <a:pt x="128" y="562"/>
                                    <a:pt x="112" y="578"/>
                                    <a:pt x="99" y="597"/>
                                  </a:cubicBezTo>
                                  <a:cubicBezTo>
                                    <a:pt x="97" y="634"/>
                                    <a:pt x="96" y="645"/>
                                    <a:pt x="81" y="672"/>
                                  </a:cubicBezTo>
                                  <a:cubicBezTo>
                                    <a:pt x="77" y="678"/>
                                    <a:pt x="71" y="683"/>
                                    <a:pt x="69" y="690"/>
                                  </a:cubicBezTo>
                                  <a:cubicBezTo>
                                    <a:pt x="67" y="696"/>
                                    <a:pt x="78" y="708"/>
                                    <a:pt x="78" y="708"/>
                                  </a:cubicBezTo>
                                  <a:cubicBezTo>
                                    <a:pt x="75" y="732"/>
                                    <a:pt x="58" y="745"/>
                                    <a:pt x="45" y="765"/>
                                  </a:cubicBezTo>
                                  <a:cubicBezTo>
                                    <a:pt x="44" y="773"/>
                                    <a:pt x="43" y="781"/>
                                    <a:pt x="42" y="789"/>
                                  </a:cubicBezTo>
                                  <a:cubicBezTo>
                                    <a:pt x="41" y="793"/>
                                    <a:pt x="41" y="805"/>
                                    <a:pt x="39" y="801"/>
                                  </a:cubicBezTo>
                                  <a:cubicBezTo>
                                    <a:pt x="34" y="789"/>
                                    <a:pt x="18" y="766"/>
                                    <a:pt x="15" y="753"/>
                                  </a:cubicBezTo>
                                  <a:cubicBezTo>
                                    <a:pt x="17" y="731"/>
                                    <a:pt x="36" y="713"/>
                                    <a:pt x="51" y="696"/>
                                  </a:cubicBezTo>
                                  <a:cubicBezTo>
                                    <a:pt x="60" y="686"/>
                                    <a:pt x="63" y="687"/>
                                    <a:pt x="69" y="675"/>
                                  </a:cubicBezTo>
                                  <a:cubicBezTo>
                                    <a:pt x="80" y="653"/>
                                    <a:pt x="93" y="626"/>
                                    <a:pt x="114" y="612"/>
                                  </a:cubicBezTo>
                                  <a:cubicBezTo>
                                    <a:pt x="118" y="606"/>
                                    <a:pt x="125" y="603"/>
                                    <a:pt x="129" y="597"/>
                                  </a:cubicBezTo>
                                  <a:cubicBezTo>
                                    <a:pt x="135" y="589"/>
                                    <a:pt x="135" y="576"/>
                                    <a:pt x="141" y="567"/>
                                  </a:cubicBezTo>
                                  <a:cubicBezTo>
                                    <a:pt x="143" y="556"/>
                                    <a:pt x="145" y="533"/>
                                    <a:pt x="153" y="525"/>
                                  </a:cubicBezTo>
                                  <a:cubicBezTo>
                                    <a:pt x="159" y="519"/>
                                    <a:pt x="165" y="515"/>
                                    <a:pt x="168" y="507"/>
                                  </a:cubicBezTo>
                                  <a:cubicBezTo>
                                    <a:pt x="171" y="501"/>
                                    <a:pt x="171" y="495"/>
                                    <a:pt x="174" y="489"/>
                                  </a:cubicBezTo>
                                  <a:cubicBezTo>
                                    <a:pt x="176" y="485"/>
                                    <a:pt x="178" y="481"/>
                                    <a:pt x="180" y="477"/>
                                  </a:cubicBezTo>
                                  <a:cubicBezTo>
                                    <a:pt x="183" y="444"/>
                                    <a:pt x="199" y="449"/>
                                    <a:pt x="210" y="417"/>
                                  </a:cubicBezTo>
                                  <a:cubicBezTo>
                                    <a:pt x="216" y="419"/>
                                    <a:pt x="221" y="389"/>
                                    <a:pt x="225" y="387"/>
                                  </a:cubicBezTo>
                                  <a:cubicBezTo>
                                    <a:pt x="230" y="384"/>
                                    <a:pt x="231" y="369"/>
                                    <a:pt x="231" y="369"/>
                                  </a:cubicBezTo>
                                  <a:cubicBezTo>
                                    <a:pt x="232" y="354"/>
                                    <a:pt x="231" y="339"/>
                                    <a:pt x="234" y="324"/>
                                  </a:cubicBezTo>
                                  <a:cubicBezTo>
                                    <a:pt x="236" y="317"/>
                                    <a:pt x="244" y="313"/>
                                    <a:pt x="246" y="306"/>
                                  </a:cubicBezTo>
                                  <a:cubicBezTo>
                                    <a:pt x="248" y="300"/>
                                    <a:pt x="252" y="288"/>
                                    <a:pt x="252" y="288"/>
                                  </a:cubicBezTo>
                                  <a:cubicBezTo>
                                    <a:pt x="245" y="268"/>
                                    <a:pt x="250" y="235"/>
                                    <a:pt x="261" y="216"/>
                                  </a:cubicBezTo>
                                  <a:cubicBezTo>
                                    <a:pt x="266" y="207"/>
                                    <a:pt x="279" y="189"/>
                                    <a:pt x="279" y="189"/>
                                  </a:cubicBezTo>
                                  <a:cubicBezTo>
                                    <a:pt x="274" y="174"/>
                                    <a:pt x="266" y="183"/>
                                    <a:pt x="261" y="168"/>
                                  </a:cubicBezTo>
                                  <a:cubicBezTo>
                                    <a:pt x="265" y="152"/>
                                    <a:pt x="268" y="142"/>
                                    <a:pt x="282" y="132"/>
                                  </a:cubicBezTo>
                                  <a:cubicBezTo>
                                    <a:pt x="289" y="111"/>
                                    <a:pt x="284" y="119"/>
                                    <a:pt x="294" y="105"/>
                                  </a:cubicBezTo>
                                  <a:cubicBezTo>
                                    <a:pt x="282" y="97"/>
                                    <a:pt x="283" y="88"/>
                                    <a:pt x="279" y="75"/>
                                  </a:cubicBezTo>
                                  <a:cubicBezTo>
                                    <a:pt x="285" y="6"/>
                                    <a:pt x="278" y="30"/>
                                    <a:pt x="288" y="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1905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721" name="Freeform 1286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431" y="1066"/>
                              <a:ext cx="432" cy="1986"/>
                            </a:xfrm>
                            <a:custGeom>
                              <a:avLst/>
                              <a:gdLst>
                                <a:gd name="T0" fmla="*/ 427 w 432"/>
                                <a:gd name="T1" fmla="*/ 1986 h 1986"/>
                                <a:gd name="T2" fmla="*/ 412 w 432"/>
                                <a:gd name="T3" fmla="*/ 1950 h 1986"/>
                                <a:gd name="T4" fmla="*/ 325 w 432"/>
                                <a:gd name="T5" fmla="*/ 1866 h 1986"/>
                                <a:gd name="T6" fmla="*/ 343 w 432"/>
                                <a:gd name="T7" fmla="*/ 1863 h 1986"/>
                                <a:gd name="T8" fmla="*/ 325 w 432"/>
                                <a:gd name="T9" fmla="*/ 1836 h 1986"/>
                                <a:gd name="T10" fmla="*/ 307 w 432"/>
                                <a:gd name="T11" fmla="*/ 1809 h 1986"/>
                                <a:gd name="T12" fmla="*/ 262 w 432"/>
                                <a:gd name="T13" fmla="*/ 1761 h 1986"/>
                                <a:gd name="T14" fmla="*/ 193 w 432"/>
                                <a:gd name="T15" fmla="*/ 1710 h 1986"/>
                                <a:gd name="T16" fmla="*/ 163 w 432"/>
                                <a:gd name="T17" fmla="*/ 1647 h 1986"/>
                                <a:gd name="T18" fmla="*/ 151 w 432"/>
                                <a:gd name="T19" fmla="*/ 1608 h 1986"/>
                                <a:gd name="T20" fmla="*/ 133 w 432"/>
                                <a:gd name="T21" fmla="*/ 1590 h 1986"/>
                                <a:gd name="T22" fmla="*/ 112 w 432"/>
                                <a:gd name="T23" fmla="*/ 1524 h 1986"/>
                                <a:gd name="T24" fmla="*/ 142 w 432"/>
                                <a:gd name="T25" fmla="*/ 1530 h 1986"/>
                                <a:gd name="T26" fmla="*/ 163 w 432"/>
                                <a:gd name="T27" fmla="*/ 1575 h 1986"/>
                                <a:gd name="T28" fmla="*/ 190 w 432"/>
                                <a:gd name="T29" fmla="*/ 1593 h 1986"/>
                                <a:gd name="T30" fmla="*/ 199 w 432"/>
                                <a:gd name="T31" fmla="*/ 1599 h 1986"/>
                                <a:gd name="T32" fmla="*/ 217 w 432"/>
                                <a:gd name="T33" fmla="*/ 1623 h 1986"/>
                                <a:gd name="T34" fmla="*/ 247 w 432"/>
                                <a:gd name="T35" fmla="*/ 1671 h 1986"/>
                                <a:gd name="T36" fmla="*/ 274 w 432"/>
                                <a:gd name="T37" fmla="*/ 1719 h 1986"/>
                                <a:gd name="T38" fmla="*/ 304 w 432"/>
                                <a:gd name="T39" fmla="*/ 1755 h 1986"/>
                                <a:gd name="T40" fmla="*/ 316 w 432"/>
                                <a:gd name="T41" fmla="*/ 1734 h 1986"/>
                                <a:gd name="T42" fmla="*/ 286 w 432"/>
                                <a:gd name="T43" fmla="*/ 1704 h 1986"/>
                                <a:gd name="T44" fmla="*/ 253 w 432"/>
                                <a:gd name="T45" fmla="*/ 1659 h 1986"/>
                                <a:gd name="T46" fmla="*/ 223 w 432"/>
                                <a:gd name="T47" fmla="*/ 1620 h 1986"/>
                                <a:gd name="T48" fmla="*/ 193 w 432"/>
                                <a:gd name="T49" fmla="*/ 1581 h 1986"/>
                                <a:gd name="T50" fmla="*/ 145 w 432"/>
                                <a:gd name="T51" fmla="*/ 1530 h 1986"/>
                                <a:gd name="T52" fmla="*/ 130 w 432"/>
                                <a:gd name="T53" fmla="*/ 1500 h 1986"/>
                                <a:gd name="T54" fmla="*/ 103 w 432"/>
                                <a:gd name="T55" fmla="*/ 1470 h 1986"/>
                                <a:gd name="T56" fmla="*/ 82 w 432"/>
                                <a:gd name="T57" fmla="*/ 1425 h 1986"/>
                                <a:gd name="T58" fmla="*/ 71 w 432"/>
                                <a:gd name="T59" fmla="*/ 1330 h 1986"/>
                                <a:gd name="T60" fmla="*/ 46 w 432"/>
                                <a:gd name="T61" fmla="*/ 1239 h 1986"/>
                                <a:gd name="T62" fmla="*/ 22 w 432"/>
                                <a:gd name="T63" fmla="*/ 1182 h 1986"/>
                                <a:gd name="T64" fmla="*/ 25 w 432"/>
                                <a:gd name="T65" fmla="*/ 1104 h 1986"/>
                                <a:gd name="T66" fmla="*/ 16 w 432"/>
                                <a:gd name="T67" fmla="*/ 1062 h 1986"/>
                                <a:gd name="T68" fmla="*/ 16 w 432"/>
                                <a:gd name="T69" fmla="*/ 1014 h 1986"/>
                                <a:gd name="T70" fmla="*/ 31 w 432"/>
                                <a:gd name="T71" fmla="*/ 951 h 1986"/>
                                <a:gd name="T72" fmla="*/ 1 w 432"/>
                                <a:gd name="T73" fmla="*/ 837 h 1986"/>
                                <a:gd name="T74" fmla="*/ 22 w 432"/>
                                <a:gd name="T75" fmla="*/ 777 h 1986"/>
                                <a:gd name="T76" fmla="*/ 25 w 432"/>
                                <a:gd name="T77" fmla="*/ 723 h 1986"/>
                                <a:gd name="T78" fmla="*/ 22 w 432"/>
                                <a:gd name="T79" fmla="*/ 621 h 1986"/>
                                <a:gd name="T80" fmla="*/ 40 w 432"/>
                                <a:gd name="T81" fmla="*/ 540 h 1986"/>
                                <a:gd name="T82" fmla="*/ 58 w 432"/>
                                <a:gd name="T83" fmla="*/ 447 h 1986"/>
                                <a:gd name="T84" fmla="*/ 82 w 432"/>
                                <a:gd name="T85" fmla="*/ 363 h 1986"/>
                                <a:gd name="T86" fmla="*/ 94 w 432"/>
                                <a:gd name="T87" fmla="*/ 336 h 1986"/>
                                <a:gd name="T88" fmla="*/ 97 w 432"/>
                                <a:gd name="T89" fmla="*/ 327 h 1986"/>
                                <a:gd name="T90" fmla="*/ 100 w 432"/>
                                <a:gd name="T91" fmla="*/ 291 h 1986"/>
                                <a:gd name="T92" fmla="*/ 148 w 432"/>
                                <a:gd name="T93" fmla="*/ 279 h 1986"/>
                                <a:gd name="T94" fmla="*/ 139 w 432"/>
                                <a:gd name="T95" fmla="*/ 222 h 1986"/>
                                <a:gd name="T96" fmla="*/ 136 w 432"/>
                                <a:gd name="T97" fmla="*/ 213 h 1986"/>
                                <a:gd name="T98" fmla="*/ 172 w 432"/>
                                <a:gd name="T99" fmla="*/ 195 h 1986"/>
                                <a:gd name="T100" fmla="*/ 211 w 432"/>
                                <a:gd name="T101" fmla="*/ 120 h 1986"/>
                                <a:gd name="T102" fmla="*/ 229 w 432"/>
                                <a:gd name="T103" fmla="*/ 129 h 1986"/>
                                <a:gd name="T104" fmla="*/ 235 w 432"/>
                                <a:gd name="T105" fmla="*/ 81 h 1986"/>
                                <a:gd name="T106" fmla="*/ 265 w 432"/>
                                <a:gd name="T107" fmla="*/ 0 h 1986"/>
                                <a:gd name="T108" fmla="*/ 280 w 432"/>
                                <a:gd name="T109" fmla="*/ 39 h 1986"/>
                                <a:gd name="T110" fmla="*/ 292 w 432"/>
                                <a:gd name="T111" fmla="*/ 123 h 198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60000 65536"/>
                                <a:gd name="T154" fmla="*/ 0 60000 65536"/>
                                <a:gd name="T155" fmla="*/ 0 60000 65536"/>
                                <a:gd name="T156" fmla="*/ 0 60000 65536"/>
                                <a:gd name="T157" fmla="*/ 0 60000 65536"/>
                                <a:gd name="T158" fmla="*/ 0 60000 65536"/>
                                <a:gd name="T159" fmla="*/ 0 60000 65536"/>
                                <a:gd name="T160" fmla="*/ 0 60000 65536"/>
                                <a:gd name="T161" fmla="*/ 0 60000 65536"/>
                                <a:gd name="T162" fmla="*/ 0 60000 65536"/>
                                <a:gd name="T163" fmla="*/ 0 60000 65536"/>
                                <a:gd name="T164" fmla="*/ 0 60000 65536"/>
                                <a:gd name="T165" fmla="*/ 0 60000 65536"/>
                                <a:gd name="T166" fmla="*/ 0 60000 65536"/>
                                <a:gd name="T167" fmla="*/ 0 60000 65536"/>
                                <a:gd name="T168" fmla="*/ 0 w 432"/>
                                <a:gd name="T169" fmla="*/ 0 h 1986"/>
                                <a:gd name="T170" fmla="*/ 432 w 432"/>
                                <a:gd name="T171" fmla="*/ 1986 h 1986"/>
                              </a:gdLst>
                              <a:ahLst/>
                              <a:cxnLst>
                                <a:cxn ang="T112">
                                  <a:pos x="T0" y="T1"/>
                                </a:cxn>
                                <a:cxn ang="T113">
                                  <a:pos x="T2" y="T3"/>
                                </a:cxn>
                                <a:cxn ang="T114">
                                  <a:pos x="T4" y="T5"/>
                                </a:cxn>
                                <a:cxn ang="T115">
                                  <a:pos x="T6" y="T7"/>
                                </a:cxn>
                                <a:cxn ang="T116">
                                  <a:pos x="T8" y="T9"/>
                                </a:cxn>
                                <a:cxn ang="T117">
                                  <a:pos x="T10" y="T11"/>
                                </a:cxn>
                                <a:cxn ang="T118">
                                  <a:pos x="T12" y="T13"/>
                                </a:cxn>
                                <a:cxn ang="T119">
                                  <a:pos x="T14" y="T15"/>
                                </a:cxn>
                                <a:cxn ang="T120">
                                  <a:pos x="T16" y="T17"/>
                                </a:cxn>
                                <a:cxn ang="T121">
                                  <a:pos x="T18" y="T19"/>
                                </a:cxn>
                                <a:cxn ang="T122">
                                  <a:pos x="T20" y="T21"/>
                                </a:cxn>
                                <a:cxn ang="T123">
                                  <a:pos x="T22" y="T23"/>
                                </a:cxn>
                                <a:cxn ang="T124">
                                  <a:pos x="T24" y="T25"/>
                                </a:cxn>
                                <a:cxn ang="T125">
                                  <a:pos x="T26" y="T27"/>
                                </a:cxn>
                                <a:cxn ang="T126">
                                  <a:pos x="T28" y="T29"/>
                                </a:cxn>
                                <a:cxn ang="T127">
                                  <a:pos x="T30" y="T31"/>
                                </a:cxn>
                                <a:cxn ang="T128">
                                  <a:pos x="T32" y="T33"/>
                                </a:cxn>
                                <a:cxn ang="T129">
                                  <a:pos x="T34" y="T35"/>
                                </a:cxn>
                                <a:cxn ang="T130">
                                  <a:pos x="T36" y="T37"/>
                                </a:cxn>
                                <a:cxn ang="T131">
                                  <a:pos x="T38" y="T39"/>
                                </a:cxn>
                                <a:cxn ang="T132">
                                  <a:pos x="T40" y="T41"/>
                                </a:cxn>
                                <a:cxn ang="T133">
                                  <a:pos x="T42" y="T43"/>
                                </a:cxn>
                                <a:cxn ang="T134">
                                  <a:pos x="T44" y="T45"/>
                                </a:cxn>
                                <a:cxn ang="T135">
                                  <a:pos x="T46" y="T47"/>
                                </a:cxn>
                                <a:cxn ang="T136">
                                  <a:pos x="T48" y="T49"/>
                                </a:cxn>
                                <a:cxn ang="T137">
                                  <a:pos x="T50" y="T51"/>
                                </a:cxn>
                                <a:cxn ang="T138">
                                  <a:pos x="T52" y="T53"/>
                                </a:cxn>
                                <a:cxn ang="T139">
                                  <a:pos x="T54" y="T55"/>
                                </a:cxn>
                                <a:cxn ang="T140">
                                  <a:pos x="T56" y="T57"/>
                                </a:cxn>
                                <a:cxn ang="T141">
                                  <a:pos x="T58" y="T59"/>
                                </a:cxn>
                                <a:cxn ang="T142">
                                  <a:pos x="T60" y="T61"/>
                                </a:cxn>
                                <a:cxn ang="T143">
                                  <a:pos x="T62" y="T63"/>
                                </a:cxn>
                                <a:cxn ang="T144">
                                  <a:pos x="T64" y="T65"/>
                                </a:cxn>
                                <a:cxn ang="T145">
                                  <a:pos x="T66" y="T67"/>
                                </a:cxn>
                                <a:cxn ang="T146">
                                  <a:pos x="T68" y="T69"/>
                                </a:cxn>
                                <a:cxn ang="T147">
                                  <a:pos x="T70" y="T71"/>
                                </a:cxn>
                                <a:cxn ang="T148">
                                  <a:pos x="T72" y="T73"/>
                                </a:cxn>
                                <a:cxn ang="T149">
                                  <a:pos x="T74" y="T75"/>
                                </a:cxn>
                                <a:cxn ang="T150">
                                  <a:pos x="T76" y="T77"/>
                                </a:cxn>
                                <a:cxn ang="T151">
                                  <a:pos x="T78" y="T79"/>
                                </a:cxn>
                                <a:cxn ang="T152">
                                  <a:pos x="T80" y="T81"/>
                                </a:cxn>
                                <a:cxn ang="T153">
                                  <a:pos x="T82" y="T83"/>
                                </a:cxn>
                                <a:cxn ang="T154">
                                  <a:pos x="T84" y="T85"/>
                                </a:cxn>
                                <a:cxn ang="T155">
                                  <a:pos x="T86" y="T87"/>
                                </a:cxn>
                                <a:cxn ang="T156">
                                  <a:pos x="T88" y="T89"/>
                                </a:cxn>
                                <a:cxn ang="T157">
                                  <a:pos x="T90" y="T91"/>
                                </a:cxn>
                                <a:cxn ang="T158">
                                  <a:pos x="T92" y="T93"/>
                                </a:cxn>
                                <a:cxn ang="T159">
                                  <a:pos x="T94" y="T95"/>
                                </a:cxn>
                                <a:cxn ang="T160">
                                  <a:pos x="T96" y="T97"/>
                                </a:cxn>
                                <a:cxn ang="T161">
                                  <a:pos x="T98" y="T99"/>
                                </a:cxn>
                                <a:cxn ang="T162">
                                  <a:pos x="T100" y="T101"/>
                                </a:cxn>
                                <a:cxn ang="T163">
                                  <a:pos x="T102" y="T103"/>
                                </a:cxn>
                                <a:cxn ang="T164">
                                  <a:pos x="T104" y="T105"/>
                                </a:cxn>
                                <a:cxn ang="T165">
                                  <a:pos x="T106" y="T107"/>
                                </a:cxn>
                                <a:cxn ang="T166">
                                  <a:pos x="T108" y="T109"/>
                                </a:cxn>
                                <a:cxn ang="T167">
                                  <a:pos x="T110" y="T111"/>
                                </a:cxn>
                              </a:cxnLst>
                              <a:rect l="T168" t="T169" r="T170" b="T171"/>
                              <a:pathLst>
                                <a:path w="432" h="1986">
                                  <a:moveTo>
                                    <a:pt x="427" y="1986"/>
                                  </a:moveTo>
                                  <a:cubicBezTo>
                                    <a:pt x="432" y="1970"/>
                                    <a:pt x="423" y="1961"/>
                                    <a:pt x="412" y="1950"/>
                                  </a:cubicBezTo>
                                  <a:cubicBezTo>
                                    <a:pt x="405" y="1899"/>
                                    <a:pt x="355" y="1896"/>
                                    <a:pt x="325" y="1866"/>
                                  </a:cubicBezTo>
                                  <a:cubicBezTo>
                                    <a:pt x="331" y="1865"/>
                                    <a:pt x="339" y="1867"/>
                                    <a:pt x="343" y="1863"/>
                                  </a:cubicBezTo>
                                  <a:cubicBezTo>
                                    <a:pt x="352" y="1854"/>
                                    <a:pt x="328" y="1838"/>
                                    <a:pt x="325" y="1836"/>
                                  </a:cubicBezTo>
                                  <a:cubicBezTo>
                                    <a:pt x="319" y="1824"/>
                                    <a:pt x="320" y="1813"/>
                                    <a:pt x="307" y="1809"/>
                                  </a:cubicBezTo>
                                  <a:cubicBezTo>
                                    <a:pt x="287" y="1789"/>
                                    <a:pt x="297" y="1773"/>
                                    <a:pt x="262" y="1761"/>
                                  </a:cubicBezTo>
                                  <a:cubicBezTo>
                                    <a:pt x="234" y="1740"/>
                                    <a:pt x="229" y="1716"/>
                                    <a:pt x="193" y="1710"/>
                                  </a:cubicBezTo>
                                  <a:cubicBezTo>
                                    <a:pt x="188" y="1691"/>
                                    <a:pt x="174" y="1663"/>
                                    <a:pt x="163" y="1647"/>
                                  </a:cubicBezTo>
                                  <a:cubicBezTo>
                                    <a:pt x="161" y="1635"/>
                                    <a:pt x="159" y="1618"/>
                                    <a:pt x="151" y="1608"/>
                                  </a:cubicBezTo>
                                  <a:cubicBezTo>
                                    <a:pt x="146" y="1601"/>
                                    <a:pt x="133" y="1590"/>
                                    <a:pt x="133" y="1590"/>
                                  </a:cubicBezTo>
                                  <a:cubicBezTo>
                                    <a:pt x="138" y="1565"/>
                                    <a:pt x="130" y="1542"/>
                                    <a:pt x="112" y="1524"/>
                                  </a:cubicBezTo>
                                  <a:cubicBezTo>
                                    <a:pt x="125" y="1520"/>
                                    <a:pt x="131" y="1523"/>
                                    <a:pt x="142" y="1530"/>
                                  </a:cubicBezTo>
                                  <a:cubicBezTo>
                                    <a:pt x="151" y="1543"/>
                                    <a:pt x="151" y="1564"/>
                                    <a:pt x="163" y="1575"/>
                                  </a:cubicBezTo>
                                  <a:cubicBezTo>
                                    <a:pt x="171" y="1582"/>
                                    <a:pt x="181" y="1587"/>
                                    <a:pt x="190" y="1593"/>
                                  </a:cubicBezTo>
                                  <a:cubicBezTo>
                                    <a:pt x="193" y="1595"/>
                                    <a:pt x="199" y="1599"/>
                                    <a:pt x="199" y="1599"/>
                                  </a:cubicBezTo>
                                  <a:cubicBezTo>
                                    <a:pt x="203" y="1616"/>
                                    <a:pt x="209" y="1609"/>
                                    <a:pt x="217" y="1623"/>
                                  </a:cubicBezTo>
                                  <a:cubicBezTo>
                                    <a:pt x="228" y="1642"/>
                                    <a:pt x="224" y="1663"/>
                                    <a:pt x="247" y="1671"/>
                                  </a:cubicBezTo>
                                  <a:cubicBezTo>
                                    <a:pt x="252" y="1687"/>
                                    <a:pt x="264" y="1705"/>
                                    <a:pt x="274" y="1719"/>
                                  </a:cubicBezTo>
                                  <a:cubicBezTo>
                                    <a:pt x="279" y="1742"/>
                                    <a:pt x="286" y="1743"/>
                                    <a:pt x="304" y="1755"/>
                                  </a:cubicBezTo>
                                  <a:cubicBezTo>
                                    <a:pt x="339" y="1751"/>
                                    <a:pt x="334" y="1752"/>
                                    <a:pt x="316" y="1734"/>
                                  </a:cubicBezTo>
                                  <a:cubicBezTo>
                                    <a:pt x="311" y="1718"/>
                                    <a:pt x="295" y="1717"/>
                                    <a:pt x="286" y="1704"/>
                                  </a:cubicBezTo>
                                  <a:cubicBezTo>
                                    <a:pt x="275" y="1689"/>
                                    <a:pt x="266" y="1672"/>
                                    <a:pt x="253" y="1659"/>
                                  </a:cubicBezTo>
                                  <a:cubicBezTo>
                                    <a:pt x="250" y="1650"/>
                                    <a:pt x="231" y="1625"/>
                                    <a:pt x="223" y="1620"/>
                                  </a:cubicBezTo>
                                  <a:cubicBezTo>
                                    <a:pt x="216" y="1609"/>
                                    <a:pt x="205" y="1585"/>
                                    <a:pt x="193" y="1581"/>
                                  </a:cubicBezTo>
                                  <a:cubicBezTo>
                                    <a:pt x="178" y="1566"/>
                                    <a:pt x="163" y="1542"/>
                                    <a:pt x="145" y="1530"/>
                                  </a:cubicBezTo>
                                  <a:cubicBezTo>
                                    <a:pt x="137" y="1507"/>
                                    <a:pt x="143" y="1517"/>
                                    <a:pt x="130" y="1500"/>
                                  </a:cubicBezTo>
                                  <a:cubicBezTo>
                                    <a:pt x="126" y="1488"/>
                                    <a:pt x="114" y="1477"/>
                                    <a:pt x="103" y="1470"/>
                                  </a:cubicBezTo>
                                  <a:cubicBezTo>
                                    <a:pt x="98" y="1454"/>
                                    <a:pt x="87" y="1441"/>
                                    <a:pt x="82" y="1425"/>
                                  </a:cubicBezTo>
                                  <a:cubicBezTo>
                                    <a:pt x="92" y="1354"/>
                                    <a:pt x="60" y="1401"/>
                                    <a:pt x="71" y="1330"/>
                                  </a:cubicBezTo>
                                  <a:cubicBezTo>
                                    <a:pt x="65" y="1299"/>
                                    <a:pt x="56" y="1263"/>
                                    <a:pt x="46" y="1239"/>
                                  </a:cubicBezTo>
                                  <a:cubicBezTo>
                                    <a:pt x="43" y="1232"/>
                                    <a:pt x="25" y="1204"/>
                                    <a:pt x="22" y="1182"/>
                                  </a:cubicBezTo>
                                  <a:cubicBezTo>
                                    <a:pt x="19" y="1160"/>
                                    <a:pt x="26" y="1124"/>
                                    <a:pt x="25" y="1104"/>
                                  </a:cubicBezTo>
                                  <a:cubicBezTo>
                                    <a:pt x="20" y="1086"/>
                                    <a:pt x="23" y="1084"/>
                                    <a:pt x="16" y="1062"/>
                                  </a:cubicBezTo>
                                  <a:cubicBezTo>
                                    <a:pt x="15" y="1059"/>
                                    <a:pt x="16" y="1014"/>
                                    <a:pt x="16" y="1014"/>
                                  </a:cubicBezTo>
                                  <a:cubicBezTo>
                                    <a:pt x="23" y="986"/>
                                    <a:pt x="38" y="978"/>
                                    <a:pt x="31" y="951"/>
                                  </a:cubicBezTo>
                                  <a:cubicBezTo>
                                    <a:pt x="21" y="913"/>
                                    <a:pt x="11" y="875"/>
                                    <a:pt x="1" y="837"/>
                                  </a:cubicBezTo>
                                  <a:cubicBezTo>
                                    <a:pt x="0" y="808"/>
                                    <a:pt x="18" y="796"/>
                                    <a:pt x="22" y="777"/>
                                  </a:cubicBezTo>
                                  <a:cubicBezTo>
                                    <a:pt x="19" y="758"/>
                                    <a:pt x="20" y="742"/>
                                    <a:pt x="25" y="723"/>
                                  </a:cubicBezTo>
                                  <a:cubicBezTo>
                                    <a:pt x="24" y="689"/>
                                    <a:pt x="22" y="655"/>
                                    <a:pt x="22" y="621"/>
                                  </a:cubicBezTo>
                                  <a:cubicBezTo>
                                    <a:pt x="22" y="594"/>
                                    <a:pt x="34" y="566"/>
                                    <a:pt x="40" y="540"/>
                                  </a:cubicBezTo>
                                  <a:cubicBezTo>
                                    <a:pt x="48" y="509"/>
                                    <a:pt x="51" y="478"/>
                                    <a:pt x="58" y="447"/>
                                  </a:cubicBezTo>
                                  <a:cubicBezTo>
                                    <a:pt x="64" y="419"/>
                                    <a:pt x="73" y="391"/>
                                    <a:pt x="82" y="363"/>
                                  </a:cubicBezTo>
                                  <a:cubicBezTo>
                                    <a:pt x="85" y="354"/>
                                    <a:pt x="91" y="345"/>
                                    <a:pt x="94" y="336"/>
                                  </a:cubicBezTo>
                                  <a:cubicBezTo>
                                    <a:pt x="95" y="333"/>
                                    <a:pt x="97" y="327"/>
                                    <a:pt x="97" y="327"/>
                                  </a:cubicBezTo>
                                  <a:cubicBezTo>
                                    <a:pt x="98" y="315"/>
                                    <a:pt x="91" y="299"/>
                                    <a:pt x="100" y="291"/>
                                  </a:cubicBezTo>
                                  <a:cubicBezTo>
                                    <a:pt x="165" y="239"/>
                                    <a:pt x="137" y="313"/>
                                    <a:pt x="148" y="279"/>
                                  </a:cubicBezTo>
                                  <a:cubicBezTo>
                                    <a:pt x="151" y="258"/>
                                    <a:pt x="155" y="238"/>
                                    <a:pt x="139" y="222"/>
                                  </a:cubicBezTo>
                                  <a:cubicBezTo>
                                    <a:pt x="138" y="219"/>
                                    <a:pt x="135" y="216"/>
                                    <a:pt x="136" y="213"/>
                                  </a:cubicBezTo>
                                  <a:cubicBezTo>
                                    <a:pt x="139" y="206"/>
                                    <a:pt x="165" y="197"/>
                                    <a:pt x="172" y="195"/>
                                  </a:cubicBezTo>
                                  <a:cubicBezTo>
                                    <a:pt x="178" y="177"/>
                                    <a:pt x="194" y="126"/>
                                    <a:pt x="211" y="120"/>
                                  </a:cubicBezTo>
                                  <a:cubicBezTo>
                                    <a:pt x="217" y="122"/>
                                    <a:pt x="226" y="135"/>
                                    <a:pt x="229" y="129"/>
                                  </a:cubicBezTo>
                                  <a:cubicBezTo>
                                    <a:pt x="236" y="115"/>
                                    <a:pt x="230" y="96"/>
                                    <a:pt x="235" y="81"/>
                                  </a:cubicBezTo>
                                  <a:cubicBezTo>
                                    <a:pt x="243" y="54"/>
                                    <a:pt x="249" y="24"/>
                                    <a:pt x="265" y="0"/>
                                  </a:cubicBezTo>
                                  <a:cubicBezTo>
                                    <a:pt x="280" y="10"/>
                                    <a:pt x="278" y="19"/>
                                    <a:pt x="280" y="39"/>
                                  </a:cubicBezTo>
                                  <a:cubicBezTo>
                                    <a:pt x="283" y="66"/>
                                    <a:pt x="292" y="97"/>
                                    <a:pt x="292" y="123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722" name="AutoShape 128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9600000" flipH="1">
                              <a:off x="2726" y="885"/>
                              <a:ext cx="45" cy="181"/>
                            </a:xfrm>
                            <a:prstGeom prst="lightningBolt">
                              <a:avLst/>
                            </a:pr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716" name="Freeform 128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860" y="2504"/>
                          <a:ext cx="185" cy="280"/>
                        </a:xfrm>
                        <a:custGeom>
                          <a:avLst/>
                          <a:gdLst>
                            <a:gd name="T0" fmla="*/ 180 w 185"/>
                            <a:gd name="T1" fmla="*/ 0 h 280"/>
                            <a:gd name="T2" fmla="*/ 172 w 185"/>
                            <a:gd name="T3" fmla="*/ 24 h 280"/>
                            <a:gd name="T4" fmla="*/ 148 w 185"/>
                            <a:gd name="T5" fmla="*/ 32 h 280"/>
                            <a:gd name="T6" fmla="*/ 100 w 185"/>
                            <a:gd name="T7" fmla="*/ 120 h 280"/>
                            <a:gd name="T8" fmla="*/ 44 w 185"/>
                            <a:gd name="T9" fmla="*/ 192 h 280"/>
                            <a:gd name="T10" fmla="*/ 36 w 185"/>
                            <a:gd name="T11" fmla="*/ 216 h 280"/>
                            <a:gd name="T12" fmla="*/ 12 w 185"/>
                            <a:gd name="T13" fmla="*/ 224 h 280"/>
                            <a:gd name="T14" fmla="*/ 44 w 185"/>
                            <a:gd name="T15" fmla="*/ 280 h 280"/>
                            <a:gd name="T16" fmla="*/ 108 w 185"/>
                            <a:gd name="T17" fmla="*/ 200 h 280"/>
                            <a:gd name="T18" fmla="*/ 140 w 185"/>
                            <a:gd name="T19" fmla="*/ 176 h 280"/>
                            <a:gd name="T20" fmla="*/ 164 w 185"/>
                            <a:gd name="T21" fmla="*/ 152 h 280"/>
                            <a:gd name="T22" fmla="*/ 164 w 185"/>
                            <a:gd name="T23" fmla="*/ 56 h 280"/>
                            <a:gd name="T24" fmla="*/ 164 w 185"/>
                            <a:gd name="T25" fmla="*/ 56 h 280"/>
                            <a:gd name="T26" fmla="*/ 180 w 185"/>
                            <a:gd name="T27" fmla="*/ 0 h 280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w 185"/>
                            <a:gd name="T43" fmla="*/ 0 h 280"/>
                            <a:gd name="T44" fmla="*/ 185 w 185"/>
                            <a:gd name="T45" fmla="*/ 280 h 280"/>
                          </a:gdLst>
                          <a:ahLst/>
                          <a:cxnLst>
                            <a:cxn ang="T28">
                              <a:pos x="T0" y="T1"/>
                            </a:cxn>
                            <a:cxn ang="T29">
                              <a:pos x="T2" y="T3"/>
                            </a:cxn>
                            <a:cxn ang="T30">
                              <a:pos x="T4" y="T5"/>
                            </a:cxn>
                            <a:cxn ang="T31">
                              <a:pos x="T6" y="T7"/>
                            </a:cxn>
                            <a:cxn ang="T32">
                              <a:pos x="T8" y="T9"/>
                            </a:cxn>
                            <a:cxn ang="T33">
                              <a:pos x="T10" y="T11"/>
                            </a:cxn>
                            <a:cxn ang="T34">
                              <a:pos x="T12" y="T13"/>
                            </a:cxn>
                            <a:cxn ang="T35">
                              <a:pos x="T14" y="T15"/>
                            </a:cxn>
                            <a:cxn ang="T36">
                              <a:pos x="T16" y="T17"/>
                            </a:cxn>
                            <a:cxn ang="T37">
                              <a:pos x="T18" y="T19"/>
                            </a:cxn>
                            <a:cxn ang="T38">
                              <a:pos x="T20" y="T21"/>
                            </a:cxn>
                            <a:cxn ang="T39">
                              <a:pos x="T22" y="T23"/>
                            </a:cxn>
                            <a:cxn ang="T40">
                              <a:pos x="T24" y="T25"/>
                            </a:cxn>
                            <a:cxn ang="T41">
                              <a:pos x="T26" y="T27"/>
                            </a:cxn>
                          </a:cxnLst>
                          <a:rect l="T42" t="T43" r="T44" b="T45"/>
                          <a:pathLst>
                            <a:path w="185" h="280">
                              <a:moveTo>
                                <a:pt x="180" y="0"/>
                              </a:moveTo>
                              <a:cubicBezTo>
                                <a:pt x="177" y="8"/>
                                <a:pt x="178" y="18"/>
                                <a:pt x="172" y="24"/>
                              </a:cubicBezTo>
                              <a:cubicBezTo>
                                <a:pt x="166" y="30"/>
                                <a:pt x="153" y="25"/>
                                <a:pt x="148" y="32"/>
                              </a:cubicBezTo>
                              <a:cubicBezTo>
                                <a:pt x="112" y="82"/>
                                <a:pt x="150" y="87"/>
                                <a:pt x="100" y="120"/>
                              </a:cubicBezTo>
                              <a:cubicBezTo>
                                <a:pt x="90" y="149"/>
                                <a:pt x="44" y="192"/>
                                <a:pt x="44" y="192"/>
                              </a:cubicBezTo>
                              <a:cubicBezTo>
                                <a:pt x="41" y="200"/>
                                <a:pt x="42" y="210"/>
                                <a:pt x="36" y="216"/>
                              </a:cubicBezTo>
                              <a:cubicBezTo>
                                <a:pt x="30" y="222"/>
                                <a:pt x="15" y="216"/>
                                <a:pt x="12" y="224"/>
                              </a:cubicBezTo>
                              <a:cubicBezTo>
                                <a:pt x="0" y="259"/>
                                <a:pt x="24" y="267"/>
                                <a:pt x="44" y="280"/>
                              </a:cubicBezTo>
                              <a:cubicBezTo>
                                <a:pt x="89" y="265"/>
                                <a:pt x="93" y="245"/>
                                <a:pt x="108" y="200"/>
                              </a:cubicBezTo>
                              <a:cubicBezTo>
                                <a:pt x="112" y="187"/>
                                <a:pt x="130" y="185"/>
                                <a:pt x="140" y="176"/>
                              </a:cubicBezTo>
                              <a:cubicBezTo>
                                <a:pt x="149" y="169"/>
                                <a:pt x="156" y="160"/>
                                <a:pt x="164" y="152"/>
                              </a:cubicBezTo>
                              <a:cubicBezTo>
                                <a:pt x="185" y="88"/>
                                <a:pt x="185" y="120"/>
                                <a:pt x="164" y="56"/>
                              </a:cubicBezTo>
                              <a:cubicBezTo>
                                <a:pt x="169" y="37"/>
                                <a:pt x="175" y="19"/>
                                <a:pt x="18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 w="9525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714" name="Freeform 713"/>
                      <p:cNvSpPr/>
                      <p:nvPr/>
                    </p:nvSpPr>
                    <p:spPr>
                      <a:xfrm>
                        <a:off x="3622876" y="1608881"/>
                        <a:ext cx="476041" cy="544010"/>
                      </a:xfrm>
                      <a:custGeom>
                        <a:avLst/>
                        <a:gdLst>
                          <a:gd name="connsiteX0" fmla="*/ 335666 w 476041"/>
                          <a:gd name="connsiteY0" fmla="*/ 416689 h 544010"/>
                          <a:gd name="connsiteX1" fmla="*/ 335666 w 476041"/>
                          <a:gd name="connsiteY1" fmla="*/ 416689 h 544010"/>
                          <a:gd name="connsiteX2" fmla="*/ 416689 w 476041"/>
                          <a:gd name="connsiteY2" fmla="*/ 532435 h 544010"/>
                          <a:gd name="connsiteX3" fmla="*/ 451413 w 476041"/>
                          <a:gd name="connsiteY3" fmla="*/ 544010 h 544010"/>
                          <a:gd name="connsiteX4" fmla="*/ 451413 w 476041"/>
                          <a:gd name="connsiteY4" fmla="*/ 370390 h 544010"/>
                          <a:gd name="connsiteX5" fmla="*/ 428263 w 476041"/>
                          <a:gd name="connsiteY5" fmla="*/ 347241 h 544010"/>
                          <a:gd name="connsiteX6" fmla="*/ 393539 w 476041"/>
                          <a:gd name="connsiteY6" fmla="*/ 335666 h 544010"/>
                          <a:gd name="connsiteX7" fmla="*/ 347240 w 476041"/>
                          <a:gd name="connsiteY7" fmla="*/ 289367 h 544010"/>
                          <a:gd name="connsiteX8" fmla="*/ 289367 w 476041"/>
                          <a:gd name="connsiteY8" fmla="*/ 243068 h 544010"/>
                          <a:gd name="connsiteX9" fmla="*/ 266218 w 476041"/>
                          <a:gd name="connsiteY9" fmla="*/ 208344 h 544010"/>
                          <a:gd name="connsiteX10" fmla="*/ 208344 w 476041"/>
                          <a:gd name="connsiteY10" fmla="*/ 162046 h 544010"/>
                          <a:gd name="connsiteX11" fmla="*/ 138896 w 476041"/>
                          <a:gd name="connsiteY11" fmla="*/ 115747 h 544010"/>
                          <a:gd name="connsiteX12" fmla="*/ 115747 w 476041"/>
                          <a:gd name="connsiteY12" fmla="*/ 81023 h 544010"/>
                          <a:gd name="connsiteX13" fmla="*/ 81023 w 476041"/>
                          <a:gd name="connsiteY13" fmla="*/ 69448 h 544010"/>
                          <a:gd name="connsiteX14" fmla="*/ 69448 w 476041"/>
                          <a:gd name="connsiteY14" fmla="*/ 34724 h 544010"/>
                          <a:gd name="connsiteX15" fmla="*/ 34724 w 476041"/>
                          <a:gd name="connsiteY15" fmla="*/ 23149 h 544010"/>
                          <a:gd name="connsiteX16" fmla="*/ 0 w 476041"/>
                          <a:gd name="connsiteY16" fmla="*/ 0 h 544010"/>
                          <a:gd name="connsiteX17" fmla="*/ 11575 w 476041"/>
                          <a:gd name="connsiteY17" fmla="*/ 92597 h 544010"/>
                          <a:gd name="connsiteX18" fmla="*/ 34724 w 476041"/>
                          <a:gd name="connsiteY18" fmla="*/ 115747 h 544010"/>
                          <a:gd name="connsiteX19" fmla="*/ 57873 w 476041"/>
                          <a:gd name="connsiteY19" fmla="*/ 196770 h 544010"/>
                          <a:gd name="connsiteX20" fmla="*/ 81023 w 476041"/>
                          <a:gd name="connsiteY20" fmla="*/ 231494 h 544010"/>
                          <a:gd name="connsiteX21" fmla="*/ 115747 w 476041"/>
                          <a:gd name="connsiteY21" fmla="*/ 300942 h 544010"/>
                          <a:gd name="connsiteX22" fmla="*/ 185195 w 476041"/>
                          <a:gd name="connsiteY22" fmla="*/ 324091 h 544010"/>
                          <a:gd name="connsiteX23" fmla="*/ 254643 w 476041"/>
                          <a:gd name="connsiteY23" fmla="*/ 358815 h 544010"/>
                          <a:gd name="connsiteX24" fmla="*/ 289367 w 476041"/>
                          <a:gd name="connsiteY24" fmla="*/ 370390 h 544010"/>
                          <a:gd name="connsiteX25" fmla="*/ 324091 w 476041"/>
                          <a:gd name="connsiteY25" fmla="*/ 393539 h 544010"/>
                          <a:gd name="connsiteX26" fmla="*/ 335666 w 476041"/>
                          <a:gd name="connsiteY26" fmla="*/ 416689 h 5440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476041" h="544010">
                            <a:moveTo>
                              <a:pt x="335666" y="416689"/>
                            </a:moveTo>
                            <a:lnTo>
                              <a:pt x="335666" y="416689"/>
                            </a:lnTo>
                            <a:cubicBezTo>
                              <a:pt x="370702" y="486759"/>
                              <a:pt x="360300" y="504240"/>
                              <a:pt x="416689" y="532435"/>
                            </a:cubicBezTo>
                            <a:cubicBezTo>
                              <a:pt x="427602" y="537891"/>
                              <a:pt x="439838" y="540152"/>
                              <a:pt x="451413" y="544010"/>
                            </a:cubicBezTo>
                            <a:cubicBezTo>
                              <a:pt x="474516" y="474697"/>
                              <a:pt x="476041" y="485320"/>
                              <a:pt x="451413" y="370390"/>
                            </a:cubicBezTo>
                            <a:cubicBezTo>
                              <a:pt x="449126" y="359719"/>
                              <a:pt x="437621" y="352856"/>
                              <a:pt x="428263" y="347241"/>
                            </a:cubicBezTo>
                            <a:cubicBezTo>
                              <a:pt x="417801" y="340964"/>
                              <a:pt x="405114" y="339524"/>
                              <a:pt x="393539" y="335666"/>
                            </a:cubicBezTo>
                            <a:cubicBezTo>
                              <a:pt x="378106" y="320233"/>
                              <a:pt x="365400" y="301474"/>
                              <a:pt x="347240" y="289367"/>
                            </a:cubicBezTo>
                            <a:cubicBezTo>
                              <a:pt x="321454" y="272177"/>
                              <a:pt x="308217" y="266632"/>
                              <a:pt x="289367" y="243068"/>
                            </a:cubicBezTo>
                            <a:cubicBezTo>
                              <a:pt x="280677" y="232205"/>
                              <a:pt x="274908" y="219207"/>
                              <a:pt x="266218" y="208344"/>
                            </a:cubicBezTo>
                            <a:cubicBezTo>
                              <a:pt x="241377" y="177293"/>
                              <a:pt x="241765" y="188783"/>
                              <a:pt x="208344" y="162046"/>
                            </a:cubicBezTo>
                            <a:cubicBezTo>
                              <a:pt x="149426" y="114911"/>
                              <a:pt x="232221" y="162408"/>
                              <a:pt x="138896" y="115747"/>
                            </a:cubicBezTo>
                            <a:cubicBezTo>
                              <a:pt x="131180" y="104172"/>
                              <a:pt x="126610" y="89713"/>
                              <a:pt x="115747" y="81023"/>
                            </a:cubicBezTo>
                            <a:cubicBezTo>
                              <a:pt x="106220" y="73401"/>
                              <a:pt x="89650" y="78075"/>
                              <a:pt x="81023" y="69448"/>
                            </a:cubicBezTo>
                            <a:cubicBezTo>
                              <a:pt x="72396" y="60821"/>
                              <a:pt x="78075" y="43351"/>
                              <a:pt x="69448" y="34724"/>
                            </a:cubicBezTo>
                            <a:cubicBezTo>
                              <a:pt x="60821" y="26097"/>
                              <a:pt x="45637" y="28605"/>
                              <a:pt x="34724" y="23149"/>
                            </a:cubicBezTo>
                            <a:cubicBezTo>
                              <a:pt x="22282" y="16928"/>
                              <a:pt x="11575" y="7716"/>
                              <a:pt x="0" y="0"/>
                            </a:cubicBezTo>
                            <a:cubicBezTo>
                              <a:pt x="3858" y="30866"/>
                              <a:pt x="2637" y="62803"/>
                              <a:pt x="11575" y="92597"/>
                            </a:cubicBezTo>
                            <a:cubicBezTo>
                              <a:pt x="14711" y="103050"/>
                              <a:pt x="29109" y="106389"/>
                              <a:pt x="34724" y="115747"/>
                            </a:cubicBezTo>
                            <a:cubicBezTo>
                              <a:pt x="45991" y="134525"/>
                              <a:pt x="50301" y="179102"/>
                              <a:pt x="57873" y="196770"/>
                            </a:cubicBezTo>
                            <a:cubicBezTo>
                              <a:pt x="63353" y="209556"/>
                              <a:pt x="73306" y="219919"/>
                              <a:pt x="81023" y="231494"/>
                            </a:cubicBezTo>
                            <a:cubicBezTo>
                              <a:pt x="87330" y="250416"/>
                              <a:pt x="96850" y="289132"/>
                              <a:pt x="115747" y="300942"/>
                            </a:cubicBezTo>
                            <a:cubicBezTo>
                              <a:pt x="136440" y="313875"/>
                              <a:pt x="162046" y="316375"/>
                              <a:pt x="185195" y="324091"/>
                            </a:cubicBezTo>
                            <a:cubicBezTo>
                              <a:pt x="272470" y="353183"/>
                              <a:pt x="164897" y="313942"/>
                              <a:pt x="254643" y="358815"/>
                            </a:cubicBezTo>
                            <a:cubicBezTo>
                              <a:pt x="265556" y="364271"/>
                              <a:pt x="278454" y="364934"/>
                              <a:pt x="289367" y="370390"/>
                            </a:cubicBezTo>
                            <a:cubicBezTo>
                              <a:pt x="301809" y="376611"/>
                              <a:pt x="313228" y="384849"/>
                              <a:pt x="324091" y="393539"/>
                            </a:cubicBezTo>
                            <a:cubicBezTo>
                              <a:pt x="356438" y="419417"/>
                              <a:pt x="333737" y="412831"/>
                              <a:pt x="335666" y="416689"/>
                            </a:cubicBezTo>
                            <a:close/>
                          </a:path>
                        </a:pathLst>
                      </a:custGeom>
                      <a:solidFill>
                        <a:srgbClr val="ECD846"/>
                      </a:solidFill>
                      <a:ln>
                        <a:solidFill>
                          <a:srgbClr val="CC99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400">
                          <a:defRPr/>
                        </a:pPr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  <p:grpSp>
                  <p:nvGrpSpPr>
                    <p:cNvPr id="726" name="Group 154"/>
                    <p:cNvGrpSpPr/>
                    <p:nvPr/>
                  </p:nvGrpSpPr>
                  <p:grpSpPr>
                    <a:xfrm rot="2633095">
                      <a:off x="3563888" y="1700808"/>
                      <a:ext cx="304572" cy="648072"/>
                      <a:chOff x="3622876" y="1044283"/>
                      <a:chExt cx="1960756" cy="3563452"/>
                    </a:xfrm>
                  </p:grpSpPr>
                  <p:grpSp>
                    <p:nvGrpSpPr>
                      <p:cNvPr id="727" name="Group 1280"/>
                      <p:cNvGrpSpPr>
                        <a:grpSpLocks/>
                      </p:cNvGrpSpPr>
                      <p:nvPr/>
                    </p:nvGrpSpPr>
                    <p:grpSpPr bwMode="auto">
                      <a:xfrm rot="18992529" flipH="1" flipV="1">
                        <a:off x="4245701" y="1044283"/>
                        <a:ext cx="1337931" cy="3563452"/>
                        <a:chOff x="2440" y="885"/>
                        <a:chExt cx="758" cy="2167"/>
                      </a:xfrm>
                    </p:grpSpPr>
                    <p:grpSp>
                      <p:nvGrpSpPr>
                        <p:cNvPr id="728" name="Group 128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40" y="885"/>
                          <a:ext cx="758" cy="2167"/>
                          <a:chOff x="2431" y="885"/>
                          <a:chExt cx="758" cy="2167"/>
                        </a:xfrm>
                      </p:grpSpPr>
                      <p:sp>
                        <p:nvSpPr>
                          <p:cNvPr id="707" name="Freeform 128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709" y="1037"/>
                            <a:ext cx="480" cy="1028"/>
                          </a:xfrm>
                          <a:custGeom>
                            <a:avLst/>
                            <a:gdLst>
                              <a:gd name="T0" fmla="*/ 471 w 480"/>
                              <a:gd name="T1" fmla="*/ 1017 h 1028"/>
                              <a:gd name="T2" fmla="*/ 468 w 480"/>
                              <a:gd name="T3" fmla="*/ 993 h 1028"/>
                              <a:gd name="T4" fmla="*/ 474 w 480"/>
                              <a:gd name="T5" fmla="*/ 957 h 1028"/>
                              <a:gd name="T6" fmla="*/ 468 w 480"/>
                              <a:gd name="T7" fmla="*/ 882 h 1028"/>
                              <a:gd name="T8" fmla="*/ 477 w 480"/>
                              <a:gd name="T9" fmla="*/ 816 h 1028"/>
                              <a:gd name="T10" fmla="*/ 474 w 480"/>
                              <a:gd name="T11" fmla="*/ 807 h 1028"/>
                              <a:gd name="T12" fmla="*/ 459 w 480"/>
                              <a:gd name="T13" fmla="*/ 750 h 1028"/>
                              <a:gd name="T14" fmla="*/ 459 w 480"/>
                              <a:gd name="T15" fmla="*/ 705 h 1028"/>
                              <a:gd name="T16" fmla="*/ 450 w 480"/>
                              <a:gd name="T17" fmla="*/ 708 h 1028"/>
                              <a:gd name="T18" fmla="*/ 456 w 480"/>
                              <a:gd name="T19" fmla="*/ 699 h 1028"/>
                              <a:gd name="T20" fmla="*/ 450 w 480"/>
                              <a:gd name="T21" fmla="*/ 669 h 1028"/>
                              <a:gd name="T22" fmla="*/ 444 w 480"/>
                              <a:gd name="T23" fmla="*/ 591 h 1028"/>
                              <a:gd name="T24" fmla="*/ 429 w 480"/>
                              <a:gd name="T25" fmla="*/ 510 h 1028"/>
                              <a:gd name="T26" fmla="*/ 432 w 480"/>
                              <a:gd name="T27" fmla="*/ 480 h 1028"/>
                              <a:gd name="T28" fmla="*/ 423 w 480"/>
                              <a:gd name="T29" fmla="*/ 483 h 1028"/>
                              <a:gd name="T30" fmla="*/ 408 w 480"/>
                              <a:gd name="T31" fmla="*/ 438 h 1028"/>
                              <a:gd name="T32" fmla="*/ 384 w 480"/>
                              <a:gd name="T33" fmla="*/ 408 h 1028"/>
                              <a:gd name="T34" fmla="*/ 372 w 480"/>
                              <a:gd name="T35" fmla="*/ 336 h 1028"/>
                              <a:gd name="T36" fmla="*/ 351 w 480"/>
                              <a:gd name="T37" fmla="*/ 330 h 1028"/>
                              <a:gd name="T38" fmla="*/ 345 w 480"/>
                              <a:gd name="T39" fmla="*/ 294 h 1028"/>
                              <a:gd name="T40" fmla="*/ 312 w 480"/>
                              <a:gd name="T41" fmla="*/ 222 h 1028"/>
                              <a:gd name="T42" fmla="*/ 306 w 480"/>
                              <a:gd name="T43" fmla="*/ 174 h 1028"/>
                              <a:gd name="T44" fmla="*/ 297 w 480"/>
                              <a:gd name="T45" fmla="*/ 177 h 1028"/>
                              <a:gd name="T46" fmla="*/ 291 w 480"/>
                              <a:gd name="T47" fmla="*/ 186 h 1028"/>
                              <a:gd name="T48" fmla="*/ 279 w 480"/>
                              <a:gd name="T49" fmla="*/ 156 h 1028"/>
                              <a:gd name="T50" fmla="*/ 246 w 480"/>
                              <a:gd name="T51" fmla="*/ 147 h 1028"/>
                              <a:gd name="T52" fmla="*/ 225 w 480"/>
                              <a:gd name="T53" fmla="*/ 132 h 1028"/>
                              <a:gd name="T54" fmla="*/ 201 w 480"/>
                              <a:gd name="T55" fmla="*/ 105 h 1028"/>
                              <a:gd name="T56" fmla="*/ 159 w 480"/>
                              <a:gd name="T57" fmla="*/ 96 h 1028"/>
                              <a:gd name="T58" fmla="*/ 102 w 480"/>
                              <a:gd name="T59" fmla="*/ 63 h 1028"/>
                              <a:gd name="T60" fmla="*/ 78 w 480"/>
                              <a:gd name="T61" fmla="*/ 33 h 1028"/>
                              <a:gd name="T62" fmla="*/ 51 w 480"/>
                              <a:gd name="T63" fmla="*/ 12 h 1028"/>
                              <a:gd name="T64" fmla="*/ 33 w 480"/>
                              <a:gd name="T65" fmla="*/ 0 h 1028"/>
                              <a:gd name="T66" fmla="*/ 21 w 480"/>
                              <a:gd name="T67" fmla="*/ 48 h 1028"/>
                              <a:gd name="T68" fmla="*/ 48 w 480"/>
                              <a:gd name="T69" fmla="*/ 132 h 1028"/>
                              <a:gd name="T70" fmla="*/ 117 w 480"/>
                              <a:gd name="T71" fmla="*/ 108 h 1028"/>
                              <a:gd name="T72" fmla="*/ 126 w 480"/>
                              <a:gd name="T73" fmla="*/ 120 h 1028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w 480"/>
                              <a:gd name="T112" fmla="*/ 0 h 1028"/>
                              <a:gd name="T113" fmla="*/ 480 w 480"/>
                              <a:gd name="T114" fmla="*/ 1028 h 1028"/>
                            </a:gdLst>
                            <a:ahLst/>
                            <a:cxnLst>
                              <a:cxn ang="T74">
                                <a:pos x="T0" y="T1"/>
                              </a:cxn>
                              <a:cxn ang="T75">
                                <a:pos x="T2" y="T3"/>
                              </a:cxn>
                              <a:cxn ang="T76">
                                <a:pos x="T4" y="T5"/>
                              </a:cxn>
                              <a:cxn ang="T77">
                                <a:pos x="T6" y="T7"/>
                              </a:cxn>
                              <a:cxn ang="T78">
                                <a:pos x="T8" y="T9"/>
                              </a:cxn>
                              <a:cxn ang="T79">
                                <a:pos x="T10" y="T11"/>
                              </a:cxn>
                              <a:cxn ang="T80">
                                <a:pos x="T12" y="T13"/>
                              </a:cxn>
                              <a:cxn ang="T81">
                                <a:pos x="T14" y="T15"/>
                              </a:cxn>
                              <a:cxn ang="T82">
                                <a:pos x="T16" y="T17"/>
                              </a:cxn>
                              <a:cxn ang="T83">
                                <a:pos x="T18" y="T19"/>
                              </a:cxn>
                              <a:cxn ang="T84">
                                <a:pos x="T20" y="T21"/>
                              </a:cxn>
                              <a:cxn ang="T85">
                                <a:pos x="T22" y="T23"/>
                              </a:cxn>
                              <a:cxn ang="T86">
                                <a:pos x="T24" y="T25"/>
                              </a:cxn>
                              <a:cxn ang="T87">
                                <a:pos x="T26" y="T27"/>
                              </a:cxn>
                              <a:cxn ang="T88">
                                <a:pos x="T28" y="T29"/>
                              </a:cxn>
                              <a:cxn ang="T89">
                                <a:pos x="T30" y="T31"/>
                              </a:cxn>
                              <a:cxn ang="T90">
                                <a:pos x="T32" y="T33"/>
                              </a:cxn>
                              <a:cxn ang="T91">
                                <a:pos x="T34" y="T35"/>
                              </a:cxn>
                              <a:cxn ang="T92">
                                <a:pos x="T36" y="T37"/>
                              </a:cxn>
                              <a:cxn ang="T93">
                                <a:pos x="T38" y="T39"/>
                              </a:cxn>
                              <a:cxn ang="T94">
                                <a:pos x="T40" y="T41"/>
                              </a:cxn>
                              <a:cxn ang="T95">
                                <a:pos x="T42" y="T43"/>
                              </a:cxn>
                              <a:cxn ang="T96">
                                <a:pos x="T44" y="T45"/>
                              </a:cxn>
                              <a:cxn ang="T97">
                                <a:pos x="T46" y="T47"/>
                              </a:cxn>
                              <a:cxn ang="T98">
                                <a:pos x="T48" y="T49"/>
                              </a:cxn>
                              <a:cxn ang="T99">
                                <a:pos x="T50" y="T51"/>
                              </a:cxn>
                              <a:cxn ang="T100">
                                <a:pos x="T52" y="T53"/>
                              </a:cxn>
                              <a:cxn ang="T101">
                                <a:pos x="T54" y="T55"/>
                              </a:cxn>
                              <a:cxn ang="T102">
                                <a:pos x="T56" y="T57"/>
                              </a:cxn>
                              <a:cxn ang="T103">
                                <a:pos x="T58" y="T59"/>
                              </a:cxn>
                              <a:cxn ang="T104">
                                <a:pos x="T60" y="T61"/>
                              </a:cxn>
                              <a:cxn ang="T105">
                                <a:pos x="T62" y="T63"/>
                              </a:cxn>
                              <a:cxn ang="T106">
                                <a:pos x="T64" y="T65"/>
                              </a:cxn>
                              <a:cxn ang="T107">
                                <a:pos x="T66" y="T67"/>
                              </a:cxn>
                              <a:cxn ang="T108">
                                <a:pos x="T68" y="T69"/>
                              </a:cxn>
                              <a:cxn ang="T109">
                                <a:pos x="T70" y="T71"/>
                              </a:cxn>
                              <a:cxn ang="T110">
                                <a:pos x="T72" y="T73"/>
                              </a:cxn>
                            </a:cxnLst>
                            <a:rect l="T111" t="T112" r="T113" b="T114"/>
                            <a:pathLst>
                              <a:path w="480" h="1028">
                                <a:moveTo>
                                  <a:pt x="471" y="1017"/>
                                </a:moveTo>
                                <a:cubicBezTo>
                                  <a:pt x="480" y="983"/>
                                  <a:pt x="471" y="1028"/>
                                  <a:pt x="468" y="993"/>
                                </a:cubicBezTo>
                                <a:cubicBezTo>
                                  <a:pt x="467" y="982"/>
                                  <a:pt x="471" y="968"/>
                                  <a:pt x="474" y="957"/>
                                </a:cubicBezTo>
                                <a:cubicBezTo>
                                  <a:pt x="470" y="931"/>
                                  <a:pt x="476" y="907"/>
                                  <a:pt x="468" y="882"/>
                                </a:cubicBezTo>
                                <a:cubicBezTo>
                                  <a:pt x="470" y="860"/>
                                  <a:pt x="474" y="838"/>
                                  <a:pt x="477" y="816"/>
                                </a:cubicBezTo>
                                <a:cubicBezTo>
                                  <a:pt x="476" y="813"/>
                                  <a:pt x="474" y="810"/>
                                  <a:pt x="474" y="807"/>
                                </a:cubicBezTo>
                                <a:cubicBezTo>
                                  <a:pt x="474" y="782"/>
                                  <a:pt x="461" y="775"/>
                                  <a:pt x="459" y="750"/>
                                </a:cubicBezTo>
                                <a:cubicBezTo>
                                  <a:pt x="458" y="739"/>
                                  <a:pt x="459" y="705"/>
                                  <a:pt x="459" y="705"/>
                                </a:cubicBezTo>
                                <a:cubicBezTo>
                                  <a:pt x="456" y="706"/>
                                  <a:pt x="451" y="711"/>
                                  <a:pt x="450" y="708"/>
                                </a:cubicBezTo>
                                <a:cubicBezTo>
                                  <a:pt x="448" y="705"/>
                                  <a:pt x="456" y="703"/>
                                  <a:pt x="456" y="699"/>
                                </a:cubicBezTo>
                                <a:cubicBezTo>
                                  <a:pt x="457" y="688"/>
                                  <a:pt x="453" y="679"/>
                                  <a:pt x="450" y="669"/>
                                </a:cubicBezTo>
                                <a:cubicBezTo>
                                  <a:pt x="453" y="642"/>
                                  <a:pt x="453" y="617"/>
                                  <a:pt x="444" y="591"/>
                                </a:cubicBezTo>
                                <a:cubicBezTo>
                                  <a:pt x="459" y="547"/>
                                  <a:pt x="462" y="546"/>
                                  <a:pt x="429" y="510"/>
                                </a:cubicBezTo>
                                <a:cubicBezTo>
                                  <a:pt x="428" y="519"/>
                                  <a:pt x="435" y="472"/>
                                  <a:pt x="432" y="480"/>
                                </a:cubicBezTo>
                                <a:cubicBezTo>
                                  <a:pt x="431" y="483"/>
                                  <a:pt x="424" y="486"/>
                                  <a:pt x="423" y="483"/>
                                </a:cubicBezTo>
                                <a:cubicBezTo>
                                  <a:pt x="408" y="434"/>
                                  <a:pt x="437" y="445"/>
                                  <a:pt x="408" y="438"/>
                                </a:cubicBezTo>
                                <a:cubicBezTo>
                                  <a:pt x="400" y="428"/>
                                  <a:pt x="391" y="419"/>
                                  <a:pt x="384" y="408"/>
                                </a:cubicBezTo>
                                <a:cubicBezTo>
                                  <a:pt x="382" y="394"/>
                                  <a:pt x="382" y="346"/>
                                  <a:pt x="372" y="336"/>
                                </a:cubicBezTo>
                                <a:cubicBezTo>
                                  <a:pt x="367" y="331"/>
                                  <a:pt x="358" y="332"/>
                                  <a:pt x="351" y="330"/>
                                </a:cubicBezTo>
                                <a:cubicBezTo>
                                  <a:pt x="347" y="315"/>
                                  <a:pt x="353" y="307"/>
                                  <a:pt x="345" y="294"/>
                                </a:cubicBezTo>
                                <a:cubicBezTo>
                                  <a:pt x="345" y="291"/>
                                  <a:pt x="341" y="212"/>
                                  <a:pt x="312" y="222"/>
                                </a:cubicBezTo>
                                <a:cubicBezTo>
                                  <a:pt x="305" y="202"/>
                                  <a:pt x="312" y="168"/>
                                  <a:pt x="306" y="174"/>
                                </a:cubicBezTo>
                                <a:cubicBezTo>
                                  <a:pt x="304" y="176"/>
                                  <a:pt x="299" y="175"/>
                                  <a:pt x="297" y="177"/>
                                </a:cubicBezTo>
                                <a:cubicBezTo>
                                  <a:pt x="295" y="179"/>
                                  <a:pt x="283" y="211"/>
                                  <a:pt x="291" y="186"/>
                                </a:cubicBezTo>
                                <a:cubicBezTo>
                                  <a:pt x="289" y="177"/>
                                  <a:pt x="287" y="162"/>
                                  <a:pt x="279" y="156"/>
                                </a:cubicBezTo>
                                <a:cubicBezTo>
                                  <a:pt x="270" y="149"/>
                                  <a:pt x="246" y="147"/>
                                  <a:pt x="246" y="147"/>
                                </a:cubicBezTo>
                                <a:cubicBezTo>
                                  <a:pt x="240" y="141"/>
                                  <a:pt x="231" y="138"/>
                                  <a:pt x="225" y="132"/>
                                </a:cubicBezTo>
                                <a:cubicBezTo>
                                  <a:pt x="213" y="120"/>
                                  <a:pt x="218" y="114"/>
                                  <a:pt x="201" y="105"/>
                                </a:cubicBezTo>
                                <a:cubicBezTo>
                                  <a:pt x="182" y="110"/>
                                  <a:pt x="176" y="102"/>
                                  <a:pt x="159" y="96"/>
                                </a:cubicBezTo>
                                <a:cubicBezTo>
                                  <a:pt x="143" y="80"/>
                                  <a:pt x="119" y="78"/>
                                  <a:pt x="102" y="63"/>
                                </a:cubicBezTo>
                                <a:cubicBezTo>
                                  <a:pt x="64" y="29"/>
                                  <a:pt x="97" y="59"/>
                                  <a:pt x="78" y="33"/>
                                </a:cubicBezTo>
                                <a:cubicBezTo>
                                  <a:pt x="72" y="24"/>
                                  <a:pt x="59" y="18"/>
                                  <a:pt x="51" y="12"/>
                                </a:cubicBezTo>
                                <a:cubicBezTo>
                                  <a:pt x="45" y="8"/>
                                  <a:pt x="33" y="0"/>
                                  <a:pt x="33" y="0"/>
                                </a:cubicBezTo>
                                <a:cubicBezTo>
                                  <a:pt x="0" y="11"/>
                                  <a:pt x="11" y="11"/>
                                  <a:pt x="21" y="48"/>
                                </a:cubicBezTo>
                                <a:cubicBezTo>
                                  <a:pt x="23" y="55"/>
                                  <a:pt x="41" y="129"/>
                                  <a:pt x="48" y="132"/>
                                </a:cubicBezTo>
                                <a:cubicBezTo>
                                  <a:pt x="78" y="126"/>
                                  <a:pt x="90" y="103"/>
                                  <a:pt x="117" y="108"/>
                                </a:cubicBezTo>
                                <a:cubicBezTo>
                                  <a:pt x="124" y="118"/>
                                  <a:pt x="120" y="114"/>
                                  <a:pt x="126" y="120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grpSp>
                        <p:nvGrpSpPr>
                          <p:cNvPr id="729" name="Group 1283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31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709" name="Oval 1284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2476" y="1157"/>
                              <a:ext cx="681" cy="1542"/>
                            </a:xfrm>
                            <a:prstGeom prst="ellipse">
                              <a:avLst/>
                            </a:pr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710" name="Freeform 1285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95" y="2048"/>
                              <a:ext cx="294" cy="993"/>
                            </a:xfrm>
                            <a:custGeom>
                              <a:avLst/>
                              <a:gdLst>
                                <a:gd name="T0" fmla="*/ 0 w 294"/>
                                <a:gd name="T1" fmla="*/ 993 h 993"/>
                                <a:gd name="T2" fmla="*/ 15 w 294"/>
                                <a:gd name="T3" fmla="*/ 942 h 993"/>
                                <a:gd name="T4" fmla="*/ 30 w 294"/>
                                <a:gd name="T5" fmla="*/ 921 h 993"/>
                                <a:gd name="T6" fmla="*/ 51 w 294"/>
                                <a:gd name="T7" fmla="*/ 897 h 993"/>
                                <a:gd name="T8" fmla="*/ 66 w 294"/>
                                <a:gd name="T9" fmla="*/ 855 h 993"/>
                                <a:gd name="T10" fmla="*/ 78 w 294"/>
                                <a:gd name="T11" fmla="*/ 837 h 993"/>
                                <a:gd name="T12" fmla="*/ 84 w 294"/>
                                <a:gd name="T13" fmla="*/ 828 h 993"/>
                                <a:gd name="T14" fmla="*/ 108 w 294"/>
                                <a:gd name="T15" fmla="*/ 795 h 993"/>
                                <a:gd name="T16" fmla="*/ 129 w 294"/>
                                <a:gd name="T17" fmla="*/ 714 h 993"/>
                                <a:gd name="T18" fmla="*/ 147 w 294"/>
                                <a:gd name="T19" fmla="*/ 675 h 993"/>
                                <a:gd name="T20" fmla="*/ 162 w 294"/>
                                <a:gd name="T21" fmla="*/ 627 h 993"/>
                                <a:gd name="T22" fmla="*/ 204 w 294"/>
                                <a:gd name="T23" fmla="*/ 519 h 993"/>
                                <a:gd name="T24" fmla="*/ 141 w 294"/>
                                <a:gd name="T25" fmla="*/ 543 h 993"/>
                                <a:gd name="T26" fmla="*/ 99 w 294"/>
                                <a:gd name="T27" fmla="*/ 597 h 993"/>
                                <a:gd name="T28" fmla="*/ 81 w 294"/>
                                <a:gd name="T29" fmla="*/ 672 h 993"/>
                                <a:gd name="T30" fmla="*/ 69 w 294"/>
                                <a:gd name="T31" fmla="*/ 690 h 993"/>
                                <a:gd name="T32" fmla="*/ 78 w 294"/>
                                <a:gd name="T33" fmla="*/ 708 h 993"/>
                                <a:gd name="T34" fmla="*/ 45 w 294"/>
                                <a:gd name="T35" fmla="*/ 765 h 993"/>
                                <a:gd name="T36" fmla="*/ 42 w 294"/>
                                <a:gd name="T37" fmla="*/ 789 h 993"/>
                                <a:gd name="T38" fmla="*/ 39 w 294"/>
                                <a:gd name="T39" fmla="*/ 801 h 993"/>
                                <a:gd name="T40" fmla="*/ 15 w 294"/>
                                <a:gd name="T41" fmla="*/ 753 h 993"/>
                                <a:gd name="T42" fmla="*/ 51 w 294"/>
                                <a:gd name="T43" fmla="*/ 696 h 993"/>
                                <a:gd name="T44" fmla="*/ 69 w 294"/>
                                <a:gd name="T45" fmla="*/ 675 h 993"/>
                                <a:gd name="T46" fmla="*/ 114 w 294"/>
                                <a:gd name="T47" fmla="*/ 612 h 993"/>
                                <a:gd name="T48" fmla="*/ 129 w 294"/>
                                <a:gd name="T49" fmla="*/ 597 h 993"/>
                                <a:gd name="T50" fmla="*/ 141 w 294"/>
                                <a:gd name="T51" fmla="*/ 567 h 993"/>
                                <a:gd name="T52" fmla="*/ 153 w 294"/>
                                <a:gd name="T53" fmla="*/ 525 h 993"/>
                                <a:gd name="T54" fmla="*/ 168 w 294"/>
                                <a:gd name="T55" fmla="*/ 507 h 993"/>
                                <a:gd name="T56" fmla="*/ 174 w 294"/>
                                <a:gd name="T57" fmla="*/ 489 h 993"/>
                                <a:gd name="T58" fmla="*/ 180 w 294"/>
                                <a:gd name="T59" fmla="*/ 477 h 993"/>
                                <a:gd name="T60" fmla="*/ 210 w 294"/>
                                <a:gd name="T61" fmla="*/ 417 h 993"/>
                                <a:gd name="T62" fmla="*/ 225 w 294"/>
                                <a:gd name="T63" fmla="*/ 387 h 993"/>
                                <a:gd name="T64" fmla="*/ 231 w 294"/>
                                <a:gd name="T65" fmla="*/ 369 h 993"/>
                                <a:gd name="T66" fmla="*/ 234 w 294"/>
                                <a:gd name="T67" fmla="*/ 324 h 993"/>
                                <a:gd name="T68" fmla="*/ 246 w 294"/>
                                <a:gd name="T69" fmla="*/ 306 h 993"/>
                                <a:gd name="T70" fmla="*/ 252 w 294"/>
                                <a:gd name="T71" fmla="*/ 288 h 993"/>
                                <a:gd name="T72" fmla="*/ 261 w 294"/>
                                <a:gd name="T73" fmla="*/ 216 h 993"/>
                                <a:gd name="T74" fmla="*/ 279 w 294"/>
                                <a:gd name="T75" fmla="*/ 189 h 993"/>
                                <a:gd name="T76" fmla="*/ 261 w 294"/>
                                <a:gd name="T77" fmla="*/ 168 h 993"/>
                                <a:gd name="T78" fmla="*/ 282 w 294"/>
                                <a:gd name="T79" fmla="*/ 132 h 993"/>
                                <a:gd name="T80" fmla="*/ 294 w 294"/>
                                <a:gd name="T81" fmla="*/ 105 h 993"/>
                                <a:gd name="T82" fmla="*/ 279 w 294"/>
                                <a:gd name="T83" fmla="*/ 75 h 993"/>
                                <a:gd name="T84" fmla="*/ 288 w 294"/>
                                <a:gd name="T85" fmla="*/ 0 h 993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w 294"/>
                                <a:gd name="T130" fmla="*/ 0 h 993"/>
                                <a:gd name="T131" fmla="*/ 294 w 294"/>
                                <a:gd name="T132" fmla="*/ 993 h 993"/>
                              </a:gdLst>
                              <a:ahLst/>
                              <a:cxnLst>
                                <a:cxn ang="T86">
                                  <a:pos x="T0" y="T1"/>
                                </a:cxn>
                                <a:cxn ang="T87">
                                  <a:pos x="T2" y="T3"/>
                                </a:cxn>
                                <a:cxn ang="T88">
                                  <a:pos x="T4" y="T5"/>
                                </a:cxn>
                                <a:cxn ang="T89">
                                  <a:pos x="T6" y="T7"/>
                                </a:cxn>
                                <a:cxn ang="T90">
                                  <a:pos x="T8" y="T9"/>
                                </a:cxn>
                                <a:cxn ang="T91">
                                  <a:pos x="T10" y="T11"/>
                                </a:cxn>
                                <a:cxn ang="T92">
                                  <a:pos x="T12" y="T13"/>
                                </a:cxn>
                                <a:cxn ang="T93">
                                  <a:pos x="T14" y="T15"/>
                                </a:cxn>
                                <a:cxn ang="T94">
                                  <a:pos x="T16" y="T17"/>
                                </a:cxn>
                                <a:cxn ang="T95">
                                  <a:pos x="T18" y="T19"/>
                                </a:cxn>
                                <a:cxn ang="T96">
                                  <a:pos x="T20" y="T21"/>
                                </a:cxn>
                                <a:cxn ang="T97">
                                  <a:pos x="T22" y="T23"/>
                                </a:cxn>
                                <a:cxn ang="T98">
                                  <a:pos x="T24" y="T25"/>
                                </a:cxn>
                                <a:cxn ang="T99">
                                  <a:pos x="T26" y="T27"/>
                                </a:cxn>
                                <a:cxn ang="T100">
                                  <a:pos x="T28" y="T29"/>
                                </a:cxn>
                                <a:cxn ang="T101">
                                  <a:pos x="T30" y="T31"/>
                                </a:cxn>
                                <a:cxn ang="T102">
                                  <a:pos x="T32" y="T33"/>
                                </a:cxn>
                                <a:cxn ang="T103">
                                  <a:pos x="T34" y="T35"/>
                                </a:cxn>
                                <a:cxn ang="T104">
                                  <a:pos x="T36" y="T37"/>
                                </a:cxn>
                                <a:cxn ang="T105">
                                  <a:pos x="T38" y="T39"/>
                                </a:cxn>
                                <a:cxn ang="T106">
                                  <a:pos x="T40" y="T41"/>
                                </a:cxn>
                                <a:cxn ang="T107">
                                  <a:pos x="T42" y="T43"/>
                                </a:cxn>
                                <a:cxn ang="T108">
                                  <a:pos x="T44" y="T45"/>
                                </a:cxn>
                                <a:cxn ang="T109">
                                  <a:pos x="T46" y="T47"/>
                                </a:cxn>
                                <a:cxn ang="T110">
                                  <a:pos x="T48" y="T49"/>
                                </a:cxn>
                                <a:cxn ang="T111">
                                  <a:pos x="T50" y="T51"/>
                                </a:cxn>
                                <a:cxn ang="T112">
                                  <a:pos x="T52" y="T53"/>
                                </a:cxn>
                                <a:cxn ang="T113">
                                  <a:pos x="T54" y="T55"/>
                                </a:cxn>
                                <a:cxn ang="T114">
                                  <a:pos x="T56" y="T57"/>
                                </a:cxn>
                                <a:cxn ang="T115">
                                  <a:pos x="T58" y="T59"/>
                                </a:cxn>
                                <a:cxn ang="T116">
                                  <a:pos x="T60" y="T61"/>
                                </a:cxn>
                                <a:cxn ang="T117">
                                  <a:pos x="T62" y="T63"/>
                                </a:cxn>
                                <a:cxn ang="T118">
                                  <a:pos x="T64" y="T65"/>
                                </a:cxn>
                                <a:cxn ang="T119">
                                  <a:pos x="T66" y="T67"/>
                                </a:cxn>
                                <a:cxn ang="T120">
                                  <a:pos x="T68" y="T69"/>
                                </a:cxn>
                                <a:cxn ang="T121">
                                  <a:pos x="T70" y="T71"/>
                                </a:cxn>
                                <a:cxn ang="T122">
                                  <a:pos x="T72" y="T73"/>
                                </a:cxn>
                                <a:cxn ang="T123">
                                  <a:pos x="T74" y="T75"/>
                                </a:cxn>
                                <a:cxn ang="T124">
                                  <a:pos x="T76" y="T77"/>
                                </a:cxn>
                                <a:cxn ang="T125">
                                  <a:pos x="T78" y="T79"/>
                                </a:cxn>
                                <a:cxn ang="T126">
                                  <a:pos x="T80" y="T81"/>
                                </a:cxn>
                                <a:cxn ang="T127">
                                  <a:pos x="T82" y="T83"/>
                                </a:cxn>
                                <a:cxn ang="T128">
                                  <a:pos x="T84" y="T85"/>
                                </a:cxn>
                              </a:cxnLst>
                              <a:rect l="T129" t="T130" r="T131" b="T132"/>
                              <a:pathLst>
                                <a:path w="294" h="993">
                                  <a:moveTo>
                                    <a:pt x="0" y="993"/>
                                  </a:moveTo>
                                  <a:cubicBezTo>
                                    <a:pt x="5" y="973"/>
                                    <a:pt x="0" y="957"/>
                                    <a:pt x="15" y="942"/>
                                  </a:cubicBezTo>
                                  <a:cubicBezTo>
                                    <a:pt x="22" y="921"/>
                                    <a:pt x="15" y="926"/>
                                    <a:pt x="30" y="921"/>
                                  </a:cubicBezTo>
                                  <a:cubicBezTo>
                                    <a:pt x="34" y="908"/>
                                    <a:pt x="43" y="907"/>
                                    <a:pt x="51" y="897"/>
                                  </a:cubicBezTo>
                                  <a:cubicBezTo>
                                    <a:pt x="61" y="885"/>
                                    <a:pt x="62" y="869"/>
                                    <a:pt x="66" y="855"/>
                                  </a:cubicBezTo>
                                  <a:cubicBezTo>
                                    <a:pt x="68" y="848"/>
                                    <a:pt x="74" y="843"/>
                                    <a:pt x="78" y="837"/>
                                  </a:cubicBezTo>
                                  <a:cubicBezTo>
                                    <a:pt x="80" y="834"/>
                                    <a:pt x="84" y="828"/>
                                    <a:pt x="84" y="828"/>
                                  </a:cubicBezTo>
                                  <a:cubicBezTo>
                                    <a:pt x="88" y="811"/>
                                    <a:pt x="90" y="801"/>
                                    <a:pt x="108" y="795"/>
                                  </a:cubicBezTo>
                                  <a:cubicBezTo>
                                    <a:pt x="117" y="769"/>
                                    <a:pt x="122" y="741"/>
                                    <a:pt x="129" y="714"/>
                                  </a:cubicBezTo>
                                  <a:cubicBezTo>
                                    <a:pt x="134" y="696"/>
                                    <a:pt x="132" y="685"/>
                                    <a:pt x="147" y="675"/>
                                  </a:cubicBezTo>
                                  <a:cubicBezTo>
                                    <a:pt x="152" y="659"/>
                                    <a:pt x="158" y="643"/>
                                    <a:pt x="162" y="627"/>
                                  </a:cubicBezTo>
                                  <a:cubicBezTo>
                                    <a:pt x="164" y="594"/>
                                    <a:pt x="162" y="526"/>
                                    <a:pt x="204" y="519"/>
                                  </a:cubicBezTo>
                                  <a:cubicBezTo>
                                    <a:pt x="176" y="513"/>
                                    <a:pt x="163" y="528"/>
                                    <a:pt x="141" y="543"/>
                                  </a:cubicBezTo>
                                  <a:cubicBezTo>
                                    <a:pt x="128" y="562"/>
                                    <a:pt x="112" y="578"/>
                                    <a:pt x="99" y="597"/>
                                  </a:cubicBezTo>
                                  <a:cubicBezTo>
                                    <a:pt x="97" y="634"/>
                                    <a:pt x="96" y="645"/>
                                    <a:pt x="81" y="672"/>
                                  </a:cubicBezTo>
                                  <a:cubicBezTo>
                                    <a:pt x="77" y="678"/>
                                    <a:pt x="71" y="683"/>
                                    <a:pt x="69" y="690"/>
                                  </a:cubicBezTo>
                                  <a:cubicBezTo>
                                    <a:pt x="67" y="696"/>
                                    <a:pt x="78" y="708"/>
                                    <a:pt x="78" y="708"/>
                                  </a:cubicBezTo>
                                  <a:cubicBezTo>
                                    <a:pt x="75" y="732"/>
                                    <a:pt x="58" y="745"/>
                                    <a:pt x="45" y="765"/>
                                  </a:cubicBezTo>
                                  <a:cubicBezTo>
                                    <a:pt x="44" y="773"/>
                                    <a:pt x="43" y="781"/>
                                    <a:pt x="42" y="789"/>
                                  </a:cubicBezTo>
                                  <a:cubicBezTo>
                                    <a:pt x="41" y="793"/>
                                    <a:pt x="41" y="805"/>
                                    <a:pt x="39" y="801"/>
                                  </a:cubicBezTo>
                                  <a:cubicBezTo>
                                    <a:pt x="34" y="789"/>
                                    <a:pt x="18" y="766"/>
                                    <a:pt x="15" y="753"/>
                                  </a:cubicBezTo>
                                  <a:cubicBezTo>
                                    <a:pt x="17" y="731"/>
                                    <a:pt x="36" y="713"/>
                                    <a:pt x="51" y="696"/>
                                  </a:cubicBezTo>
                                  <a:cubicBezTo>
                                    <a:pt x="60" y="686"/>
                                    <a:pt x="63" y="687"/>
                                    <a:pt x="69" y="675"/>
                                  </a:cubicBezTo>
                                  <a:cubicBezTo>
                                    <a:pt x="80" y="653"/>
                                    <a:pt x="93" y="626"/>
                                    <a:pt x="114" y="612"/>
                                  </a:cubicBezTo>
                                  <a:cubicBezTo>
                                    <a:pt x="118" y="606"/>
                                    <a:pt x="125" y="603"/>
                                    <a:pt x="129" y="597"/>
                                  </a:cubicBezTo>
                                  <a:cubicBezTo>
                                    <a:pt x="135" y="589"/>
                                    <a:pt x="135" y="576"/>
                                    <a:pt x="141" y="567"/>
                                  </a:cubicBezTo>
                                  <a:cubicBezTo>
                                    <a:pt x="143" y="556"/>
                                    <a:pt x="145" y="533"/>
                                    <a:pt x="153" y="525"/>
                                  </a:cubicBezTo>
                                  <a:cubicBezTo>
                                    <a:pt x="159" y="519"/>
                                    <a:pt x="165" y="515"/>
                                    <a:pt x="168" y="507"/>
                                  </a:cubicBezTo>
                                  <a:cubicBezTo>
                                    <a:pt x="171" y="501"/>
                                    <a:pt x="171" y="495"/>
                                    <a:pt x="174" y="489"/>
                                  </a:cubicBezTo>
                                  <a:cubicBezTo>
                                    <a:pt x="176" y="485"/>
                                    <a:pt x="178" y="481"/>
                                    <a:pt x="180" y="477"/>
                                  </a:cubicBezTo>
                                  <a:cubicBezTo>
                                    <a:pt x="183" y="444"/>
                                    <a:pt x="199" y="449"/>
                                    <a:pt x="210" y="417"/>
                                  </a:cubicBezTo>
                                  <a:cubicBezTo>
                                    <a:pt x="216" y="419"/>
                                    <a:pt x="221" y="389"/>
                                    <a:pt x="225" y="387"/>
                                  </a:cubicBezTo>
                                  <a:cubicBezTo>
                                    <a:pt x="230" y="384"/>
                                    <a:pt x="231" y="369"/>
                                    <a:pt x="231" y="369"/>
                                  </a:cubicBezTo>
                                  <a:cubicBezTo>
                                    <a:pt x="232" y="354"/>
                                    <a:pt x="231" y="339"/>
                                    <a:pt x="234" y="324"/>
                                  </a:cubicBezTo>
                                  <a:cubicBezTo>
                                    <a:pt x="236" y="317"/>
                                    <a:pt x="244" y="313"/>
                                    <a:pt x="246" y="306"/>
                                  </a:cubicBezTo>
                                  <a:cubicBezTo>
                                    <a:pt x="248" y="300"/>
                                    <a:pt x="252" y="288"/>
                                    <a:pt x="252" y="288"/>
                                  </a:cubicBezTo>
                                  <a:cubicBezTo>
                                    <a:pt x="245" y="268"/>
                                    <a:pt x="250" y="235"/>
                                    <a:pt x="261" y="216"/>
                                  </a:cubicBezTo>
                                  <a:cubicBezTo>
                                    <a:pt x="266" y="207"/>
                                    <a:pt x="279" y="189"/>
                                    <a:pt x="279" y="189"/>
                                  </a:cubicBezTo>
                                  <a:cubicBezTo>
                                    <a:pt x="274" y="174"/>
                                    <a:pt x="266" y="183"/>
                                    <a:pt x="261" y="168"/>
                                  </a:cubicBezTo>
                                  <a:cubicBezTo>
                                    <a:pt x="265" y="152"/>
                                    <a:pt x="268" y="142"/>
                                    <a:pt x="282" y="132"/>
                                  </a:cubicBezTo>
                                  <a:cubicBezTo>
                                    <a:pt x="289" y="111"/>
                                    <a:pt x="284" y="119"/>
                                    <a:pt x="294" y="105"/>
                                  </a:cubicBezTo>
                                  <a:cubicBezTo>
                                    <a:pt x="282" y="97"/>
                                    <a:pt x="283" y="88"/>
                                    <a:pt x="279" y="75"/>
                                  </a:cubicBezTo>
                                  <a:cubicBezTo>
                                    <a:pt x="285" y="6"/>
                                    <a:pt x="278" y="30"/>
                                    <a:pt x="288" y="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1905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711" name="Freeform 1286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431" y="1066"/>
                              <a:ext cx="432" cy="1986"/>
                            </a:xfrm>
                            <a:custGeom>
                              <a:avLst/>
                              <a:gdLst>
                                <a:gd name="T0" fmla="*/ 427 w 432"/>
                                <a:gd name="T1" fmla="*/ 1986 h 1986"/>
                                <a:gd name="T2" fmla="*/ 412 w 432"/>
                                <a:gd name="T3" fmla="*/ 1950 h 1986"/>
                                <a:gd name="T4" fmla="*/ 325 w 432"/>
                                <a:gd name="T5" fmla="*/ 1866 h 1986"/>
                                <a:gd name="T6" fmla="*/ 343 w 432"/>
                                <a:gd name="T7" fmla="*/ 1863 h 1986"/>
                                <a:gd name="T8" fmla="*/ 325 w 432"/>
                                <a:gd name="T9" fmla="*/ 1836 h 1986"/>
                                <a:gd name="T10" fmla="*/ 307 w 432"/>
                                <a:gd name="T11" fmla="*/ 1809 h 1986"/>
                                <a:gd name="T12" fmla="*/ 262 w 432"/>
                                <a:gd name="T13" fmla="*/ 1761 h 1986"/>
                                <a:gd name="T14" fmla="*/ 193 w 432"/>
                                <a:gd name="T15" fmla="*/ 1710 h 1986"/>
                                <a:gd name="T16" fmla="*/ 163 w 432"/>
                                <a:gd name="T17" fmla="*/ 1647 h 1986"/>
                                <a:gd name="T18" fmla="*/ 151 w 432"/>
                                <a:gd name="T19" fmla="*/ 1608 h 1986"/>
                                <a:gd name="T20" fmla="*/ 133 w 432"/>
                                <a:gd name="T21" fmla="*/ 1590 h 1986"/>
                                <a:gd name="T22" fmla="*/ 112 w 432"/>
                                <a:gd name="T23" fmla="*/ 1524 h 1986"/>
                                <a:gd name="T24" fmla="*/ 142 w 432"/>
                                <a:gd name="T25" fmla="*/ 1530 h 1986"/>
                                <a:gd name="T26" fmla="*/ 163 w 432"/>
                                <a:gd name="T27" fmla="*/ 1575 h 1986"/>
                                <a:gd name="T28" fmla="*/ 190 w 432"/>
                                <a:gd name="T29" fmla="*/ 1593 h 1986"/>
                                <a:gd name="T30" fmla="*/ 199 w 432"/>
                                <a:gd name="T31" fmla="*/ 1599 h 1986"/>
                                <a:gd name="T32" fmla="*/ 217 w 432"/>
                                <a:gd name="T33" fmla="*/ 1623 h 1986"/>
                                <a:gd name="T34" fmla="*/ 247 w 432"/>
                                <a:gd name="T35" fmla="*/ 1671 h 1986"/>
                                <a:gd name="T36" fmla="*/ 274 w 432"/>
                                <a:gd name="T37" fmla="*/ 1719 h 1986"/>
                                <a:gd name="T38" fmla="*/ 304 w 432"/>
                                <a:gd name="T39" fmla="*/ 1755 h 1986"/>
                                <a:gd name="T40" fmla="*/ 316 w 432"/>
                                <a:gd name="T41" fmla="*/ 1734 h 1986"/>
                                <a:gd name="T42" fmla="*/ 286 w 432"/>
                                <a:gd name="T43" fmla="*/ 1704 h 1986"/>
                                <a:gd name="T44" fmla="*/ 253 w 432"/>
                                <a:gd name="T45" fmla="*/ 1659 h 1986"/>
                                <a:gd name="T46" fmla="*/ 223 w 432"/>
                                <a:gd name="T47" fmla="*/ 1620 h 1986"/>
                                <a:gd name="T48" fmla="*/ 193 w 432"/>
                                <a:gd name="T49" fmla="*/ 1581 h 1986"/>
                                <a:gd name="T50" fmla="*/ 145 w 432"/>
                                <a:gd name="T51" fmla="*/ 1530 h 1986"/>
                                <a:gd name="T52" fmla="*/ 130 w 432"/>
                                <a:gd name="T53" fmla="*/ 1500 h 1986"/>
                                <a:gd name="T54" fmla="*/ 103 w 432"/>
                                <a:gd name="T55" fmla="*/ 1470 h 1986"/>
                                <a:gd name="T56" fmla="*/ 82 w 432"/>
                                <a:gd name="T57" fmla="*/ 1425 h 1986"/>
                                <a:gd name="T58" fmla="*/ 71 w 432"/>
                                <a:gd name="T59" fmla="*/ 1330 h 1986"/>
                                <a:gd name="T60" fmla="*/ 46 w 432"/>
                                <a:gd name="T61" fmla="*/ 1239 h 1986"/>
                                <a:gd name="T62" fmla="*/ 22 w 432"/>
                                <a:gd name="T63" fmla="*/ 1182 h 1986"/>
                                <a:gd name="T64" fmla="*/ 25 w 432"/>
                                <a:gd name="T65" fmla="*/ 1104 h 1986"/>
                                <a:gd name="T66" fmla="*/ 16 w 432"/>
                                <a:gd name="T67" fmla="*/ 1062 h 1986"/>
                                <a:gd name="T68" fmla="*/ 16 w 432"/>
                                <a:gd name="T69" fmla="*/ 1014 h 1986"/>
                                <a:gd name="T70" fmla="*/ 31 w 432"/>
                                <a:gd name="T71" fmla="*/ 951 h 1986"/>
                                <a:gd name="T72" fmla="*/ 1 w 432"/>
                                <a:gd name="T73" fmla="*/ 837 h 1986"/>
                                <a:gd name="T74" fmla="*/ 22 w 432"/>
                                <a:gd name="T75" fmla="*/ 777 h 1986"/>
                                <a:gd name="T76" fmla="*/ 25 w 432"/>
                                <a:gd name="T77" fmla="*/ 723 h 1986"/>
                                <a:gd name="T78" fmla="*/ 22 w 432"/>
                                <a:gd name="T79" fmla="*/ 621 h 1986"/>
                                <a:gd name="T80" fmla="*/ 40 w 432"/>
                                <a:gd name="T81" fmla="*/ 540 h 1986"/>
                                <a:gd name="T82" fmla="*/ 58 w 432"/>
                                <a:gd name="T83" fmla="*/ 447 h 1986"/>
                                <a:gd name="T84" fmla="*/ 82 w 432"/>
                                <a:gd name="T85" fmla="*/ 363 h 1986"/>
                                <a:gd name="T86" fmla="*/ 94 w 432"/>
                                <a:gd name="T87" fmla="*/ 336 h 1986"/>
                                <a:gd name="T88" fmla="*/ 97 w 432"/>
                                <a:gd name="T89" fmla="*/ 327 h 1986"/>
                                <a:gd name="T90" fmla="*/ 100 w 432"/>
                                <a:gd name="T91" fmla="*/ 291 h 1986"/>
                                <a:gd name="T92" fmla="*/ 148 w 432"/>
                                <a:gd name="T93" fmla="*/ 279 h 1986"/>
                                <a:gd name="T94" fmla="*/ 139 w 432"/>
                                <a:gd name="T95" fmla="*/ 222 h 1986"/>
                                <a:gd name="T96" fmla="*/ 136 w 432"/>
                                <a:gd name="T97" fmla="*/ 213 h 1986"/>
                                <a:gd name="T98" fmla="*/ 172 w 432"/>
                                <a:gd name="T99" fmla="*/ 195 h 1986"/>
                                <a:gd name="T100" fmla="*/ 211 w 432"/>
                                <a:gd name="T101" fmla="*/ 120 h 1986"/>
                                <a:gd name="T102" fmla="*/ 229 w 432"/>
                                <a:gd name="T103" fmla="*/ 129 h 1986"/>
                                <a:gd name="T104" fmla="*/ 235 w 432"/>
                                <a:gd name="T105" fmla="*/ 81 h 1986"/>
                                <a:gd name="T106" fmla="*/ 265 w 432"/>
                                <a:gd name="T107" fmla="*/ 0 h 1986"/>
                                <a:gd name="T108" fmla="*/ 280 w 432"/>
                                <a:gd name="T109" fmla="*/ 39 h 1986"/>
                                <a:gd name="T110" fmla="*/ 292 w 432"/>
                                <a:gd name="T111" fmla="*/ 123 h 198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60000 65536"/>
                                <a:gd name="T154" fmla="*/ 0 60000 65536"/>
                                <a:gd name="T155" fmla="*/ 0 60000 65536"/>
                                <a:gd name="T156" fmla="*/ 0 60000 65536"/>
                                <a:gd name="T157" fmla="*/ 0 60000 65536"/>
                                <a:gd name="T158" fmla="*/ 0 60000 65536"/>
                                <a:gd name="T159" fmla="*/ 0 60000 65536"/>
                                <a:gd name="T160" fmla="*/ 0 60000 65536"/>
                                <a:gd name="T161" fmla="*/ 0 60000 65536"/>
                                <a:gd name="T162" fmla="*/ 0 60000 65536"/>
                                <a:gd name="T163" fmla="*/ 0 60000 65536"/>
                                <a:gd name="T164" fmla="*/ 0 60000 65536"/>
                                <a:gd name="T165" fmla="*/ 0 60000 65536"/>
                                <a:gd name="T166" fmla="*/ 0 60000 65536"/>
                                <a:gd name="T167" fmla="*/ 0 60000 65536"/>
                                <a:gd name="T168" fmla="*/ 0 w 432"/>
                                <a:gd name="T169" fmla="*/ 0 h 1986"/>
                                <a:gd name="T170" fmla="*/ 432 w 432"/>
                                <a:gd name="T171" fmla="*/ 1986 h 1986"/>
                              </a:gdLst>
                              <a:ahLst/>
                              <a:cxnLst>
                                <a:cxn ang="T112">
                                  <a:pos x="T0" y="T1"/>
                                </a:cxn>
                                <a:cxn ang="T113">
                                  <a:pos x="T2" y="T3"/>
                                </a:cxn>
                                <a:cxn ang="T114">
                                  <a:pos x="T4" y="T5"/>
                                </a:cxn>
                                <a:cxn ang="T115">
                                  <a:pos x="T6" y="T7"/>
                                </a:cxn>
                                <a:cxn ang="T116">
                                  <a:pos x="T8" y="T9"/>
                                </a:cxn>
                                <a:cxn ang="T117">
                                  <a:pos x="T10" y="T11"/>
                                </a:cxn>
                                <a:cxn ang="T118">
                                  <a:pos x="T12" y="T13"/>
                                </a:cxn>
                                <a:cxn ang="T119">
                                  <a:pos x="T14" y="T15"/>
                                </a:cxn>
                                <a:cxn ang="T120">
                                  <a:pos x="T16" y="T17"/>
                                </a:cxn>
                                <a:cxn ang="T121">
                                  <a:pos x="T18" y="T19"/>
                                </a:cxn>
                                <a:cxn ang="T122">
                                  <a:pos x="T20" y="T21"/>
                                </a:cxn>
                                <a:cxn ang="T123">
                                  <a:pos x="T22" y="T23"/>
                                </a:cxn>
                                <a:cxn ang="T124">
                                  <a:pos x="T24" y="T25"/>
                                </a:cxn>
                                <a:cxn ang="T125">
                                  <a:pos x="T26" y="T27"/>
                                </a:cxn>
                                <a:cxn ang="T126">
                                  <a:pos x="T28" y="T29"/>
                                </a:cxn>
                                <a:cxn ang="T127">
                                  <a:pos x="T30" y="T31"/>
                                </a:cxn>
                                <a:cxn ang="T128">
                                  <a:pos x="T32" y="T33"/>
                                </a:cxn>
                                <a:cxn ang="T129">
                                  <a:pos x="T34" y="T35"/>
                                </a:cxn>
                                <a:cxn ang="T130">
                                  <a:pos x="T36" y="T37"/>
                                </a:cxn>
                                <a:cxn ang="T131">
                                  <a:pos x="T38" y="T39"/>
                                </a:cxn>
                                <a:cxn ang="T132">
                                  <a:pos x="T40" y="T41"/>
                                </a:cxn>
                                <a:cxn ang="T133">
                                  <a:pos x="T42" y="T43"/>
                                </a:cxn>
                                <a:cxn ang="T134">
                                  <a:pos x="T44" y="T45"/>
                                </a:cxn>
                                <a:cxn ang="T135">
                                  <a:pos x="T46" y="T47"/>
                                </a:cxn>
                                <a:cxn ang="T136">
                                  <a:pos x="T48" y="T49"/>
                                </a:cxn>
                                <a:cxn ang="T137">
                                  <a:pos x="T50" y="T51"/>
                                </a:cxn>
                                <a:cxn ang="T138">
                                  <a:pos x="T52" y="T53"/>
                                </a:cxn>
                                <a:cxn ang="T139">
                                  <a:pos x="T54" y="T55"/>
                                </a:cxn>
                                <a:cxn ang="T140">
                                  <a:pos x="T56" y="T57"/>
                                </a:cxn>
                                <a:cxn ang="T141">
                                  <a:pos x="T58" y="T59"/>
                                </a:cxn>
                                <a:cxn ang="T142">
                                  <a:pos x="T60" y="T61"/>
                                </a:cxn>
                                <a:cxn ang="T143">
                                  <a:pos x="T62" y="T63"/>
                                </a:cxn>
                                <a:cxn ang="T144">
                                  <a:pos x="T64" y="T65"/>
                                </a:cxn>
                                <a:cxn ang="T145">
                                  <a:pos x="T66" y="T67"/>
                                </a:cxn>
                                <a:cxn ang="T146">
                                  <a:pos x="T68" y="T69"/>
                                </a:cxn>
                                <a:cxn ang="T147">
                                  <a:pos x="T70" y="T71"/>
                                </a:cxn>
                                <a:cxn ang="T148">
                                  <a:pos x="T72" y="T73"/>
                                </a:cxn>
                                <a:cxn ang="T149">
                                  <a:pos x="T74" y="T75"/>
                                </a:cxn>
                                <a:cxn ang="T150">
                                  <a:pos x="T76" y="T77"/>
                                </a:cxn>
                                <a:cxn ang="T151">
                                  <a:pos x="T78" y="T79"/>
                                </a:cxn>
                                <a:cxn ang="T152">
                                  <a:pos x="T80" y="T81"/>
                                </a:cxn>
                                <a:cxn ang="T153">
                                  <a:pos x="T82" y="T83"/>
                                </a:cxn>
                                <a:cxn ang="T154">
                                  <a:pos x="T84" y="T85"/>
                                </a:cxn>
                                <a:cxn ang="T155">
                                  <a:pos x="T86" y="T87"/>
                                </a:cxn>
                                <a:cxn ang="T156">
                                  <a:pos x="T88" y="T89"/>
                                </a:cxn>
                                <a:cxn ang="T157">
                                  <a:pos x="T90" y="T91"/>
                                </a:cxn>
                                <a:cxn ang="T158">
                                  <a:pos x="T92" y="T93"/>
                                </a:cxn>
                                <a:cxn ang="T159">
                                  <a:pos x="T94" y="T95"/>
                                </a:cxn>
                                <a:cxn ang="T160">
                                  <a:pos x="T96" y="T97"/>
                                </a:cxn>
                                <a:cxn ang="T161">
                                  <a:pos x="T98" y="T99"/>
                                </a:cxn>
                                <a:cxn ang="T162">
                                  <a:pos x="T100" y="T101"/>
                                </a:cxn>
                                <a:cxn ang="T163">
                                  <a:pos x="T102" y="T103"/>
                                </a:cxn>
                                <a:cxn ang="T164">
                                  <a:pos x="T104" y="T105"/>
                                </a:cxn>
                                <a:cxn ang="T165">
                                  <a:pos x="T106" y="T107"/>
                                </a:cxn>
                                <a:cxn ang="T166">
                                  <a:pos x="T108" y="T109"/>
                                </a:cxn>
                                <a:cxn ang="T167">
                                  <a:pos x="T110" y="T111"/>
                                </a:cxn>
                              </a:cxnLst>
                              <a:rect l="T168" t="T169" r="T170" b="T171"/>
                              <a:pathLst>
                                <a:path w="432" h="1986">
                                  <a:moveTo>
                                    <a:pt x="427" y="1986"/>
                                  </a:moveTo>
                                  <a:cubicBezTo>
                                    <a:pt x="432" y="1970"/>
                                    <a:pt x="423" y="1961"/>
                                    <a:pt x="412" y="1950"/>
                                  </a:cubicBezTo>
                                  <a:cubicBezTo>
                                    <a:pt x="405" y="1899"/>
                                    <a:pt x="355" y="1896"/>
                                    <a:pt x="325" y="1866"/>
                                  </a:cubicBezTo>
                                  <a:cubicBezTo>
                                    <a:pt x="331" y="1865"/>
                                    <a:pt x="339" y="1867"/>
                                    <a:pt x="343" y="1863"/>
                                  </a:cubicBezTo>
                                  <a:cubicBezTo>
                                    <a:pt x="352" y="1854"/>
                                    <a:pt x="328" y="1838"/>
                                    <a:pt x="325" y="1836"/>
                                  </a:cubicBezTo>
                                  <a:cubicBezTo>
                                    <a:pt x="319" y="1824"/>
                                    <a:pt x="320" y="1813"/>
                                    <a:pt x="307" y="1809"/>
                                  </a:cubicBezTo>
                                  <a:cubicBezTo>
                                    <a:pt x="287" y="1789"/>
                                    <a:pt x="297" y="1773"/>
                                    <a:pt x="262" y="1761"/>
                                  </a:cubicBezTo>
                                  <a:cubicBezTo>
                                    <a:pt x="234" y="1740"/>
                                    <a:pt x="229" y="1716"/>
                                    <a:pt x="193" y="1710"/>
                                  </a:cubicBezTo>
                                  <a:cubicBezTo>
                                    <a:pt x="188" y="1691"/>
                                    <a:pt x="174" y="1663"/>
                                    <a:pt x="163" y="1647"/>
                                  </a:cubicBezTo>
                                  <a:cubicBezTo>
                                    <a:pt x="161" y="1635"/>
                                    <a:pt x="159" y="1618"/>
                                    <a:pt x="151" y="1608"/>
                                  </a:cubicBezTo>
                                  <a:cubicBezTo>
                                    <a:pt x="146" y="1601"/>
                                    <a:pt x="133" y="1590"/>
                                    <a:pt x="133" y="1590"/>
                                  </a:cubicBezTo>
                                  <a:cubicBezTo>
                                    <a:pt x="138" y="1565"/>
                                    <a:pt x="130" y="1542"/>
                                    <a:pt x="112" y="1524"/>
                                  </a:cubicBezTo>
                                  <a:cubicBezTo>
                                    <a:pt x="125" y="1520"/>
                                    <a:pt x="131" y="1523"/>
                                    <a:pt x="142" y="1530"/>
                                  </a:cubicBezTo>
                                  <a:cubicBezTo>
                                    <a:pt x="151" y="1543"/>
                                    <a:pt x="151" y="1564"/>
                                    <a:pt x="163" y="1575"/>
                                  </a:cubicBezTo>
                                  <a:cubicBezTo>
                                    <a:pt x="171" y="1582"/>
                                    <a:pt x="181" y="1587"/>
                                    <a:pt x="190" y="1593"/>
                                  </a:cubicBezTo>
                                  <a:cubicBezTo>
                                    <a:pt x="193" y="1595"/>
                                    <a:pt x="199" y="1599"/>
                                    <a:pt x="199" y="1599"/>
                                  </a:cubicBezTo>
                                  <a:cubicBezTo>
                                    <a:pt x="203" y="1616"/>
                                    <a:pt x="209" y="1609"/>
                                    <a:pt x="217" y="1623"/>
                                  </a:cubicBezTo>
                                  <a:cubicBezTo>
                                    <a:pt x="228" y="1642"/>
                                    <a:pt x="224" y="1663"/>
                                    <a:pt x="247" y="1671"/>
                                  </a:cubicBezTo>
                                  <a:cubicBezTo>
                                    <a:pt x="252" y="1687"/>
                                    <a:pt x="264" y="1705"/>
                                    <a:pt x="274" y="1719"/>
                                  </a:cubicBezTo>
                                  <a:cubicBezTo>
                                    <a:pt x="279" y="1742"/>
                                    <a:pt x="286" y="1743"/>
                                    <a:pt x="304" y="1755"/>
                                  </a:cubicBezTo>
                                  <a:cubicBezTo>
                                    <a:pt x="339" y="1751"/>
                                    <a:pt x="334" y="1752"/>
                                    <a:pt x="316" y="1734"/>
                                  </a:cubicBezTo>
                                  <a:cubicBezTo>
                                    <a:pt x="311" y="1718"/>
                                    <a:pt x="295" y="1717"/>
                                    <a:pt x="286" y="1704"/>
                                  </a:cubicBezTo>
                                  <a:cubicBezTo>
                                    <a:pt x="275" y="1689"/>
                                    <a:pt x="266" y="1672"/>
                                    <a:pt x="253" y="1659"/>
                                  </a:cubicBezTo>
                                  <a:cubicBezTo>
                                    <a:pt x="250" y="1650"/>
                                    <a:pt x="231" y="1625"/>
                                    <a:pt x="223" y="1620"/>
                                  </a:cubicBezTo>
                                  <a:cubicBezTo>
                                    <a:pt x="216" y="1609"/>
                                    <a:pt x="205" y="1585"/>
                                    <a:pt x="193" y="1581"/>
                                  </a:cubicBezTo>
                                  <a:cubicBezTo>
                                    <a:pt x="178" y="1566"/>
                                    <a:pt x="163" y="1542"/>
                                    <a:pt x="145" y="1530"/>
                                  </a:cubicBezTo>
                                  <a:cubicBezTo>
                                    <a:pt x="137" y="1507"/>
                                    <a:pt x="143" y="1517"/>
                                    <a:pt x="130" y="1500"/>
                                  </a:cubicBezTo>
                                  <a:cubicBezTo>
                                    <a:pt x="126" y="1488"/>
                                    <a:pt x="114" y="1477"/>
                                    <a:pt x="103" y="1470"/>
                                  </a:cubicBezTo>
                                  <a:cubicBezTo>
                                    <a:pt x="98" y="1454"/>
                                    <a:pt x="87" y="1441"/>
                                    <a:pt x="82" y="1425"/>
                                  </a:cubicBezTo>
                                  <a:cubicBezTo>
                                    <a:pt x="92" y="1354"/>
                                    <a:pt x="60" y="1401"/>
                                    <a:pt x="71" y="1330"/>
                                  </a:cubicBezTo>
                                  <a:cubicBezTo>
                                    <a:pt x="65" y="1299"/>
                                    <a:pt x="56" y="1263"/>
                                    <a:pt x="46" y="1239"/>
                                  </a:cubicBezTo>
                                  <a:cubicBezTo>
                                    <a:pt x="43" y="1232"/>
                                    <a:pt x="25" y="1204"/>
                                    <a:pt x="22" y="1182"/>
                                  </a:cubicBezTo>
                                  <a:cubicBezTo>
                                    <a:pt x="19" y="1160"/>
                                    <a:pt x="26" y="1124"/>
                                    <a:pt x="25" y="1104"/>
                                  </a:cubicBezTo>
                                  <a:cubicBezTo>
                                    <a:pt x="20" y="1086"/>
                                    <a:pt x="23" y="1084"/>
                                    <a:pt x="16" y="1062"/>
                                  </a:cubicBezTo>
                                  <a:cubicBezTo>
                                    <a:pt x="15" y="1059"/>
                                    <a:pt x="16" y="1014"/>
                                    <a:pt x="16" y="1014"/>
                                  </a:cubicBezTo>
                                  <a:cubicBezTo>
                                    <a:pt x="23" y="986"/>
                                    <a:pt x="38" y="978"/>
                                    <a:pt x="31" y="951"/>
                                  </a:cubicBezTo>
                                  <a:cubicBezTo>
                                    <a:pt x="21" y="913"/>
                                    <a:pt x="11" y="875"/>
                                    <a:pt x="1" y="837"/>
                                  </a:cubicBezTo>
                                  <a:cubicBezTo>
                                    <a:pt x="0" y="808"/>
                                    <a:pt x="18" y="796"/>
                                    <a:pt x="22" y="777"/>
                                  </a:cubicBezTo>
                                  <a:cubicBezTo>
                                    <a:pt x="19" y="758"/>
                                    <a:pt x="20" y="742"/>
                                    <a:pt x="25" y="723"/>
                                  </a:cubicBezTo>
                                  <a:cubicBezTo>
                                    <a:pt x="24" y="689"/>
                                    <a:pt x="22" y="655"/>
                                    <a:pt x="22" y="621"/>
                                  </a:cubicBezTo>
                                  <a:cubicBezTo>
                                    <a:pt x="22" y="594"/>
                                    <a:pt x="34" y="566"/>
                                    <a:pt x="40" y="540"/>
                                  </a:cubicBezTo>
                                  <a:cubicBezTo>
                                    <a:pt x="48" y="509"/>
                                    <a:pt x="51" y="478"/>
                                    <a:pt x="58" y="447"/>
                                  </a:cubicBezTo>
                                  <a:cubicBezTo>
                                    <a:pt x="64" y="419"/>
                                    <a:pt x="73" y="391"/>
                                    <a:pt x="82" y="363"/>
                                  </a:cubicBezTo>
                                  <a:cubicBezTo>
                                    <a:pt x="85" y="354"/>
                                    <a:pt x="91" y="345"/>
                                    <a:pt x="94" y="336"/>
                                  </a:cubicBezTo>
                                  <a:cubicBezTo>
                                    <a:pt x="95" y="333"/>
                                    <a:pt x="97" y="327"/>
                                    <a:pt x="97" y="327"/>
                                  </a:cubicBezTo>
                                  <a:cubicBezTo>
                                    <a:pt x="98" y="315"/>
                                    <a:pt x="91" y="299"/>
                                    <a:pt x="100" y="291"/>
                                  </a:cubicBezTo>
                                  <a:cubicBezTo>
                                    <a:pt x="165" y="239"/>
                                    <a:pt x="137" y="313"/>
                                    <a:pt x="148" y="279"/>
                                  </a:cubicBezTo>
                                  <a:cubicBezTo>
                                    <a:pt x="151" y="258"/>
                                    <a:pt x="155" y="238"/>
                                    <a:pt x="139" y="222"/>
                                  </a:cubicBezTo>
                                  <a:cubicBezTo>
                                    <a:pt x="138" y="219"/>
                                    <a:pt x="135" y="216"/>
                                    <a:pt x="136" y="213"/>
                                  </a:cubicBezTo>
                                  <a:cubicBezTo>
                                    <a:pt x="139" y="206"/>
                                    <a:pt x="165" y="197"/>
                                    <a:pt x="172" y="195"/>
                                  </a:cubicBezTo>
                                  <a:cubicBezTo>
                                    <a:pt x="178" y="177"/>
                                    <a:pt x="194" y="126"/>
                                    <a:pt x="211" y="120"/>
                                  </a:cubicBezTo>
                                  <a:cubicBezTo>
                                    <a:pt x="217" y="122"/>
                                    <a:pt x="226" y="135"/>
                                    <a:pt x="229" y="129"/>
                                  </a:cubicBezTo>
                                  <a:cubicBezTo>
                                    <a:pt x="236" y="115"/>
                                    <a:pt x="230" y="96"/>
                                    <a:pt x="235" y="81"/>
                                  </a:cubicBezTo>
                                  <a:cubicBezTo>
                                    <a:pt x="243" y="54"/>
                                    <a:pt x="249" y="24"/>
                                    <a:pt x="265" y="0"/>
                                  </a:cubicBezTo>
                                  <a:cubicBezTo>
                                    <a:pt x="280" y="10"/>
                                    <a:pt x="278" y="19"/>
                                    <a:pt x="280" y="39"/>
                                  </a:cubicBezTo>
                                  <a:cubicBezTo>
                                    <a:pt x="283" y="66"/>
                                    <a:pt x="292" y="97"/>
                                    <a:pt x="292" y="123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712" name="AutoShape 128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9600000" flipH="1">
                              <a:off x="2726" y="885"/>
                              <a:ext cx="45" cy="181"/>
                            </a:xfrm>
                            <a:prstGeom prst="lightningBolt">
                              <a:avLst/>
                            </a:pr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706" name="Freeform 128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860" y="2504"/>
                          <a:ext cx="185" cy="280"/>
                        </a:xfrm>
                        <a:custGeom>
                          <a:avLst/>
                          <a:gdLst>
                            <a:gd name="T0" fmla="*/ 180 w 185"/>
                            <a:gd name="T1" fmla="*/ 0 h 280"/>
                            <a:gd name="T2" fmla="*/ 172 w 185"/>
                            <a:gd name="T3" fmla="*/ 24 h 280"/>
                            <a:gd name="T4" fmla="*/ 148 w 185"/>
                            <a:gd name="T5" fmla="*/ 32 h 280"/>
                            <a:gd name="T6" fmla="*/ 100 w 185"/>
                            <a:gd name="T7" fmla="*/ 120 h 280"/>
                            <a:gd name="T8" fmla="*/ 44 w 185"/>
                            <a:gd name="T9" fmla="*/ 192 h 280"/>
                            <a:gd name="T10" fmla="*/ 36 w 185"/>
                            <a:gd name="T11" fmla="*/ 216 h 280"/>
                            <a:gd name="T12" fmla="*/ 12 w 185"/>
                            <a:gd name="T13" fmla="*/ 224 h 280"/>
                            <a:gd name="T14" fmla="*/ 44 w 185"/>
                            <a:gd name="T15" fmla="*/ 280 h 280"/>
                            <a:gd name="T16" fmla="*/ 108 w 185"/>
                            <a:gd name="T17" fmla="*/ 200 h 280"/>
                            <a:gd name="T18" fmla="*/ 140 w 185"/>
                            <a:gd name="T19" fmla="*/ 176 h 280"/>
                            <a:gd name="T20" fmla="*/ 164 w 185"/>
                            <a:gd name="T21" fmla="*/ 152 h 280"/>
                            <a:gd name="T22" fmla="*/ 164 w 185"/>
                            <a:gd name="T23" fmla="*/ 56 h 280"/>
                            <a:gd name="T24" fmla="*/ 164 w 185"/>
                            <a:gd name="T25" fmla="*/ 56 h 280"/>
                            <a:gd name="T26" fmla="*/ 180 w 185"/>
                            <a:gd name="T27" fmla="*/ 0 h 280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w 185"/>
                            <a:gd name="T43" fmla="*/ 0 h 280"/>
                            <a:gd name="T44" fmla="*/ 185 w 185"/>
                            <a:gd name="T45" fmla="*/ 280 h 280"/>
                          </a:gdLst>
                          <a:ahLst/>
                          <a:cxnLst>
                            <a:cxn ang="T28">
                              <a:pos x="T0" y="T1"/>
                            </a:cxn>
                            <a:cxn ang="T29">
                              <a:pos x="T2" y="T3"/>
                            </a:cxn>
                            <a:cxn ang="T30">
                              <a:pos x="T4" y="T5"/>
                            </a:cxn>
                            <a:cxn ang="T31">
                              <a:pos x="T6" y="T7"/>
                            </a:cxn>
                            <a:cxn ang="T32">
                              <a:pos x="T8" y="T9"/>
                            </a:cxn>
                            <a:cxn ang="T33">
                              <a:pos x="T10" y="T11"/>
                            </a:cxn>
                            <a:cxn ang="T34">
                              <a:pos x="T12" y="T13"/>
                            </a:cxn>
                            <a:cxn ang="T35">
                              <a:pos x="T14" y="T15"/>
                            </a:cxn>
                            <a:cxn ang="T36">
                              <a:pos x="T16" y="T17"/>
                            </a:cxn>
                            <a:cxn ang="T37">
                              <a:pos x="T18" y="T19"/>
                            </a:cxn>
                            <a:cxn ang="T38">
                              <a:pos x="T20" y="T21"/>
                            </a:cxn>
                            <a:cxn ang="T39">
                              <a:pos x="T22" y="T23"/>
                            </a:cxn>
                            <a:cxn ang="T40">
                              <a:pos x="T24" y="T25"/>
                            </a:cxn>
                            <a:cxn ang="T41">
                              <a:pos x="T26" y="T27"/>
                            </a:cxn>
                          </a:cxnLst>
                          <a:rect l="T42" t="T43" r="T44" b="T45"/>
                          <a:pathLst>
                            <a:path w="185" h="280">
                              <a:moveTo>
                                <a:pt x="180" y="0"/>
                              </a:moveTo>
                              <a:cubicBezTo>
                                <a:pt x="177" y="8"/>
                                <a:pt x="178" y="18"/>
                                <a:pt x="172" y="24"/>
                              </a:cubicBezTo>
                              <a:cubicBezTo>
                                <a:pt x="166" y="30"/>
                                <a:pt x="153" y="25"/>
                                <a:pt x="148" y="32"/>
                              </a:cubicBezTo>
                              <a:cubicBezTo>
                                <a:pt x="112" y="82"/>
                                <a:pt x="150" y="87"/>
                                <a:pt x="100" y="120"/>
                              </a:cubicBezTo>
                              <a:cubicBezTo>
                                <a:pt x="90" y="149"/>
                                <a:pt x="44" y="192"/>
                                <a:pt x="44" y="192"/>
                              </a:cubicBezTo>
                              <a:cubicBezTo>
                                <a:pt x="41" y="200"/>
                                <a:pt x="42" y="210"/>
                                <a:pt x="36" y="216"/>
                              </a:cubicBezTo>
                              <a:cubicBezTo>
                                <a:pt x="30" y="222"/>
                                <a:pt x="15" y="216"/>
                                <a:pt x="12" y="224"/>
                              </a:cubicBezTo>
                              <a:cubicBezTo>
                                <a:pt x="0" y="259"/>
                                <a:pt x="24" y="267"/>
                                <a:pt x="44" y="280"/>
                              </a:cubicBezTo>
                              <a:cubicBezTo>
                                <a:pt x="89" y="265"/>
                                <a:pt x="93" y="245"/>
                                <a:pt x="108" y="200"/>
                              </a:cubicBezTo>
                              <a:cubicBezTo>
                                <a:pt x="112" y="187"/>
                                <a:pt x="130" y="185"/>
                                <a:pt x="140" y="176"/>
                              </a:cubicBezTo>
                              <a:cubicBezTo>
                                <a:pt x="149" y="169"/>
                                <a:pt x="156" y="160"/>
                                <a:pt x="164" y="152"/>
                              </a:cubicBezTo>
                              <a:cubicBezTo>
                                <a:pt x="185" y="88"/>
                                <a:pt x="185" y="120"/>
                                <a:pt x="164" y="56"/>
                              </a:cubicBezTo>
                              <a:cubicBezTo>
                                <a:pt x="169" y="37"/>
                                <a:pt x="175" y="19"/>
                                <a:pt x="18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 w="9525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704" name="Freeform 703"/>
                      <p:cNvSpPr/>
                      <p:nvPr/>
                    </p:nvSpPr>
                    <p:spPr>
                      <a:xfrm>
                        <a:off x="3622876" y="1608881"/>
                        <a:ext cx="476041" cy="544010"/>
                      </a:xfrm>
                      <a:custGeom>
                        <a:avLst/>
                        <a:gdLst>
                          <a:gd name="connsiteX0" fmla="*/ 335666 w 476041"/>
                          <a:gd name="connsiteY0" fmla="*/ 416689 h 544010"/>
                          <a:gd name="connsiteX1" fmla="*/ 335666 w 476041"/>
                          <a:gd name="connsiteY1" fmla="*/ 416689 h 544010"/>
                          <a:gd name="connsiteX2" fmla="*/ 416689 w 476041"/>
                          <a:gd name="connsiteY2" fmla="*/ 532435 h 544010"/>
                          <a:gd name="connsiteX3" fmla="*/ 451413 w 476041"/>
                          <a:gd name="connsiteY3" fmla="*/ 544010 h 544010"/>
                          <a:gd name="connsiteX4" fmla="*/ 451413 w 476041"/>
                          <a:gd name="connsiteY4" fmla="*/ 370390 h 544010"/>
                          <a:gd name="connsiteX5" fmla="*/ 428263 w 476041"/>
                          <a:gd name="connsiteY5" fmla="*/ 347241 h 544010"/>
                          <a:gd name="connsiteX6" fmla="*/ 393539 w 476041"/>
                          <a:gd name="connsiteY6" fmla="*/ 335666 h 544010"/>
                          <a:gd name="connsiteX7" fmla="*/ 347240 w 476041"/>
                          <a:gd name="connsiteY7" fmla="*/ 289367 h 544010"/>
                          <a:gd name="connsiteX8" fmla="*/ 289367 w 476041"/>
                          <a:gd name="connsiteY8" fmla="*/ 243068 h 544010"/>
                          <a:gd name="connsiteX9" fmla="*/ 266218 w 476041"/>
                          <a:gd name="connsiteY9" fmla="*/ 208344 h 544010"/>
                          <a:gd name="connsiteX10" fmla="*/ 208344 w 476041"/>
                          <a:gd name="connsiteY10" fmla="*/ 162046 h 544010"/>
                          <a:gd name="connsiteX11" fmla="*/ 138896 w 476041"/>
                          <a:gd name="connsiteY11" fmla="*/ 115747 h 544010"/>
                          <a:gd name="connsiteX12" fmla="*/ 115747 w 476041"/>
                          <a:gd name="connsiteY12" fmla="*/ 81023 h 544010"/>
                          <a:gd name="connsiteX13" fmla="*/ 81023 w 476041"/>
                          <a:gd name="connsiteY13" fmla="*/ 69448 h 544010"/>
                          <a:gd name="connsiteX14" fmla="*/ 69448 w 476041"/>
                          <a:gd name="connsiteY14" fmla="*/ 34724 h 544010"/>
                          <a:gd name="connsiteX15" fmla="*/ 34724 w 476041"/>
                          <a:gd name="connsiteY15" fmla="*/ 23149 h 544010"/>
                          <a:gd name="connsiteX16" fmla="*/ 0 w 476041"/>
                          <a:gd name="connsiteY16" fmla="*/ 0 h 544010"/>
                          <a:gd name="connsiteX17" fmla="*/ 11575 w 476041"/>
                          <a:gd name="connsiteY17" fmla="*/ 92597 h 544010"/>
                          <a:gd name="connsiteX18" fmla="*/ 34724 w 476041"/>
                          <a:gd name="connsiteY18" fmla="*/ 115747 h 544010"/>
                          <a:gd name="connsiteX19" fmla="*/ 57873 w 476041"/>
                          <a:gd name="connsiteY19" fmla="*/ 196770 h 544010"/>
                          <a:gd name="connsiteX20" fmla="*/ 81023 w 476041"/>
                          <a:gd name="connsiteY20" fmla="*/ 231494 h 544010"/>
                          <a:gd name="connsiteX21" fmla="*/ 115747 w 476041"/>
                          <a:gd name="connsiteY21" fmla="*/ 300942 h 544010"/>
                          <a:gd name="connsiteX22" fmla="*/ 185195 w 476041"/>
                          <a:gd name="connsiteY22" fmla="*/ 324091 h 544010"/>
                          <a:gd name="connsiteX23" fmla="*/ 254643 w 476041"/>
                          <a:gd name="connsiteY23" fmla="*/ 358815 h 544010"/>
                          <a:gd name="connsiteX24" fmla="*/ 289367 w 476041"/>
                          <a:gd name="connsiteY24" fmla="*/ 370390 h 544010"/>
                          <a:gd name="connsiteX25" fmla="*/ 324091 w 476041"/>
                          <a:gd name="connsiteY25" fmla="*/ 393539 h 544010"/>
                          <a:gd name="connsiteX26" fmla="*/ 335666 w 476041"/>
                          <a:gd name="connsiteY26" fmla="*/ 416689 h 5440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476041" h="544010">
                            <a:moveTo>
                              <a:pt x="335666" y="416689"/>
                            </a:moveTo>
                            <a:lnTo>
                              <a:pt x="335666" y="416689"/>
                            </a:lnTo>
                            <a:cubicBezTo>
                              <a:pt x="370702" y="486759"/>
                              <a:pt x="360300" y="504240"/>
                              <a:pt x="416689" y="532435"/>
                            </a:cubicBezTo>
                            <a:cubicBezTo>
                              <a:pt x="427602" y="537891"/>
                              <a:pt x="439838" y="540152"/>
                              <a:pt x="451413" y="544010"/>
                            </a:cubicBezTo>
                            <a:cubicBezTo>
                              <a:pt x="474516" y="474697"/>
                              <a:pt x="476041" y="485320"/>
                              <a:pt x="451413" y="370390"/>
                            </a:cubicBezTo>
                            <a:cubicBezTo>
                              <a:pt x="449126" y="359719"/>
                              <a:pt x="437621" y="352856"/>
                              <a:pt x="428263" y="347241"/>
                            </a:cubicBezTo>
                            <a:cubicBezTo>
                              <a:pt x="417801" y="340964"/>
                              <a:pt x="405114" y="339524"/>
                              <a:pt x="393539" y="335666"/>
                            </a:cubicBezTo>
                            <a:cubicBezTo>
                              <a:pt x="378106" y="320233"/>
                              <a:pt x="365400" y="301474"/>
                              <a:pt x="347240" y="289367"/>
                            </a:cubicBezTo>
                            <a:cubicBezTo>
                              <a:pt x="321454" y="272177"/>
                              <a:pt x="308217" y="266632"/>
                              <a:pt x="289367" y="243068"/>
                            </a:cubicBezTo>
                            <a:cubicBezTo>
                              <a:pt x="280677" y="232205"/>
                              <a:pt x="274908" y="219207"/>
                              <a:pt x="266218" y="208344"/>
                            </a:cubicBezTo>
                            <a:cubicBezTo>
                              <a:pt x="241377" y="177293"/>
                              <a:pt x="241765" y="188783"/>
                              <a:pt x="208344" y="162046"/>
                            </a:cubicBezTo>
                            <a:cubicBezTo>
                              <a:pt x="149426" y="114911"/>
                              <a:pt x="232221" y="162408"/>
                              <a:pt x="138896" y="115747"/>
                            </a:cubicBezTo>
                            <a:cubicBezTo>
                              <a:pt x="131180" y="104172"/>
                              <a:pt x="126610" y="89713"/>
                              <a:pt x="115747" y="81023"/>
                            </a:cubicBezTo>
                            <a:cubicBezTo>
                              <a:pt x="106220" y="73401"/>
                              <a:pt x="89650" y="78075"/>
                              <a:pt x="81023" y="69448"/>
                            </a:cubicBezTo>
                            <a:cubicBezTo>
                              <a:pt x="72396" y="60821"/>
                              <a:pt x="78075" y="43351"/>
                              <a:pt x="69448" y="34724"/>
                            </a:cubicBezTo>
                            <a:cubicBezTo>
                              <a:pt x="60821" y="26097"/>
                              <a:pt x="45637" y="28605"/>
                              <a:pt x="34724" y="23149"/>
                            </a:cubicBezTo>
                            <a:cubicBezTo>
                              <a:pt x="22282" y="16928"/>
                              <a:pt x="11575" y="7716"/>
                              <a:pt x="0" y="0"/>
                            </a:cubicBezTo>
                            <a:cubicBezTo>
                              <a:pt x="3858" y="30866"/>
                              <a:pt x="2637" y="62803"/>
                              <a:pt x="11575" y="92597"/>
                            </a:cubicBezTo>
                            <a:cubicBezTo>
                              <a:pt x="14711" y="103050"/>
                              <a:pt x="29109" y="106389"/>
                              <a:pt x="34724" y="115747"/>
                            </a:cubicBezTo>
                            <a:cubicBezTo>
                              <a:pt x="45991" y="134525"/>
                              <a:pt x="50301" y="179102"/>
                              <a:pt x="57873" y="196770"/>
                            </a:cubicBezTo>
                            <a:cubicBezTo>
                              <a:pt x="63353" y="209556"/>
                              <a:pt x="73306" y="219919"/>
                              <a:pt x="81023" y="231494"/>
                            </a:cubicBezTo>
                            <a:cubicBezTo>
                              <a:pt x="87330" y="250416"/>
                              <a:pt x="96850" y="289132"/>
                              <a:pt x="115747" y="300942"/>
                            </a:cubicBezTo>
                            <a:cubicBezTo>
                              <a:pt x="136440" y="313875"/>
                              <a:pt x="162046" y="316375"/>
                              <a:pt x="185195" y="324091"/>
                            </a:cubicBezTo>
                            <a:cubicBezTo>
                              <a:pt x="272470" y="353183"/>
                              <a:pt x="164897" y="313942"/>
                              <a:pt x="254643" y="358815"/>
                            </a:cubicBezTo>
                            <a:cubicBezTo>
                              <a:pt x="265556" y="364271"/>
                              <a:pt x="278454" y="364934"/>
                              <a:pt x="289367" y="370390"/>
                            </a:cubicBezTo>
                            <a:cubicBezTo>
                              <a:pt x="301809" y="376611"/>
                              <a:pt x="313228" y="384849"/>
                              <a:pt x="324091" y="393539"/>
                            </a:cubicBezTo>
                            <a:cubicBezTo>
                              <a:pt x="356438" y="419417"/>
                              <a:pt x="333737" y="412831"/>
                              <a:pt x="335666" y="416689"/>
                            </a:cubicBezTo>
                            <a:close/>
                          </a:path>
                        </a:pathLst>
                      </a:custGeom>
                      <a:solidFill>
                        <a:srgbClr val="ECD846"/>
                      </a:solidFill>
                      <a:ln>
                        <a:solidFill>
                          <a:srgbClr val="CC99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400">
                          <a:defRPr/>
                        </a:pPr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</p:grpSp>
              <p:grpSp>
                <p:nvGrpSpPr>
                  <p:cNvPr id="730" name="Group 166"/>
                  <p:cNvGrpSpPr/>
                  <p:nvPr/>
                </p:nvGrpSpPr>
                <p:grpSpPr>
                  <a:xfrm rot="2549240">
                    <a:off x="3644280" y="1853208"/>
                    <a:ext cx="376580" cy="1224136"/>
                    <a:chOff x="3491880" y="1700808"/>
                    <a:chExt cx="376580" cy="1224136"/>
                  </a:xfrm>
                </p:grpSpPr>
                <p:grpSp>
                  <p:nvGrpSpPr>
                    <p:cNvPr id="731" name="Group 143"/>
                    <p:cNvGrpSpPr/>
                    <p:nvPr/>
                  </p:nvGrpSpPr>
                  <p:grpSpPr>
                    <a:xfrm>
                      <a:off x="3491880" y="2276872"/>
                      <a:ext cx="304572" cy="648072"/>
                      <a:chOff x="3622876" y="1044283"/>
                      <a:chExt cx="1960756" cy="3563452"/>
                    </a:xfrm>
                  </p:grpSpPr>
                  <p:grpSp>
                    <p:nvGrpSpPr>
                      <p:cNvPr id="732" name="Group 1280"/>
                      <p:cNvGrpSpPr>
                        <a:grpSpLocks/>
                      </p:cNvGrpSpPr>
                      <p:nvPr/>
                    </p:nvGrpSpPr>
                    <p:grpSpPr bwMode="auto">
                      <a:xfrm rot="18992529" flipH="1" flipV="1">
                        <a:off x="4245701" y="1044283"/>
                        <a:ext cx="1337931" cy="3563452"/>
                        <a:chOff x="2440" y="885"/>
                        <a:chExt cx="758" cy="2167"/>
                      </a:xfrm>
                    </p:grpSpPr>
                    <p:grpSp>
                      <p:nvGrpSpPr>
                        <p:cNvPr id="734" name="Group 128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40" y="885"/>
                          <a:ext cx="758" cy="2167"/>
                          <a:chOff x="2431" y="885"/>
                          <a:chExt cx="758" cy="2167"/>
                        </a:xfrm>
                      </p:grpSpPr>
                      <p:sp>
                        <p:nvSpPr>
                          <p:cNvPr id="695" name="Freeform 128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709" y="1037"/>
                            <a:ext cx="480" cy="1028"/>
                          </a:xfrm>
                          <a:custGeom>
                            <a:avLst/>
                            <a:gdLst>
                              <a:gd name="T0" fmla="*/ 471 w 480"/>
                              <a:gd name="T1" fmla="*/ 1017 h 1028"/>
                              <a:gd name="T2" fmla="*/ 468 w 480"/>
                              <a:gd name="T3" fmla="*/ 993 h 1028"/>
                              <a:gd name="T4" fmla="*/ 474 w 480"/>
                              <a:gd name="T5" fmla="*/ 957 h 1028"/>
                              <a:gd name="T6" fmla="*/ 468 w 480"/>
                              <a:gd name="T7" fmla="*/ 882 h 1028"/>
                              <a:gd name="T8" fmla="*/ 477 w 480"/>
                              <a:gd name="T9" fmla="*/ 816 h 1028"/>
                              <a:gd name="T10" fmla="*/ 474 w 480"/>
                              <a:gd name="T11" fmla="*/ 807 h 1028"/>
                              <a:gd name="T12" fmla="*/ 459 w 480"/>
                              <a:gd name="T13" fmla="*/ 750 h 1028"/>
                              <a:gd name="T14" fmla="*/ 459 w 480"/>
                              <a:gd name="T15" fmla="*/ 705 h 1028"/>
                              <a:gd name="T16" fmla="*/ 450 w 480"/>
                              <a:gd name="T17" fmla="*/ 708 h 1028"/>
                              <a:gd name="T18" fmla="*/ 456 w 480"/>
                              <a:gd name="T19" fmla="*/ 699 h 1028"/>
                              <a:gd name="T20" fmla="*/ 450 w 480"/>
                              <a:gd name="T21" fmla="*/ 669 h 1028"/>
                              <a:gd name="T22" fmla="*/ 444 w 480"/>
                              <a:gd name="T23" fmla="*/ 591 h 1028"/>
                              <a:gd name="T24" fmla="*/ 429 w 480"/>
                              <a:gd name="T25" fmla="*/ 510 h 1028"/>
                              <a:gd name="T26" fmla="*/ 432 w 480"/>
                              <a:gd name="T27" fmla="*/ 480 h 1028"/>
                              <a:gd name="T28" fmla="*/ 423 w 480"/>
                              <a:gd name="T29" fmla="*/ 483 h 1028"/>
                              <a:gd name="T30" fmla="*/ 408 w 480"/>
                              <a:gd name="T31" fmla="*/ 438 h 1028"/>
                              <a:gd name="T32" fmla="*/ 384 w 480"/>
                              <a:gd name="T33" fmla="*/ 408 h 1028"/>
                              <a:gd name="T34" fmla="*/ 372 w 480"/>
                              <a:gd name="T35" fmla="*/ 336 h 1028"/>
                              <a:gd name="T36" fmla="*/ 351 w 480"/>
                              <a:gd name="T37" fmla="*/ 330 h 1028"/>
                              <a:gd name="T38" fmla="*/ 345 w 480"/>
                              <a:gd name="T39" fmla="*/ 294 h 1028"/>
                              <a:gd name="T40" fmla="*/ 312 w 480"/>
                              <a:gd name="T41" fmla="*/ 222 h 1028"/>
                              <a:gd name="T42" fmla="*/ 306 w 480"/>
                              <a:gd name="T43" fmla="*/ 174 h 1028"/>
                              <a:gd name="T44" fmla="*/ 297 w 480"/>
                              <a:gd name="T45" fmla="*/ 177 h 1028"/>
                              <a:gd name="T46" fmla="*/ 291 w 480"/>
                              <a:gd name="T47" fmla="*/ 186 h 1028"/>
                              <a:gd name="T48" fmla="*/ 279 w 480"/>
                              <a:gd name="T49" fmla="*/ 156 h 1028"/>
                              <a:gd name="T50" fmla="*/ 246 w 480"/>
                              <a:gd name="T51" fmla="*/ 147 h 1028"/>
                              <a:gd name="T52" fmla="*/ 225 w 480"/>
                              <a:gd name="T53" fmla="*/ 132 h 1028"/>
                              <a:gd name="T54" fmla="*/ 201 w 480"/>
                              <a:gd name="T55" fmla="*/ 105 h 1028"/>
                              <a:gd name="T56" fmla="*/ 159 w 480"/>
                              <a:gd name="T57" fmla="*/ 96 h 1028"/>
                              <a:gd name="T58" fmla="*/ 102 w 480"/>
                              <a:gd name="T59" fmla="*/ 63 h 1028"/>
                              <a:gd name="T60" fmla="*/ 78 w 480"/>
                              <a:gd name="T61" fmla="*/ 33 h 1028"/>
                              <a:gd name="T62" fmla="*/ 51 w 480"/>
                              <a:gd name="T63" fmla="*/ 12 h 1028"/>
                              <a:gd name="T64" fmla="*/ 33 w 480"/>
                              <a:gd name="T65" fmla="*/ 0 h 1028"/>
                              <a:gd name="T66" fmla="*/ 21 w 480"/>
                              <a:gd name="T67" fmla="*/ 48 h 1028"/>
                              <a:gd name="T68" fmla="*/ 48 w 480"/>
                              <a:gd name="T69" fmla="*/ 132 h 1028"/>
                              <a:gd name="T70" fmla="*/ 117 w 480"/>
                              <a:gd name="T71" fmla="*/ 108 h 1028"/>
                              <a:gd name="T72" fmla="*/ 126 w 480"/>
                              <a:gd name="T73" fmla="*/ 120 h 1028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w 480"/>
                              <a:gd name="T112" fmla="*/ 0 h 1028"/>
                              <a:gd name="T113" fmla="*/ 480 w 480"/>
                              <a:gd name="T114" fmla="*/ 1028 h 1028"/>
                            </a:gdLst>
                            <a:ahLst/>
                            <a:cxnLst>
                              <a:cxn ang="T74">
                                <a:pos x="T0" y="T1"/>
                              </a:cxn>
                              <a:cxn ang="T75">
                                <a:pos x="T2" y="T3"/>
                              </a:cxn>
                              <a:cxn ang="T76">
                                <a:pos x="T4" y="T5"/>
                              </a:cxn>
                              <a:cxn ang="T77">
                                <a:pos x="T6" y="T7"/>
                              </a:cxn>
                              <a:cxn ang="T78">
                                <a:pos x="T8" y="T9"/>
                              </a:cxn>
                              <a:cxn ang="T79">
                                <a:pos x="T10" y="T11"/>
                              </a:cxn>
                              <a:cxn ang="T80">
                                <a:pos x="T12" y="T13"/>
                              </a:cxn>
                              <a:cxn ang="T81">
                                <a:pos x="T14" y="T15"/>
                              </a:cxn>
                              <a:cxn ang="T82">
                                <a:pos x="T16" y="T17"/>
                              </a:cxn>
                              <a:cxn ang="T83">
                                <a:pos x="T18" y="T19"/>
                              </a:cxn>
                              <a:cxn ang="T84">
                                <a:pos x="T20" y="T21"/>
                              </a:cxn>
                              <a:cxn ang="T85">
                                <a:pos x="T22" y="T23"/>
                              </a:cxn>
                              <a:cxn ang="T86">
                                <a:pos x="T24" y="T25"/>
                              </a:cxn>
                              <a:cxn ang="T87">
                                <a:pos x="T26" y="T27"/>
                              </a:cxn>
                              <a:cxn ang="T88">
                                <a:pos x="T28" y="T29"/>
                              </a:cxn>
                              <a:cxn ang="T89">
                                <a:pos x="T30" y="T31"/>
                              </a:cxn>
                              <a:cxn ang="T90">
                                <a:pos x="T32" y="T33"/>
                              </a:cxn>
                              <a:cxn ang="T91">
                                <a:pos x="T34" y="T35"/>
                              </a:cxn>
                              <a:cxn ang="T92">
                                <a:pos x="T36" y="T37"/>
                              </a:cxn>
                              <a:cxn ang="T93">
                                <a:pos x="T38" y="T39"/>
                              </a:cxn>
                              <a:cxn ang="T94">
                                <a:pos x="T40" y="T41"/>
                              </a:cxn>
                              <a:cxn ang="T95">
                                <a:pos x="T42" y="T43"/>
                              </a:cxn>
                              <a:cxn ang="T96">
                                <a:pos x="T44" y="T45"/>
                              </a:cxn>
                              <a:cxn ang="T97">
                                <a:pos x="T46" y="T47"/>
                              </a:cxn>
                              <a:cxn ang="T98">
                                <a:pos x="T48" y="T49"/>
                              </a:cxn>
                              <a:cxn ang="T99">
                                <a:pos x="T50" y="T51"/>
                              </a:cxn>
                              <a:cxn ang="T100">
                                <a:pos x="T52" y="T53"/>
                              </a:cxn>
                              <a:cxn ang="T101">
                                <a:pos x="T54" y="T55"/>
                              </a:cxn>
                              <a:cxn ang="T102">
                                <a:pos x="T56" y="T57"/>
                              </a:cxn>
                              <a:cxn ang="T103">
                                <a:pos x="T58" y="T59"/>
                              </a:cxn>
                              <a:cxn ang="T104">
                                <a:pos x="T60" y="T61"/>
                              </a:cxn>
                              <a:cxn ang="T105">
                                <a:pos x="T62" y="T63"/>
                              </a:cxn>
                              <a:cxn ang="T106">
                                <a:pos x="T64" y="T65"/>
                              </a:cxn>
                              <a:cxn ang="T107">
                                <a:pos x="T66" y="T67"/>
                              </a:cxn>
                              <a:cxn ang="T108">
                                <a:pos x="T68" y="T69"/>
                              </a:cxn>
                              <a:cxn ang="T109">
                                <a:pos x="T70" y="T71"/>
                              </a:cxn>
                              <a:cxn ang="T110">
                                <a:pos x="T72" y="T73"/>
                              </a:cxn>
                            </a:cxnLst>
                            <a:rect l="T111" t="T112" r="T113" b="T114"/>
                            <a:pathLst>
                              <a:path w="480" h="1028">
                                <a:moveTo>
                                  <a:pt x="471" y="1017"/>
                                </a:moveTo>
                                <a:cubicBezTo>
                                  <a:pt x="480" y="983"/>
                                  <a:pt x="471" y="1028"/>
                                  <a:pt x="468" y="993"/>
                                </a:cubicBezTo>
                                <a:cubicBezTo>
                                  <a:pt x="467" y="982"/>
                                  <a:pt x="471" y="968"/>
                                  <a:pt x="474" y="957"/>
                                </a:cubicBezTo>
                                <a:cubicBezTo>
                                  <a:pt x="470" y="931"/>
                                  <a:pt x="476" y="907"/>
                                  <a:pt x="468" y="882"/>
                                </a:cubicBezTo>
                                <a:cubicBezTo>
                                  <a:pt x="470" y="860"/>
                                  <a:pt x="474" y="838"/>
                                  <a:pt x="477" y="816"/>
                                </a:cubicBezTo>
                                <a:cubicBezTo>
                                  <a:pt x="476" y="813"/>
                                  <a:pt x="474" y="810"/>
                                  <a:pt x="474" y="807"/>
                                </a:cubicBezTo>
                                <a:cubicBezTo>
                                  <a:pt x="474" y="782"/>
                                  <a:pt x="461" y="775"/>
                                  <a:pt x="459" y="750"/>
                                </a:cubicBezTo>
                                <a:cubicBezTo>
                                  <a:pt x="458" y="739"/>
                                  <a:pt x="459" y="705"/>
                                  <a:pt x="459" y="705"/>
                                </a:cubicBezTo>
                                <a:cubicBezTo>
                                  <a:pt x="456" y="706"/>
                                  <a:pt x="451" y="711"/>
                                  <a:pt x="450" y="708"/>
                                </a:cubicBezTo>
                                <a:cubicBezTo>
                                  <a:pt x="448" y="705"/>
                                  <a:pt x="456" y="703"/>
                                  <a:pt x="456" y="699"/>
                                </a:cubicBezTo>
                                <a:cubicBezTo>
                                  <a:pt x="457" y="688"/>
                                  <a:pt x="453" y="679"/>
                                  <a:pt x="450" y="669"/>
                                </a:cubicBezTo>
                                <a:cubicBezTo>
                                  <a:pt x="453" y="642"/>
                                  <a:pt x="453" y="617"/>
                                  <a:pt x="444" y="591"/>
                                </a:cubicBezTo>
                                <a:cubicBezTo>
                                  <a:pt x="459" y="547"/>
                                  <a:pt x="462" y="546"/>
                                  <a:pt x="429" y="510"/>
                                </a:cubicBezTo>
                                <a:cubicBezTo>
                                  <a:pt x="428" y="519"/>
                                  <a:pt x="435" y="472"/>
                                  <a:pt x="432" y="480"/>
                                </a:cubicBezTo>
                                <a:cubicBezTo>
                                  <a:pt x="431" y="483"/>
                                  <a:pt x="424" y="486"/>
                                  <a:pt x="423" y="483"/>
                                </a:cubicBezTo>
                                <a:cubicBezTo>
                                  <a:pt x="408" y="434"/>
                                  <a:pt x="437" y="445"/>
                                  <a:pt x="408" y="438"/>
                                </a:cubicBezTo>
                                <a:cubicBezTo>
                                  <a:pt x="400" y="428"/>
                                  <a:pt x="391" y="419"/>
                                  <a:pt x="384" y="408"/>
                                </a:cubicBezTo>
                                <a:cubicBezTo>
                                  <a:pt x="382" y="394"/>
                                  <a:pt x="382" y="346"/>
                                  <a:pt x="372" y="336"/>
                                </a:cubicBezTo>
                                <a:cubicBezTo>
                                  <a:pt x="367" y="331"/>
                                  <a:pt x="358" y="332"/>
                                  <a:pt x="351" y="330"/>
                                </a:cubicBezTo>
                                <a:cubicBezTo>
                                  <a:pt x="347" y="315"/>
                                  <a:pt x="353" y="307"/>
                                  <a:pt x="345" y="294"/>
                                </a:cubicBezTo>
                                <a:cubicBezTo>
                                  <a:pt x="345" y="291"/>
                                  <a:pt x="341" y="212"/>
                                  <a:pt x="312" y="222"/>
                                </a:cubicBezTo>
                                <a:cubicBezTo>
                                  <a:pt x="305" y="202"/>
                                  <a:pt x="312" y="168"/>
                                  <a:pt x="306" y="174"/>
                                </a:cubicBezTo>
                                <a:cubicBezTo>
                                  <a:pt x="304" y="176"/>
                                  <a:pt x="299" y="175"/>
                                  <a:pt x="297" y="177"/>
                                </a:cubicBezTo>
                                <a:cubicBezTo>
                                  <a:pt x="295" y="179"/>
                                  <a:pt x="283" y="211"/>
                                  <a:pt x="291" y="186"/>
                                </a:cubicBezTo>
                                <a:cubicBezTo>
                                  <a:pt x="289" y="177"/>
                                  <a:pt x="287" y="162"/>
                                  <a:pt x="279" y="156"/>
                                </a:cubicBezTo>
                                <a:cubicBezTo>
                                  <a:pt x="270" y="149"/>
                                  <a:pt x="246" y="147"/>
                                  <a:pt x="246" y="147"/>
                                </a:cubicBezTo>
                                <a:cubicBezTo>
                                  <a:pt x="240" y="141"/>
                                  <a:pt x="231" y="138"/>
                                  <a:pt x="225" y="132"/>
                                </a:cubicBezTo>
                                <a:cubicBezTo>
                                  <a:pt x="213" y="120"/>
                                  <a:pt x="218" y="114"/>
                                  <a:pt x="201" y="105"/>
                                </a:cubicBezTo>
                                <a:cubicBezTo>
                                  <a:pt x="182" y="110"/>
                                  <a:pt x="176" y="102"/>
                                  <a:pt x="159" y="96"/>
                                </a:cubicBezTo>
                                <a:cubicBezTo>
                                  <a:pt x="143" y="80"/>
                                  <a:pt x="119" y="78"/>
                                  <a:pt x="102" y="63"/>
                                </a:cubicBezTo>
                                <a:cubicBezTo>
                                  <a:pt x="64" y="29"/>
                                  <a:pt x="97" y="59"/>
                                  <a:pt x="78" y="33"/>
                                </a:cubicBezTo>
                                <a:cubicBezTo>
                                  <a:pt x="72" y="24"/>
                                  <a:pt x="59" y="18"/>
                                  <a:pt x="51" y="12"/>
                                </a:cubicBezTo>
                                <a:cubicBezTo>
                                  <a:pt x="45" y="8"/>
                                  <a:pt x="33" y="0"/>
                                  <a:pt x="33" y="0"/>
                                </a:cubicBezTo>
                                <a:cubicBezTo>
                                  <a:pt x="0" y="11"/>
                                  <a:pt x="11" y="11"/>
                                  <a:pt x="21" y="48"/>
                                </a:cubicBezTo>
                                <a:cubicBezTo>
                                  <a:pt x="23" y="55"/>
                                  <a:pt x="41" y="129"/>
                                  <a:pt x="48" y="132"/>
                                </a:cubicBezTo>
                                <a:cubicBezTo>
                                  <a:pt x="78" y="126"/>
                                  <a:pt x="90" y="103"/>
                                  <a:pt x="117" y="108"/>
                                </a:cubicBezTo>
                                <a:cubicBezTo>
                                  <a:pt x="124" y="118"/>
                                  <a:pt x="120" y="114"/>
                                  <a:pt x="126" y="120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grpSp>
                        <p:nvGrpSpPr>
                          <p:cNvPr id="737" name="Group 1283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31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697" name="Oval 1284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2476" y="1157"/>
                              <a:ext cx="681" cy="1542"/>
                            </a:xfrm>
                            <a:prstGeom prst="ellipse">
                              <a:avLst/>
                            </a:pr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98" name="Freeform 1285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95" y="2048"/>
                              <a:ext cx="294" cy="993"/>
                            </a:xfrm>
                            <a:custGeom>
                              <a:avLst/>
                              <a:gdLst>
                                <a:gd name="T0" fmla="*/ 0 w 294"/>
                                <a:gd name="T1" fmla="*/ 993 h 993"/>
                                <a:gd name="T2" fmla="*/ 15 w 294"/>
                                <a:gd name="T3" fmla="*/ 942 h 993"/>
                                <a:gd name="T4" fmla="*/ 30 w 294"/>
                                <a:gd name="T5" fmla="*/ 921 h 993"/>
                                <a:gd name="T6" fmla="*/ 51 w 294"/>
                                <a:gd name="T7" fmla="*/ 897 h 993"/>
                                <a:gd name="T8" fmla="*/ 66 w 294"/>
                                <a:gd name="T9" fmla="*/ 855 h 993"/>
                                <a:gd name="T10" fmla="*/ 78 w 294"/>
                                <a:gd name="T11" fmla="*/ 837 h 993"/>
                                <a:gd name="T12" fmla="*/ 84 w 294"/>
                                <a:gd name="T13" fmla="*/ 828 h 993"/>
                                <a:gd name="T14" fmla="*/ 108 w 294"/>
                                <a:gd name="T15" fmla="*/ 795 h 993"/>
                                <a:gd name="T16" fmla="*/ 129 w 294"/>
                                <a:gd name="T17" fmla="*/ 714 h 993"/>
                                <a:gd name="T18" fmla="*/ 147 w 294"/>
                                <a:gd name="T19" fmla="*/ 675 h 993"/>
                                <a:gd name="T20" fmla="*/ 162 w 294"/>
                                <a:gd name="T21" fmla="*/ 627 h 993"/>
                                <a:gd name="T22" fmla="*/ 204 w 294"/>
                                <a:gd name="T23" fmla="*/ 519 h 993"/>
                                <a:gd name="T24" fmla="*/ 141 w 294"/>
                                <a:gd name="T25" fmla="*/ 543 h 993"/>
                                <a:gd name="T26" fmla="*/ 99 w 294"/>
                                <a:gd name="T27" fmla="*/ 597 h 993"/>
                                <a:gd name="T28" fmla="*/ 81 w 294"/>
                                <a:gd name="T29" fmla="*/ 672 h 993"/>
                                <a:gd name="T30" fmla="*/ 69 w 294"/>
                                <a:gd name="T31" fmla="*/ 690 h 993"/>
                                <a:gd name="T32" fmla="*/ 78 w 294"/>
                                <a:gd name="T33" fmla="*/ 708 h 993"/>
                                <a:gd name="T34" fmla="*/ 45 w 294"/>
                                <a:gd name="T35" fmla="*/ 765 h 993"/>
                                <a:gd name="T36" fmla="*/ 42 w 294"/>
                                <a:gd name="T37" fmla="*/ 789 h 993"/>
                                <a:gd name="T38" fmla="*/ 39 w 294"/>
                                <a:gd name="T39" fmla="*/ 801 h 993"/>
                                <a:gd name="T40" fmla="*/ 15 w 294"/>
                                <a:gd name="T41" fmla="*/ 753 h 993"/>
                                <a:gd name="T42" fmla="*/ 51 w 294"/>
                                <a:gd name="T43" fmla="*/ 696 h 993"/>
                                <a:gd name="T44" fmla="*/ 69 w 294"/>
                                <a:gd name="T45" fmla="*/ 675 h 993"/>
                                <a:gd name="T46" fmla="*/ 114 w 294"/>
                                <a:gd name="T47" fmla="*/ 612 h 993"/>
                                <a:gd name="T48" fmla="*/ 129 w 294"/>
                                <a:gd name="T49" fmla="*/ 597 h 993"/>
                                <a:gd name="T50" fmla="*/ 141 w 294"/>
                                <a:gd name="T51" fmla="*/ 567 h 993"/>
                                <a:gd name="T52" fmla="*/ 153 w 294"/>
                                <a:gd name="T53" fmla="*/ 525 h 993"/>
                                <a:gd name="T54" fmla="*/ 168 w 294"/>
                                <a:gd name="T55" fmla="*/ 507 h 993"/>
                                <a:gd name="T56" fmla="*/ 174 w 294"/>
                                <a:gd name="T57" fmla="*/ 489 h 993"/>
                                <a:gd name="T58" fmla="*/ 180 w 294"/>
                                <a:gd name="T59" fmla="*/ 477 h 993"/>
                                <a:gd name="T60" fmla="*/ 210 w 294"/>
                                <a:gd name="T61" fmla="*/ 417 h 993"/>
                                <a:gd name="T62" fmla="*/ 225 w 294"/>
                                <a:gd name="T63" fmla="*/ 387 h 993"/>
                                <a:gd name="T64" fmla="*/ 231 w 294"/>
                                <a:gd name="T65" fmla="*/ 369 h 993"/>
                                <a:gd name="T66" fmla="*/ 234 w 294"/>
                                <a:gd name="T67" fmla="*/ 324 h 993"/>
                                <a:gd name="T68" fmla="*/ 246 w 294"/>
                                <a:gd name="T69" fmla="*/ 306 h 993"/>
                                <a:gd name="T70" fmla="*/ 252 w 294"/>
                                <a:gd name="T71" fmla="*/ 288 h 993"/>
                                <a:gd name="T72" fmla="*/ 261 w 294"/>
                                <a:gd name="T73" fmla="*/ 216 h 993"/>
                                <a:gd name="T74" fmla="*/ 279 w 294"/>
                                <a:gd name="T75" fmla="*/ 189 h 993"/>
                                <a:gd name="T76" fmla="*/ 261 w 294"/>
                                <a:gd name="T77" fmla="*/ 168 h 993"/>
                                <a:gd name="T78" fmla="*/ 282 w 294"/>
                                <a:gd name="T79" fmla="*/ 132 h 993"/>
                                <a:gd name="T80" fmla="*/ 294 w 294"/>
                                <a:gd name="T81" fmla="*/ 105 h 993"/>
                                <a:gd name="T82" fmla="*/ 279 w 294"/>
                                <a:gd name="T83" fmla="*/ 75 h 993"/>
                                <a:gd name="T84" fmla="*/ 288 w 294"/>
                                <a:gd name="T85" fmla="*/ 0 h 993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w 294"/>
                                <a:gd name="T130" fmla="*/ 0 h 993"/>
                                <a:gd name="T131" fmla="*/ 294 w 294"/>
                                <a:gd name="T132" fmla="*/ 993 h 993"/>
                              </a:gdLst>
                              <a:ahLst/>
                              <a:cxnLst>
                                <a:cxn ang="T86">
                                  <a:pos x="T0" y="T1"/>
                                </a:cxn>
                                <a:cxn ang="T87">
                                  <a:pos x="T2" y="T3"/>
                                </a:cxn>
                                <a:cxn ang="T88">
                                  <a:pos x="T4" y="T5"/>
                                </a:cxn>
                                <a:cxn ang="T89">
                                  <a:pos x="T6" y="T7"/>
                                </a:cxn>
                                <a:cxn ang="T90">
                                  <a:pos x="T8" y="T9"/>
                                </a:cxn>
                                <a:cxn ang="T91">
                                  <a:pos x="T10" y="T11"/>
                                </a:cxn>
                                <a:cxn ang="T92">
                                  <a:pos x="T12" y="T13"/>
                                </a:cxn>
                                <a:cxn ang="T93">
                                  <a:pos x="T14" y="T15"/>
                                </a:cxn>
                                <a:cxn ang="T94">
                                  <a:pos x="T16" y="T17"/>
                                </a:cxn>
                                <a:cxn ang="T95">
                                  <a:pos x="T18" y="T19"/>
                                </a:cxn>
                                <a:cxn ang="T96">
                                  <a:pos x="T20" y="T21"/>
                                </a:cxn>
                                <a:cxn ang="T97">
                                  <a:pos x="T22" y="T23"/>
                                </a:cxn>
                                <a:cxn ang="T98">
                                  <a:pos x="T24" y="T25"/>
                                </a:cxn>
                                <a:cxn ang="T99">
                                  <a:pos x="T26" y="T27"/>
                                </a:cxn>
                                <a:cxn ang="T100">
                                  <a:pos x="T28" y="T29"/>
                                </a:cxn>
                                <a:cxn ang="T101">
                                  <a:pos x="T30" y="T31"/>
                                </a:cxn>
                                <a:cxn ang="T102">
                                  <a:pos x="T32" y="T33"/>
                                </a:cxn>
                                <a:cxn ang="T103">
                                  <a:pos x="T34" y="T35"/>
                                </a:cxn>
                                <a:cxn ang="T104">
                                  <a:pos x="T36" y="T37"/>
                                </a:cxn>
                                <a:cxn ang="T105">
                                  <a:pos x="T38" y="T39"/>
                                </a:cxn>
                                <a:cxn ang="T106">
                                  <a:pos x="T40" y="T41"/>
                                </a:cxn>
                                <a:cxn ang="T107">
                                  <a:pos x="T42" y="T43"/>
                                </a:cxn>
                                <a:cxn ang="T108">
                                  <a:pos x="T44" y="T45"/>
                                </a:cxn>
                                <a:cxn ang="T109">
                                  <a:pos x="T46" y="T47"/>
                                </a:cxn>
                                <a:cxn ang="T110">
                                  <a:pos x="T48" y="T49"/>
                                </a:cxn>
                                <a:cxn ang="T111">
                                  <a:pos x="T50" y="T51"/>
                                </a:cxn>
                                <a:cxn ang="T112">
                                  <a:pos x="T52" y="T53"/>
                                </a:cxn>
                                <a:cxn ang="T113">
                                  <a:pos x="T54" y="T55"/>
                                </a:cxn>
                                <a:cxn ang="T114">
                                  <a:pos x="T56" y="T57"/>
                                </a:cxn>
                                <a:cxn ang="T115">
                                  <a:pos x="T58" y="T59"/>
                                </a:cxn>
                                <a:cxn ang="T116">
                                  <a:pos x="T60" y="T61"/>
                                </a:cxn>
                                <a:cxn ang="T117">
                                  <a:pos x="T62" y="T63"/>
                                </a:cxn>
                                <a:cxn ang="T118">
                                  <a:pos x="T64" y="T65"/>
                                </a:cxn>
                                <a:cxn ang="T119">
                                  <a:pos x="T66" y="T67"/>
                                </a:cxn>
                                <a:cxn ang="T120">
                                  <a:pos x="T68" y="T69"/>
                                </a:cxn>
                                <a:cxn ang="T121">
                                  <a:pos x="T70" y="T71"/>
                                </a:cxn>
                                <a:cxn ang="T122">
                                  <a:pos x="T72" y="T73"/>
                                </a:cxn>
                                <a:cxn ang="T123">
                                  <a:pos x="T74" y="T75"/>
                                </a:cxn>
                                <a:cxn ang="T124">
                                  <a:pos x="T76" y="T77"/>
                                </a:cxn>
                                <a:cxn ang="T125">
                                  <a:pos x="T78" y="T79"/>
                                </a:cxn>
                                <a:cxn ang="T126">
                                  <a:pos x="T80" y="T81"/>
                                </a:cxn>
                                <a:cxn ang="T127">
                                  <a:pos x="T82" y="T83"/>
                                </a:cxn>
                                <a:cxn ang="T128">
                                  <a:pos x="T84" y="T85"/>
                                </a:cxn>
                              </a:cxnLst>
                              <a:rect l="T129" t="T130" r="T131" b="T132"/>
                              <a:pathLst>
                                <a:path w="294" h="993">
                                  <a:moveTo>
                                    <a:pt x="0" y="993"/>
                                  </a:moveTo>
                                  <a:cubicBezTo>
                                    <a:pt x="5" y="973"/>
                                    <a:pt x="0" y="957"/>
                                    <a:pt x="15" y="942"/>
                                  </a:cubicBezTo>
                                  <a:cubicBezTo>
                                    <a:pt x="22" y="921"/>
                                    <a:pt x="15" y="926"/>
                                    <a:pt x="30" y="921"/>
                                  </a:cubicBezTo>
                                  <a:cubicBezTo>
                                    <a:pt x="34" y="908"/>
                                    <a:pt x="43" y="907"/>
                                    <a:pt x="51" y="897"/>
                                  </a:cubicBezTo>
                                  <a:cubicBezTo>
                                    <a:pt x="61" y="885"/>
                                    <a:pt x="62" y="869"/>
                                    <a:pt x="66" y="855"/>
                                  </a:cubicBezTo>
                                  <a:cubicBezTo>
                                    <a:pt x="68" y="848"/>
                                    <a:pt x="74" y="843"/>
                                    <a:pt x="78" y="837"/>
                                  </a:cubicBezTo>
                                  <a:cubicBezTo>
                                    <a:pt x="80" y="834"/>
                                    <a:pt x="84" y="828"/>
                                    <a:pt x="84" y="828"/>
                                  </a:cubicBezTo>
                                  <a:cubicBezTo>
                                    <a:pt x="88" y="811"/>
                                    <a:pt x="90" y="801"/>
                                    <a:pt x="108" y="795"/>
                                  </a:cubicBezTo>
                                  <a:cubicBezTo>
                                    <a:pt x="117" y="769"/>
                                    <a:pt x="122" y="741"/>
                                    <a:pt x="129" y="714"/>
                                  </a:cubicBezTo>
                                  <a:cubicBezTo>
                                    <a:pt x="134" y="696"/>
                                    <a:pt x="132" y="685"/>
                                    <a:pt x="147" y="675"/>
                                  </a:cubicBezTo>
                                  <a:cubicBezTo>
                                    <a:pt x="152" y="659"/>
                                    <a:pt x="158" y="643"/>
                                    <a:pt x="162" y="627"/>
                                  </a:cubicBezTo>
                                  <a:cubicBezTo>
                                    <a:pt x="164" y="594"/>
                                    <a:pt x="162" y="526"/>
                                    <a:pt x="204" y="519"/>
                                  </a:cubicBezTo>
                                  <a:cubicBezTo>
                                    <a:pt x="176" y="513"/>
                                    <a:pt x="163" y="528"/>
                                    <a:pt x="141" y="543"/>
                                  </a:cubicBezTo>
                                  <a:cubicBezTo>
                                    <a:pt x="128" y="562"/>
                                    <a:pt x="112" y="578"/>
                                    <a:pt x="99" y="597"/>
                                  </a:cubicBezTo>
                                  <a:cubicBezTo>
                                    <a:pt x="97" y="634"/>
                                    <a:pt x="96" y="645"/>
                                    <a:pt x="81" y="672"/>
                                  </a:cubicBezTo>
                                  <a:cubicBezTo>
                                    <a:pt x="77" y="678"/>
                                    <a:pt x="71" y="683"/>
                                    <a:pt x="69" y="690"/>
                                  </a:cubicBezTo>
                                  <a:cubicBezTo>
                                    <a:pt x="67" y="696"/>
                                    <a:pt x="78" y="708"/>
                                    <a:pt x="78" y="708"/>
                                  </a:cubicBezTo>
                                  <a:cubicBezTo>
                                    <a:pt x="75" y="732"/>
                                    <a:pt x="58" y="745"/>
                                    <a:pt x="45" y="765"/>
                                  </a:cubicBezTo>
                                  <a:cubicBezTo>
                                    <a:pt x="44" y="773"/>
                                    <a:pt x="43" y="781"/>
                                    <a:pt x="42" y="789"/>
                                  </a:cubicBezTo>
                                  <a:cubicBezTo>
                                    <a:pt x="41" y="793"/>
                                    <a:pt x="41" y="805"/>
                                    <a:pt x="39" y="801"/>
                                  </a:cubicBezTo>
                                  <a:cubicBezTo>
                                    <a:pt x="34" y="789"/>
                                    <a:pt x="18" y="766"/>
                                    <a:pt x="15" y="753"/>
                                  </a:cubicBezTo>
                                  <a:cubicBezTo>
                                    <a:pt x="17" y="731"/>
                                    <a:pt x="36" y="713"/>
                                    <a:pt x="51" y="696"/>
                                  </a:cubicBezTo>
                                  <a:cubicBezTo>
                                    <a:pt x="60" y="686"/>
                                    <a:pt x="63" y="687"/>
                                    <a:pt x="69" y="675"/>
                                  </a:cubicBezTo>
                                  <a:cubicBezTo>
                                    <a:pt x="80" y="653"/>
                                    <a:pt x="93" y="626"/>
                                    <a:pt x="114" y="612"/>
                                  </a:cubicBezTo>
                                  <a:cubicBezTo>
                                    <a:pt x="118" y="606"/>
                                    <a:pt x="125" y="603"/>
                                    <a:pt x="129" y="597"/>
                                  </a:cubicBezTo>
                                  <a:cubicBezTo>
                                    <a:pt x="135" y="589"/>
                                    <a:pt x="135" y="576"/>
                                    <a:pt x="141" y="567"/>
                                  </a:cubicBezTo>
                                  <a:cubicBezTo>
                                    <a:pt x="143" y="556"/>
                                    <a:pt x="145" y="533"/>
                                    <a:pt x="153" y="525"/>
                                  </a:cubicBezTo>
                                  <a:cubicBezTo>
                                    <a:pt x="159" y="519"/>
                                    <a:pt x="165" y="515"/>
                                    <a:pt x="168" y="507"/>
                                  </a:cubicBezTo>
                                  <a:cubicBezTo>
                                    <a:pt x="171" y="501"/>
                                    <a:pt x="171" y="495"/>
                                    <a:pt x="174" y="489"/>
                                  </a:cubicBezTo>
                                  <a:cubicBezTo>
                                    <a:pt x="176" y="485"/>
                                    <a:pt x="178" y="481"/>
                                    <a:pt x="180" y="477"/>
                                  </a:cubicBezTo>
                                  <a:cubicBezTo>
                                    <a:pt x="183" y="444"/>
                                    <a:pt x="199" y="449"/>
                                    <a:pt x="210" y="417"/>
                                  </a:cubicBezTo>
                                  <a:cubicBezTo>
                                    <a:pt x="216" y="419"/>
                                    <a:pt x="221" y="389"/>
                                    <a:pt x="225" y="387"/>
                                  </a:cubicBezTo>
                                  <a:cubicBezTo>
                                    <a:pt x="230" y="384"/>
                                    <a:pt x="231" y="369"/>
                                    <a:pt x="231" y="369"/>
                                  </a:cubicBezTo>
                                  <a:cubicBezTo>
                                    <a:pt x="232" y="354"/>
                                    <a:pt x="231" y="339"/>
                                    <a:pt x="234" y="324"/>
                                  </a:cubicBezTo>
                                  <a:cubicBezTo>
                                    <a:pt x="236" y="317"/>
                                    <a:pt x="244" y="313"/>
                                    <a:pt x="246" y="306"/>
                                  </a:cubicBezTo>
                                  <a:cubicBezTo>
                                    <a:pt x="248" y="300"/>
                                    <a:pt x="252" y="288"/>
                                    <a:pt x="252" y="288"/>
                                  </a:cubicBezTo>
                                  <a:cubicBezTo>
                                    <a:pt x="245" y="268"/>
                                    <a:pt x="250" y="235"/>
                                    <a:pt x="261" y="216"/>
                                  </a:cubicBezTo>
                                  <a:cubicBezTo>
                                    <a:pt x="266" y="207"/>
                                    <a:pt x="279" y="189"/>
                                    <a:pt x="279" y="189"/>
                                  </a:cubicBezTo>
                                  <a:cubicBezTo>
                                    <a:pt x="274" y="174"/>
                                    <a:pt x="266" y="183"/>
                                    <a:pt x="261" y="168"/>
                                  </a:cubicBezTo>
                                  <a:cubicBezTo>
                                    <a:pt x="265" y="152"/>
                                    <a:pt x="268" y="142"/>
                                    <a:pt x="282" y="132"/>
                                  </a:cubicBezTo>
                                  <a:cubicBezTo>
                                    <a:pt x="289" y="111"/>
                                    <a:pt x="284" y="119"/>
                                    <a:pt x="294" y="105"/>
                                  </a:cubicBezTo>
                                  <a:cubicBezTo>
                                    <a:pt x="282" y="97"/>
                                    <a:pt x="283" y="88"/>
                                    <a:pt x="279" y="75"/>
                                  </a:cubicBezTo>
                                  <a:cubicBezTo>
                                    <a:pt x="285" y="6"/>
                                    <a:pt x="278" y="30"/>
                                    <a:pt x="288" y="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1905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99" name="Freeform 1286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431" y="1066"/>
                              <a:ext cx="432" cy="1986"/>
                            </a:xfrm>
                            <a:custGeom>
                              <a:avLst/>
                              <a:gdLst>
                                <a:gd name="T0" fmla="*/ 427 w 432"/>
                                <a:gd name="T1" fmla="*/ 1986 h 1986"/>
                                <a:gd name="T2" fmla="*/ 412 w 432"/>
                                <a:gd name="T3" fmla="*/ 1950 h 1986"/>
                                <a:gd name="T4" fmla="*/ 325 w 432"/>
                                <a:gd name="T5" fmla="*/ 1866 h 1986"/>
                                <a:gd name="T6" fmla="*/ 343 w 432"/>
                                <a:gd name="T7" fmla="*/ 1863 h 1986"/>
                                <a:gd name="T8" fmla="*/ 325 w 432"/>
                                <a:gd name="T9" fmla="*/ 1836 h 1986"/>
                                <a:gd name="T10" fmla="*/ 307 w 432"/>
                                <a:gd name="T11" fmla="*/ 1809 h 1986"/>
                                <a:gd name="T12" fmla="*/ 262 w 432"/>
                                <a:gd name="T13" fmla="*/ 1761 h 1986"/>
                                <a:gd name="T14" fmla="*/ 193 w 432"/>
                                <a:gd name="T15" fmla="*/ 1710 h 1986"/>
                                <a:gd name="T16" fmla="*/ 163 w 432"/>
                                <a:gd name="T17" fmla="*/ 1647 h 1986"/>
                                <a:gd name="T18" fmla="*/ 151 w 432"/>
                                <a:gd name="T19" fmla="*/ 1608 h 1986"/>
                                <a:gd name="T20" fmla="*/ 133 w 432"/>
                                <a:gd name="T21" fmla="*/ 1590 h 1986"/>
                                <a:gd name="T22" fmla="*/ 112 w 432"/>
                                <a:gd name="T23" fmla="*/ 1524 h 1986"/>
                                <a:gd name="T24" fmla="*/ 142 w 432"/>
                                <a:gd name="T25" fmla="*/ 1530 h 1986"/>
                                <a:gd name="T26" fmla="*/ 163 w 432"/>
                                <a:gd name="T27" fmla="*/ 1575 h 1986"/>
                                <a:gd name="T28" fmla="*/ 190 w 432"/>
                                <a:gd name="T29" fmla="*/ 1593 h 1986"/>
                                <a:gd name="T30" fmla="*/ 199 w 432"/>
                                <a:gd name="T31" fmla="*/ 1599 h 1986"/>
                                <a:gd name="T32" fmla="*/ 217 w 432"/>
                                <a:gd name="T33" fmla="*/ 1623 h 1986"/>
                                <a:gd name="T34" fmla="*/ 247 w 432"/>
                                <a:gd name="T35" fmla="*/ 1671 h 1986"/>
                                <a:gd name="T36" fmla="*/ 274 w 432"/>
                                <a:gd name="T37" fmla="*/ 1719 h 1986"/>
                                <a:gd name="T38" fmla="*/ 304 w 432"/>
                                <a:gd name="T39" fmla="*/ 1755 h 1986"/>
                                <a:gd name="T40" fmla="*/ 316 w 432"/>
                                <a:gd name="T41" fmla="*/ 1734 h 1986"/>
                                <a:gd name="T42" fmla="*/ 286 w 432"/>
                                <a:gd name="T43" fmla="*/ 1704 h 1986"/>
                                <a:gd name="T44" fmla="*/ 253 w 432"/>
                                <a:gd name="T45" fmla="*/ 1659 h 1986"/>
                                <a:gd name="T46" fmla="*/ 223 w 432"/>
                                <a:gd name="T47" fmla="*/ 1620 h 1986"/>
                                <a:gd name="T48" fmla="*/ 193 w 432"/>
                                <a:gd name="T49" fmla="*/ 1581 h 1986"/>
                                <a:gd name="T50" fmla="*/ 145 w 432"/>
                                <a:gd name="T51" fmla="*/ 1530 h 1986"/>
                                <a:gd name="T52" fmla="*/ 130 w 432"/>
                                <a:gd name="T53" fmla="*/ 1500 h 1986"/>
                                <a:gd name="T54" fmla="*/ 103 w 432"/>
                                <a:gd name="T55" fmla="*/ 1470 h 1986"/>
                                <a:gd name="T56" fmla="*/ 82 w 432"/>
                                <a:gd name="T57" fmla="*/ 1425 h 1986"/>
                                <a:gd name="T58" fmla="*/ 71 w 432"/>
                                <a:gd name="T59" fmla="*/ 1330 h 1986"/>
                                <a:gd name="T60" fmla="*/ 46 w 432"/>
                                <a:gd name="T61" fmla="*/ 1239 h 1986"/>
                                <a:gd name="T62" fmla="*/ 22 w 432"/>
                                <a:gd name="T63" fmla="*/ 1182 h 1986"/>
                                <a:gd name="T64" fmla="*/ 25 w 432"/>
                                <a:gd name="T65" fmla="*/ 1104 h 1986"/>
                                <a:gd name="T66" fmla="*/ 16 w 432"/>
                                <a:gd name="T67" fmla="*/ 1062 h 1986"/>
                                <a:gd name="T68" fmla="*/ 16 w 432"/>
                                <a:gd name="T69" fmla="*/ 1014 h 1986"/>
                                <a:gd name="T70" fmla="*/ 31 w 432"/>
                                <a:gd name="T71" fmla="*/ 951 h 1986"/>
                                <a:gd name="T72" fmla="*/ 1 w 432"/>
                                <a:gd name="T73" fmla="*/ 837 h 1986"/>
                                <a:gd name="T74" fmla="*/ 22 w 432"/>
                                <a:gd name="T75" fmla="*/ 777 h 1986"/>
                                <a:gd name="T76" fmla="*/ 25 w 432"/>
                                <a:gd name="T77" fmla="*/ 723 h 1986"/>
                                <a:gd name="T78" fmla="*/ 22 w 432"/>
                                <a:gd name="T79" fmla="*/ 621 h 1986"/>
                                <a:gd name="T80" fmla="*/ 40 w 432"/>
                                <a:gd name="T81" fmla="*/ 540 h 1986"/>
                                <a:gd name="T82" fmla="*/ 58 w 432"/>
                                <a:gd name="T83" fmla="*/ 447 h 1986"/>
                                <a:gd name="T84" fmla="*/ 82 w 432"/>
                                <a:gd name="T85" fmla="*/ 363 h 1986"/>
                                <a:gd name="T86" fmla="*/ 94 w 432"/>
                                <a:gd name="T87" fmla="*/ 336 h 1986"/>
                                <a:gd name="T88" fmla="*/ 97 w 432"/>
                                <a:gd name="T89" fmla="*/ 327 h 1986"/>
                                <a:gd name="T90" fmla="*/ 100 w 432"/>
                                <a:gd name="T91" fmla="*/ 291 h 1986"/>
                                <a:gd name="T92" fmla="*/ 148 w 432"/>
                                <a:gd name="T93" fmla="*/ 279 h 1986"/>
                                <a:gd name="T94" fmla="*/ 139 w 432"/>
                                <a:gd name="T95" fmla="*/ 222 h 1986"/>
                                <a:gd name="T96" fmla="*/ 136 w 432"/>
                                <a:gd name="T97" fmla="*/ 213 h 1986"/>
                                <a:gd name="T98" fmla="*/ 172 w 432"/>
                                <a:gd name="T99" fmla="*/ 195 h 1986"/>
                                <a:gd name="T100" fmla="*/ 211 w 432"/>
                                <a:gd name="T101" fmla="*/ 120 h 1986"/>
                                <a:gd name="T102" fmla="*/ 229 w 432"/>
                                <a:gd name="T103" fmla="*/ 129 h 1986"/>
                                <a:gd name="T104" fmla="*/ 235 w 432"/>
                                <a:gd name="T105" fmla="*/ 81 h 1986"/>
                                <a:gd name="T106" fmla="*/ 265 w 432"/>
                                <a:gd name="T107" fmla="*/ 0 h 1986"/>
                                <a:gd name="T108" fmla="*/ 280 w 432"/>
                                <a:gd name="T109" fmla="*/ 39 h 1986"/>
                                <a:gd name="T110" fmla="*/ 292 w 432"/>
                                <a:gd name="T111" fmla="*/ 123 h 198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60000 65536"/>
                                <a:gd name="T154" fmla="*/ 0 60000 65536"/>
                                <a:gd name="T155" fmla="*/ 0 60000 65536"/>
                                <a:gd name="T156" fmla="*/ 0 60000 65536"/>
                                <a:gd name="T157" fmla="*/ 0 60000 65536"/>
                                <a:gd name="T158" fmla="*/ 0 60000 65536"/>
                                <a:gd name="T159" fmla="*/ 0 60000 65536"/>
                                <a:gd name="T160" fmla="*/ 0 60000 65536"/>
                                <a:gd name="T161" fmla="*/ 0 60000 65536"/>
                                <a:gd name="T162" fmla="*/ 0 60000 65536"/>
                                <a:gd name="T163" fmla="*/ 0 60000 65536"/>
                                <a:gd name="T164" fmla="*/ 0 60000 65536"/>
                                <a:gd name="T165" fmla="*/ 0 60000 65536"/>
                                <a:gd name="T166" fmla="*/ 0 60000 65536"/>
                                <a:gd name="T167" fmla="*/ 0 60000 65536"/>
                                <a:gd name="T168" fmla="*/ 0 w 432"/>
                                <a:gd name="T169" fmla="*/ 0 h 1986"/>
                                <a:gd name="T170" fmla="*/ 432 w 432"/>
                                <a:gd name="T171" fmla="*/ 1986 h 1986"/>
                              </a:gdLst>
                              <a:ahLst/>
                              <a:cxnLst>
                                <a:cxn ang="T112">
                                  <a:pos x="T0" y="T1"/>
                                </a:cxn>
                                <a:cxn ang="T113">
                                  <a:pos x="T2" y="T3"/>
                                </a:cxn>
                                <a:cxn ang="T114">
                                  <a:pos x="T4" y="T5"/>
                                </a:cxn>
                                <a:cxn ang="T115">
                                  <a:pos x="T6" y="T7"/>
                                </a:cxn>
                                <a:cxn ang="T116">
                                  <a:pos x="T8" y="T9"/>
                                </a:cxn>
                                <a:cxn ang="T117">
                                  <a:pos x="T10" y="T11"/>
                                </a:cxn>
                                <a:cxn ang="T118">
                                  <a:pos x="T12" y="T13"/>
                                </a:cxn>
                                <a:cxn ang="T119">
                                  <a:pos x="T14" y="T15"/>
                                </a:cxn>
                                <a:cxn ang="T120">
                                  <a:pos x="T16" y="T17"/>
                                </a:cxn>
                                <a:cxn ang="T121">
                                  <a:pos x="T18" y="T19"/>
                                </a:cxn>
                                <a:cxn ang="T122">
                                  <a:pos x="T20" y="T21"/>
                                </a:cxn>
                                <a:cxn ang="T123">
                                  <a:pos x="T22" y="T23"/>
                                </a:cxn>
                                <a:cxn ang="T124">
                                  <a:pos x="T24" y="T25"/>
                                </a:cxn>
                                <a:cxn ang="T125">
                                  <a:pos x="T26" y="T27"/>
                                </a:cxn>
                                <a:cxn ang="T126">
                                  <a:pos x="T28" y="T29"/>
                                </a:cxn>
                                <a:cxn ang="T127">
                                  <a:pos x="T30" y="T31"/>
                                </a:cxn>
                                <a:cxn ang="T128">
                                  <a:pos x="T32" y="T33"/>
                                </a:cxn>
                                <a:cxn ang="T129">
                                  <a:pos x="T34" y="T35"/>
                                </a:cxn>
                                <a:cxn ang="T130">
                                  <a:pos x="T36" y="T37"/>
                                </a:cxn>
                                <a:cxn ang="T131">
                                  <a:pos x="T38" y="T39"/>
                                </a:cxn>
                                <a:cxn ang="T132">
                                  <a:pos x="T40" y="T41"/>
                                </a:cxn>
                                <a:cxn ang="T133">
                                  <a:pos x="T42" y="T43"/>
                                </a:cxn>
                                <a:cxn ang="T134">
                                  <a:pos x="T44" y="T45"/>
                                </a:cxn>
                                <a:cxn ang="T135">
                                  <a:pos x="T46" y="T47"/>
                                </a:cxn>
                                <a:cxn ang="T136">
                                  <a:pos x="T48" y="T49"/>
                                </a:cxn>
                                <a:cxn ang="T137">
                                  <a:pos x="T50" y="T51"/>
                                </a:cxn>
                                <a:cxn ang="T138">
                                  <a:pos x="T52" y="T53"/>
                                </a:cxn>
                                <a:cxn ang="T139">
                                  <a:pos x="T54" y="T55"/>
                                </a:cxn>
                                <a:cxn ang="T140">
                                  <a:pos x="T56" y="T57"/>
                                </a:cxn>
                                <a:cxn ang="T141">
                                  <a:pos x="T58" y="T59"/>
                                </a:cxn>
                                <a:cxn ang="T142">
                                  <a:pos x="T60" y="T61"/>
                                </a:cxn>
                                <a:cxn ang="T143">
                                  <a:pos x="T62" y="T63"/>
                                </a:cxn>
                                <a:cxn ang="T144">
                                  <a:pos x="T64" y="T65"/>
                                </a:cxn>
                                <a:cxn ang="T145">
                                  <a:pos x="T66" y="T67"/>
                                </a:cxn>
                                <a:cxn ang="T146">
                                  <a:pos x="T68" y="T69"/>
                                </a:cxn>
                                <a:cxn ang="T147">
                                  <a:pos x="T70" y="T71"/>
                                </a:cxn>
                                <a:cxn ang="T148">
                                  <a:pos x="T72" y="T73"/>
                                </a:cxn>
                                <a:cxn ang="T149">
                                  <a:pos x="T74" y="T75"/>
                                </a:cxn>
                                <a:cxn ang="T150">
                                  <a:pos x="T76" y="T77"/>
                                </a:cxn>
                                <a:cxn ang="T151">
                                  <a:pos x="T78" y="T79"/>
                                </a:cxn>
                                <a:cxn ang="T152">
                                  <a:pos x="T80" y="T81"/>
                                </a:cxn>
                                <a:cxn ang="T153">
                                  <a:pos x="T82" y="T83"/>
                                </a:cxn>
                                <a:cxn ang="T154">
                                  <a:pos x="T84" y="T85"/>
                                </a:cxn>
                                <a:cxn ang="T155">
                                  <a:pos x="T86" y="T87"/>
                                </a:cxn>
                                <a:cxn ang="T156">
                                  <a:pos x="T88" y="T89"/>
                                </a:cxn>
                                <a:cxn ang="T157">
                                  <a:pos x="T90" y="T91"/>
                                </a:cxn>
                                <a:cxn ang="T158">
                                  <a:pos x="T92" y="T93"/>
                                </a:cxn>
                                <a:cxn ang="T159">
                                  <a:pos x="T94" y="T95"/>
                                </a:cxn>
                                <a:cxn ang="T160">
                                  <a:pos x="T96" y="T97"/>
                                </a:cxn>
                                <a:cxn ang="T161">
                                  <a:pos x="T98" y="T99"/>
                                </a:cxn>
                                <a:cxn ang="T162">
                                  <a:pos x="T100" y="T101"/>
                                </a:cxn>
                                <a:cxn ang="T163">
                                  <a:pos x="T102" y="T103"/>
                                </a:cxn>
                                <a:cxn ang="T164">
                                  <a:pos x="T104" y="T105"/>
                                </a:cxn>
                                <a:cxn ang="T165">
                                  <a:pos x="T106" y="T107"/>
                                </a:cxn>
                                <a:cxn ang="T166">
                                  <a:pos x="T108" y="T109"/>
                                </a:cxn>
                                <a:cxn ang="T167">
                                  <a:pos x="T110" y="T111"/>
                                </a:cxn>
                              </a:cxnLst>
                              <a:rect l="T168" t="T169" r="T170" b="T171"/>
                              <a:pathLst>
                                <a:path w="432" h="1986">
                                  <a:moveTo>
                                    <a:pt x="427" y="1986"/>
                                  </a:moveTo>
                                  <a:cubicBezTo>
                                    <a:pt x="432" y="1970"/>
                                    <a:pt x="423" y="1961"/>
                                    <a:pt x="412" y="1950"/>
                                  </a:cubicBezTo>
                                  <a:cubicBezTo>
                                    <a:pt x="405" y="1899"/>
                                    <a:pt x="355" y="1896"/>
                                    <a:pt x="325" y="1866"/>
                                  </a:cubicBezTo>
                                  <a:cubicBezTo>
                                    <a:pt x="331" y="1865"/>
                                    <a:pt x="339" y="1867"/>
                                    <a:pt x="343" y="1863"/>
                                  </a:cubicBezTo>
                                  <a:cubicBezTo>
                                    <a:pt x="352" y="1854"/>
                                    <a:pt x="328" y="1838"/>
                                    <a:pt x="325" y="1836"/>
                                  </a:cubicBezTo>
                                  <a:cubicBezTo>
                                    <a:pt x="319" y="1824"/>
                                    <a:pt x="320" y="1813"/>
                                    <a:pt x="307" y="1809"/>
                                  </a:cubicBezTo>
                                  <a:cubicBezTo>
                                    <a:pt x="287" y="1789"/>
                                    <a:pt x="297" y="1773"/>
                                    <a:pt x="262" y="1761"/>
                                  </a:cubicBezTo>
                                  <a:cubicBezTo>
                                    <a:pt x="234" y="1740"/>
                                    <a:pt x="229" y="1716"/>
                                    <a:pt x="193" y="1710"/>
                                  </a:cubicBezTo>
                                  <a:cubicBezTo>
                                    <a:pt x="188" y="1691"/>
                                    <a:pt x="174" y="1663"/>
                                    <a:pt x="163" y="1647"/>
                                  </a:cubicBezTo>
                                  <a:cubicBezTo>
                                    <a:pt x="161" y="1635"/>
                                    <a:pt x="159" y="1618"/>
                                    <a:pt x="151" y="1608"/>
                                  </a:cubicBezTo>
                                  <a:cubicBezTo>
                                    <a:pt x="146" y="1601"/>
                                    <a:pt x="133" y="1590"/>
                                    <a:pt x="133" y="1590"/>
                                  </a:cubicBezTo>
                                  <a:cubicBezTo>
                                    <a:pt x="138" y="1565"/>
                                    <a:pt x="130" y="1542"/>
                                    <a:pt x="112" y="1524"/>
                                  </a:cubicBezTo>
                                  <a:cubicBezTo>
                                    <a:pt x="125" y="1520"/>
                                    <a:pt x="131" y="1523"/>
                                    <a:pt x="142" y="1530"/>
                                  </a:cubicBezTo>
                                  <a:cubicBezTo>
                                    <a:pt x="151" y="1543"/>
                                    <a:pt x="151" y="1564"/>
                                    <a:pt x="163" y="1575"/>
                                  </a:cubicBezTo>
                                  <a:cubicBezTo>
                                    <a:pt x="171" y="1582"/>
                                    <a:pt x="181" y="1587"/>
                                    <a:pt x="190" y="1593"/>
                                  </a:cubicBezTo>
                                  <a:cubicBezTo>
                                    <a:pt x="193" y="1595"/>
                                    <a:pt x="199" y="1599"/>
                                    <a:pt x="199" y="1599"/>
                                  </a:cubicBezTo>
                                  <a:cubicBezTo>
                                    <a:pt x="203" y="1616"/>
                                    <a:pt x="209" y="1609"/>
                                    <a:pt x="217" y="1623"/>
                                  </a:cubicBezTo>
                                  <a:cubicBezTo>
                                    <a:pt x="228" y="1642"/>
                                    <a:pt x="224" y="1663"/>
                                    <a:pt x="247" y="1671"/>
                                  </a:cubicBezTo>
                                  <a:cubicBezTo>
                                    <a:pt x="252" y="1687"/>
                                    <a:pt x="264" y="1705"/>
                                    <a:pt x="274" y="1719"/>
                                  </a:cubicBezTo>
                                  <a:cubicBezTo>
                                    <a:pt x="279" y="1742"/>
                                    <a:pt x="286" y="1743"/>
                                    <a:pt x="304" y="1755"/>
                                  </a:cubicBezTo>
                                  <a:cubicBezTo>
                                    <a:pt x="339" y="1751"/>
                                    <a:pt x="334" y="1752"/>
                                    <a:pt x="316" y="1734"/>
                                  </a:cubicBezTo>
                                  <a:cubicBezTo>
                                    <a:pt x="311" y="1718"/>
                                    <a:pt x="295" y="1717"/>
                                    <a:pt x="286" y="1704"/>
                                  </a:cubicBezTo>
                                  <a:cubicBezTo>
                                    <a:pt x="275" y="1689"/>
                                    <a:pt x="266" y="1672"/>
                                    <a:pt x="253" y="1659"/>
                                  </a:cubicBezTo>
                                  <a:cubicBezTo>
                                    <a:pt x="250" y="1650"/>
                                    <a:pt x="231" y="1625"/>
                                    <a:pt x="223" y="1620"/>
                                  </a:cubicBezTo>
                                  <a:cubicBezTo>
                                    <a:pt x="216" y="1609"/>
                                    <a:pt x="205" y="1585"/>
                                    <a:pt x="193" y="1581"/>
                                  </a:cubicBezTo>
                                  <a:cubicBezTo>
                                    <a:pt x="178" y="1566"/>
                                    <a:pt x="163" y="1542"/>
                                    <a:pt x="145" y="1530"/>
                                  </a:cubicBezTo>
                                  <a:cubicBezTo>
                                    <a:pt x="137" y="1507"/>
                                    <a:pt x="143" y="1517"/>
                                    <a:pt x="130" y="1500"/>
                                  </a:cubicBezTo>
                                  <a:cubicBezTo>
                                    <a:pt x="126" y="1488"/>
                                    <a:pt x="114" y="1477"/>
                                    <a:pt x="103" y="1470"/>
                                  </a:cubicBezTo>
                                  <a:cubicBezTo>
                                    <a:pt x="98" y="1454"/>
                                    <a:pt x="87" y="1441"/>
                                    <a:pt x="82" y="1425"/>
                                  </a:cubicBezTo>
                                  <a:cubicBezTo>
                                    <a:pt x="92" y="1354"/>
                                    <a:pt x="60" y="1401"/>
                                    <a:pt x="71" y="1330"/>
                                  </a:cubicBezTo>
                                  <a:cubicBezTo>
                                    <a:pt x="65" y="1299"/>
                                    <a:pt x="56" y="1263"/>
                                    <a:pt x="46" y="1239"/>
                                  </a:cubicBezTo>
                                  <a:cubicBezTo>
                                    <a:pt x="43" y="1232"/>
                                    <a:pt x="25" y="1204"/>
                                    <a:pt x="22" y="1182"/>
                                  </a:cubicBezTo>
                                  <a:cubicBezTo>
                                    <a:pt x="19" y="1160"/>
                                    <a:pt x="26" y="1124"/>
                                    <a:pt x="25" y="1104"/>
                                  </a:cubicBezTo>
                                  <a:cubicBezTo>
                                    <a:pt x="20" y="1086"/>
                                    <a:pt x="23" y="1084"/>
                                    <a:pt x="16" y="1062"/>
                                  </a:cubicBezTo>
                                  <a:cubicBezTo>
                                    <a:pt x="15" y="1059"/>
                                    <a:pt x="16" y="1014"/>
                                    <a:pt x="16" y="1014"/>
                                  </a:cubicBezTo>
                                  <a:cubicBezTo>
                                    <a:pt x="23" y="986"/>
                                    <a:pt x="38" y="978"/>
                                    <a:pt x="31" y="951"/>
                                  </a:cubicBezTo>
                                  <a:cubicBezTo>
                                    <a:pt x="21" y="913"/>
                                    <a:pt x="11" y="875"/>
                                    <a:pt x="1" y="837"/>
                                  </a:cubicBezTo>
                                  <a:cubicBezTo>
                                    <a:pt x="0" y="808"/>
                                    <a:pt x="18" y="796"/>
                                    <a:pt x="22" y="777"/>
                                  </a:cubicBezTo>
                                  <a:cubicBezTo>
                                    <a:pt x="19" y="758"/>
                                    <a:pt x="20" y="742"/>
                                    <a:pt x="25" y="723"/>
                                  </a:cubicBezTo>
                                  <a:cubicBezTo>
                                    <a:pt x="24" y="689"/>
                                    <a:pt x="22" y="655"/>
                                    <a:pt x="22" y="621"/>
                                  </a:cubicBezTo>
                                  <a:cubicBezTo>
                                    <a:pt x="22" y="594"/>
                                    <a:pt x="34" y="566"/>
                                    <a:pt x="40" y="540"/>
                                  </a:cubicBezTo>
                                  <a:cubicBezTo>
                                    <a:pt x="48" y="509"/>
                                    <a:pt x="51" y="478"/>
                                    <a:pt x="58" y="447"/>
                                  </a:cubicBezTo>
                                  <a:cubicBezTo>
                                    <a:pt x="64" y="419"/>
                                    <a:pt x="73" y="391"/>
                                    <a:pt x="82" y="363"/>
                                  </a:cubicBezTo>
                                  <a:cubicBezTo>
                                    <a:pt x="85" y="354"/>
                                    <a:pt x="91" y="345"/>
                                    <a:pt x="94" y="336"/>
                                  </a:cubicBezTo>
                                  <a:cubicBezTo>
                                    <a:pt x="95" y="333"/>
                                    <a:pt x="97" y="327"/>
                                    <a:pt x="97" y="327"/>
                                  </a:cubicBezTo>
                                  <a:cubicBezTo>
                                    <a:pt x="98" y="315"/>
                                    <a:pt x="91" y="299"/>
                                    <a:pt x="100" y="291"/>
                                  </a:cubicBezTo>
                                  <a:cubicBezTo>
                                    <a:pt x="165" y="239"/>
                                    <a:pt x="137" y="313"/>
                                    <a:pt x="148" y="279"/>
                                  </a:cubicBezTo>
                                  <a:cubicBezTo>
                                    <a:pt x="151" y="258"/>
                                    <a:pt x="155" y="238"/>
                                    <a:pt x="139" y="222"/>
                                  </a:cubicBezTo>
                                  <a:cubicBezTo>
                                    <a:pt x="138" y="219"/>
                                    <a:pt x="135" y="216"/>
                                    <a:pt x="136" y="213"/>
                                  </a:cubicBezTo>
                                  <a:cubicBezTo>
                                    <a:pt x="139" y="206"/>
                                    <a:pt x="165" y="197"/>
                                    <a:pt x="172" y="195"/>
                                  </a:cubicBezTo>
                                  <a:cubicBezTo>
                                    <a:pt x="178" y="177"/>
                                    <a:pt x="194" y="126"/>
                                    <a:pt x="211" y="120"/>
                                  </a:cubicBezTo>
                                  <a:cubicBezTo>
                                    <a:pt x="217" y="122"/>
                                    <a:pt x="226" y="135"/>
                                    <a:pt x="229" y="129"/>
                                  </a:cubicBezTo>
                                  <a:cubicBezTo>
                                    <a:pt x="236" y="115"/>
                                    <a:pt x="230" y="96"/>
                                    <a:pt x="235" y="81"/>
                                  </a:cubicBezTo>
                                  <a:cubicBezTo>
                                    <a:pt x="243" y="54"/>
                                    <a:pt x="249" y="24"/>
                                    <a:pt x="265" y="0"/>
                                  </a:cubicBezTo>
                                  <a:cubicBezTo>
                                    <a:pt x="280" y="10"/>
                                    <a:pt x="278" y="19"/>
                                    <a:pt x="280" y="39"/>
                                  </a:cubicBezTo>
                                  <a:cubicBezTo>
                                    <a:pt x="283" y="66"/>
                                    <a:pt x="292" y="97"/>
                                    <a:pt x="292" y="123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700" name="AutoShape 128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9600000" flipH="1">
                              <a:off x="2726" y="885"/>
                              <a:ext cx="45" cy="181"/>
                            </a:xfrm>
                            <a:prstGeom prst="lightningBolt">
                              <a:avLst/>
                            </a:pr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694" name="Freeform 128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860" y="2504"/>
                          <a:ext cx="185" cy="280"/>
                        </a:xfrm>
                        <a:custGeom>
                          <a:avLst/>
                          <a:gdLst>
                            <a:gd name="T0" fmla="*/ 180 w 185"/>
                            <a:gd name="T1" fmla="*/ 0 h 280"/>
                            <a:gd name="T2" fmla="*/ 172 w 185"/>
                            <a:gd name="T3" fmla="*/ 24 h 280"/>
                            <a:gd name="T4" fmla="*/ 148 w 185"/>
                            <a:gd name="T5" fmla="*/ 32 h 280"/>
                            <a:gd name="T6" fmla="*/ 100 w 185"/>
                            <a:gd name="T7" fmla="*/ 120 h 280"/>
                            <a:gd name="T8" fmla="*/ 44 w 185"/>
                            <a:gd name="T9" fmla="*/ 192 h 280"/>
                            <a:gd name="T10" fmla="*/ 36 w 185"/>
                            <a:gd name="T11" fmla="*/ 216 h 280"/>
                            <a:gd name="T12" fmla="*/ 12 w 185"/>
                            <a:gd name="T13" fmla="*/ 224 h 280"/>
                            <a:gd name="T14" fmla="*/ 44 w 185"/>
                            <a:gd name="T15" fmla="*/ 280 h 280"/>
                            <a:gd name="T16" fmla="*/ 108 w 185"/>
                            <a:gd name="T17" fmla="*/ 200 h 280"/>
                            <a:gd name="T18" fmla="*/ 140 w 185"/>
                            <a:gd name="T19" fmla="*/ 176 h 280"/>
                            <a:gd name="T20" fmla="*/ 164 w 185"/>
                            <a:gd name="T21" fmla="*/ 152 h 280"/>
                            <a:gd name="T22" fmla="*/ 164 w 185"/>
                            <a:gd name="T23" fmla="*/ 56 h 280"/>
                            <a:gd name="T24" fmla="*/ 164 w 185"/>
                            <a:gd name="T25" fmla="*/ 56 h 280"/>
                            <a:gd name="T26" fmla="*/ 180 w 185"/>
                            <a:gd name="T27" fmla="*/ 0 h 280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w 185"/>
                            <a:gd name="T43" fmla="*/ 0 h 280"/>
                            <a:gd name="T44" fmla="*/ 185 w 185"/>
                            <a:gd name="T45" fmla="*/ 280 h 280"/>
                          </a:gdLst>
                          <a:ahLst/>
                          <a:cxnLst>
                            <a:cxn ang="T28">
                              <a:pos x="T0" y="T1"/>
                            </a:cxn>
                            <a:cxn ang="T29">
                              <a:pos x="T2" y="T3"/>
                            </a:cxn>
                            <a:cxn ang="T30">
                              <a:pos x="T4" y="T5"/>
                            </a:cxn>
                            <a:cxn ang="T31">
                              <a:pos x="T6" y="T7"/>
                            </a:cxn>
                            <a:cxn ang="T32">
                              <a:pos x="T8" y="T9"/>
                            </a:cxn>
                            <a:cxn ang="T33">
                              <a:pos x="T10" y="T11"/>
                            </a:cxn>
                            <a:cxn ang="T34">
                              <a:pos x="T12" y="T13"/>
                            </a:cxn>
                            <a:cxn ang="T35">
                              <a:pos x="T14" y="T15"/>
                            </a:cxn>
                            <a:cxn ang="T36">
                              <a:pos x="T16" y="T17"/>
                            </a:cxn>
                            <a:cxn ang="T37">
                              <a:pos x="T18" y="T19"/>
                            </a:cxn>
                            <a:cxn ang="T38">
                              <a:pos x="T20" y="T21"/>
                            </a:cxn>
                            <a:cxn ang="T39">
                              <a:pos x="T22" y="T23"/>
                            </a:cxn>
                            <a:cxn ang="T40">
                              <a:pos x="T24" y="T25"/>
                            </a:cxn>
                            <a:cxn ang="T41">
                              <a:pos x="T26" y="T27"/>
                            </a:cxn>
                          </a:cxnLst>
                          <a:rect l="T42" t="T43" r="T44" b="T45"/>
                          <a:pathLst>
                            <a:path w="185" h="280">
                              <a:moveTo>
                                <a:pt x="180" y="0"/>
                              </a:moveTo>
                              <a:cubicBezTo>
                                <a:pt x="177" y="8"/>
                                <a:pt x="178" y="18"/>
                                <a:pt x="172" y="24"/>
                              </a:cubicBezTo>
                              <a:cubicBezTo>
                                <a:pt x="166" y="30"/>
                                <a:pt x="153" y="25"/>
                                <a:pt x="148" y="32"/>
                              </a:cubicBezTo>
                              <a:cubicBezTo>
                                <a:pt x="112" y="82"/>
                                <a:pt x="150" y="87"/>
                                <a:pt x="100" y="120"/>
                              </a:cubicBezTo>
                              <a:cubicBezTo>
                                <a:pt x="90" y="149"/>
                                <a:pt x="44" y="192"/>
                                <a:pt x="44" y="192"/>
                              </a:cubicBezTo>
                              <a:cubicBezTo>
                                <a:pt x="41" y="200"/>
                                <a:pt x="42" y="210"/>
                                <a:pt x="36" y="216"/>
                              </a:cubicBezTo>
                              <a:cubicBezTo>
                                <a:pt x="30" y="222"/>
                                <a:pt x="15" y="216"/>
                                <a:pt x="12" y="224"/>
                              </a:cubicBezTo>
                              <a:cubicBezTo>
                                <a:pt x="0" y="259"/>
                                <a:pt x="24" y="267"/>
                                <a:pt x="44" y="280"/>
                              </a:cubicBezTo>
                              <a:cubicBezTo>
                                <a:pt x="89" y="265"/>
                                <a:pt x="93" y="245"/>
                                <a:pt x="108" y="200"/>
                              </a:cubicBezTo>
                              <a:cubicBezTo>
                                <a:pt x="112" y="187"/>
                                <a:pt x="130" y="185"/>
                                <a:pt x="140" y="176"/>
                              </a:cubicBezTo>
                              <a:cubicBezTo>
                                <a:pt x="149" y="169"/>
                                <a:pt x="156" y="160"/>
                                <a:pt x="164" y="152"/>
                              </a:cubicBezTo>
                              <a:cubicBezTo>
                                <a:pt x="185" y="88"/>
                                <a:pt x="185" y="120"/>
                                <a:pt x="164" y="56"/>
                              </a:cubicBezTo>
                              <a:cubicBezTo>
                                <a:pt x="169" y="37"/>
                                <a:pt x="175" y="19"/>
                                <a:pt x="18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 w="9525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692" name="Freeform 691"/>
                      <p:cNvSpPr/>
                      <p:nvPr/>
                    </p:nvSpPr>
                    <p:spPr>
                      <a:xfrm>
                        <a:off x="3622876" y="1608881"/>
                        <a:ext cx="476041" cy="544010"/>
                      </a:xfrm>
                      <a:custGeom>
                        <a:avLst/>
                        <a:gdLst>
                          <a:gd name="connsiteX0" fmla="*/ 335666 w 476041"/>
                          <a:gd name="connsiteY0" fmla="*/ 416689 h 544010"/>
                          <a:gd name="connsiteX1" fmla="*/ 335666 w 476041"/>
                          <a:gd name="connsiteY1" fmla="*/ 416689 h 544010"/>
                          <a:gd name="connsiteX2" fmla="*/ 416689 w 476041"/>
                          <a:gd name="connsiteY2" fmla="*/ 532435 h 544010"/>
                          <a:gd name="connsiteX3" fmla="*/ 451413 w 476041"/>
                          <a:gd name="connsiteY3" fmla="*/ 544010 h 544010"/>
                          <a:gd name="connsiteX4" fmla="*/ 451413 w 476041"/>
                          <a:gd name="connsiteY4" fmla="*/ 370390 h 544010"/>
                          <a:gd name="connsiteX5" fmla="*/ 428263 w 476041"/>
                          <a:gd name="connsiteY5" fmla="*/ 347241 h 544010"/>
                          <a:gd name="connsiteX6" fmla="*/ 393539 w 476041"/>
                          <a:gd name="connsiteY6" fmla="*/ 335666 h 544010"/>
                          <a:gd name="connsiteX7" fmla="*/ 347240 w 476041"/>
                          <a:gd name="connsiteY7" fmla="*/ 289367 h 544010"/>
                          <a:gd name="connsiteX8" fmla="*/ 289367 w 476041"/>
                          <a:gd name="connsiteY8" fmla="*/ 243068 h 544010"/>
                          <a:gd name="connsiteX9" fmla="*/ 266218 w 476041"/>
                          <a:gd name="connsiteY9" fmla="*/ 208344 h 544010"/>
                          <a:gd name="connsiteX10" fmla="*/ 208344 w 476041"/>
                          <a:gd name="connsiteY10" fmla="*/ 162046 h 544010"/>
                          <a:gd name="connsiteX11" fmla="*/ 138896 w 476041"/>
                          <a:gd name="connsiteY11" fmla="*/ 115747 h 544010"/>
                          <a:gd name="connsiteX12" fmla="*/ 115747 w 476041"/>
                          <a:gd name="connsiteY12" fmla="*/ 81023 h 544010"/>
                          <a:gd name="connsiteX13" fmla="*/ 81023 w 476041"/>
                          <a:gd name="connsiteY13" fmla="*/ 69448 h 544010"/>
                          <a:gd name="connsiteX14" fmla="*/ 69448 w 476041"/>
                          <a:gd name="connsiteY14" fmla="*/ 34724 h 544010"/>
                          <a:gd name="connsiteX15" fmla="*/ 34724 w 476041"/>
                          <a:gd name="connsiteY15" fmla="*/ 23149 h 544010"/>
                          <a:gd name="connsiteX16" fmla="*/ 0 w 476041"/>
                          <a:gd name="connsiteY16" fmla="*/ 0 h 544010"/>
                          <a:gd name="connsiteX17" fmla="*/ 11575 w 476041"/>
                          <a:gd name="connsiteY17" fmla="*/ 92597 h 544010"/>
                          <a:gd name="connsiteX18" fmla="*/ 34724 w 476041"/>
                          <a:gd name="connsiteY18" fmla="*/ 115747 h 544010"/>
                          <a:gd name="connsiteX19" fmla="*/ 57873 w 476041"/>
                          <a:gd name="connsiteY19" fmla="*/ 196770 h 544010"/>
                          <a:gd name="connsiteX20" fmla="*/ 81023 w 476041"/>
                          <a:gd name="connsiteY20" fmla="*/ 231494 h 544010"/>
                          <a:gd name="connsiteX21" fmla="*/ 115747 w 476041"/>
                          <a:gd name="connsiteY21" fmla="*/ 300942 h 544010"/>
                          <a:gd name="connsiteX22" fmla="*/ 185195 w 476041"/>
                          <a:gd name="connsiteY22" fmla="*/ 324091 h 544010"/>
                          <a:gd name="connsiteX23" fmla="*/ 254643 w 476041"/>
                          <a:gd name="connsiteY23" fmla="*/ 358815 h 544010"/>
                          <a:gd name="connsiteX24" fmla="*/ 289367 w 476041"/>
                          <a:gd name="connsiteY24" fmla="*/ 370390 h 544010"/>
                          <a:gd name="connsiteX25" fmla="*/ 324091 w 476041"/>
                          <a:gd name="connsiteY25" fmla="*/ 393539 h 544010"/>
                          <a:gd name="connsiteX26" fmla="*/ 335666 w 476041"/>
                          <a:gd name="connsiteY26" fmla="*/ 416689 h 5440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476041" h="544010">
                            <a:moveTo>
                              <a:pt x="335666" y="416689"/>
                            </a:moveTo>
                            <a:lnTo>
                              <a:pt x="335666" y="416689"/>
                            </a:lnTo>
                            <a:cubicBezTo>
                              <a:pt x="370702" y="486759"/>
                              <a:pt x="360300" y="504240"/>
                              <a:pt x="416689" y="532435"/>
                            </a:cubicBezTo>
                            <a:cubicBezTo>
                              <a:pt x="427602" y="537891"/>
                              <a:pt x="439838" y="540152"/>
                              <a:pt x="451413" y="544010"/>
                            </a:cubicBezTo>
                            <a:cubicBezTo>
                              <a:pt x="474516" y="474697"/>
                              <a:pt x="476041" y="485320"/>
                              <a:pt x="451413" y="370390"/>
                            </a:cubicBezTo>
                            <a:cubicBezTo>
                              <a:pt x="449126" y="359719"/>
                              <a:pt x="437621" y="352856"/>
                              <a:pt x="428263" y="347241"/>
                            </a:cubicBezTo>
                            <a:cubicBezTo>
                              <a:pt x="417801" y="340964"/>
                              <a:pt x="405114" y="339524"/>
                              <a:pt x="393539" y="335666"/>
                            </a:cubicBezTo>
                            <a:cubicBezTo>
                              <a:pt x="378106" y="320233"/>
                              <a:pt x="365400" y="301474"/>
                              <a:pt x="347240" y="289367"/>
                            </a:cubicBezTo>
                            <a:cubicBezTo>
                              <a:pt x="321454" y="272177"/>
                              <a:pt x="308217" y="266632"/>
                              <a:pt x="289367" y="243068"/>
                            </a:cubicBezTo>
                            <a:cubicBezTo>
                              <a:pt x="280677" y="232205"/>
                              <a:pt x="274908" y="219207"/>
                              <a:pt x="266218" y="208344"/>
                            </a:cubicBezTo>
                            <a:cubicBezTo>
                              <a:pt x="241377" y="177293"/>
                              <a:pt x="241765" y="188783"/>
                              <a:pt x="208344" y="162046"/>
                            </a:cubicBezTo>
                            <a:cubicBezTo>
                              <a:pt x="149426" y="114911"/>
                              <a:pt x="232221" y="162408"/>
                              <a:pt x="138896" y="115747"/>
                            </a:cubicBezTo>
                            <a:cubicBezTo>
                              <a:pt x="131180" y="104172"/>
                              <a:pt x="126610" y="89713"/>
                              <a:pt x="115747" y="81023"/>
                            </a:cubicBezTo>
                            <a:cubicBezTo>
                              <a:pt x="106220" y="73401"/>
                              <a:pt x="89650" y="78075"/>
                              <a:pt x="81023" y="69448"/>
                            </a:cubicBezTo>
                            <a:cubicBezTo>
                              <a:pt x="72396" y="60821"/>
                              <a:pt x="78075" y="43351"/>
                              <a:pt x="69448" y="34724"/>
                            </a:cubicBezTo>
                            <a:cubicBezTo>
                              <a:pt x="60821" y="26097"/>
                              <a:pt x="45637" y="28605"/>
                              <a:pt x="34724" y="23149"/>
                            </a:cubicBezTo>
                            <a:cubicBezTo>
                              <a:pt x="22282" y="16928"/>
                              <a:pt x="11575" y="7716"/>
                              <a:pt x="0" y="0"/>
                            </a:cubicBezTo>
                            <a:cubicBezTo>
                              <a:pt x="3858" y="30866"/>
                              <a:pt x="2637" y="62803"/>
                              <a:pt x="11575" y="92597"/>
                            </a:cubicBezTo>
                            <a:cubicBezTo>
                              <a:pt x="14711" y="103050"/>
                              <a:pt x="29109" y="106389"/>
                              <a:pt x="34724" y="115747"/>
                            </a:cubicBezTo>
                            <a:cubicBezTo>
                              <a:pt x="45991" y="134525"/>
                              <a:pt x="50301" y="179102"/>
                              <a:pt x="57873" y="196770"/>
                            </a:cubicBezTo>
                            <a:cubicBezTo>
                              <a:pt x="63353" y="209556"/>
                              <a:pt x="73306" y="219919"/>
                              <a:pt x="81023" y="231494"/>
                            </a:cubicBezTo>
                            <a:cubicBezTo>
                              <a:pt x="87330" y="250416"/>
                              <a:pt x="96850" y="289132"/>
                              <a:pt x="115747" y="300942"/>
                            </a:cubicBezTo>
                            <a:cubicBezTo>
                              <a:pt x="136440" y="313875"/>
                              <a:pt x="162046" y="316375"/>
                              <a:pt x="185195" y="324091"/>
                            </a:cubicBezTo>
                            <a:cubicBezTo>
                              <a:pt x="272470" y="353183"/>
                              <a:pt x="164897" y="313942"/>
                              <a:pt x="254643" y="358815"/>
                            </a:cubicBezTo>
                            <a:cubicBezTo>
                              <a:pt x="265556" y="364271"/>
                              <a:pt x="278454" y="364934"/>
                              <a:pt x="289367" y="370390"/>
                            </a:cubicBezTo>
                            <a:cubicBezTo>
                              <a:pt x="301809" y="376611"/>
                              <a:pt x="313228" y="384849"/>
                              <a:pt x="324091" y="393539"/>
                            </a:cubicBezTo>
                            <a:cubicBezTo>
                              <a:pt x="356438" y="419417"/>
                              <a:pt x="333737" y="412831"/>
                              <a:pt x="335666" y="416689"/>
                            </a:cubicBezTo>
                            <a:close/>
                          </a:path>
                        </a:pathLst>
                      </a:custGeom>
                      <a:solidFill>
                        <a:srgbClr val="ECD846"/>
                      </a:solidFill>
                      <a:ln>
                        <a:solidFill>
                          <a:srgbClr val="CC99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400">
                          <a:defRPr/>
                        </a:pPr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  <p:grpSp>
                  <p:nvGrpSpPr>
                    <p:cNvPr id="742" name="Group 154"/>
                    <p:cNvGrpSpPr/>
                    <p:nvPr/>
                  </p:nvGrpSpPr>
                  <p:grpSpPr>
                    <a:xfrm rot="2633095">
                      <a:off x="3563888" y="1700808"/>
                      <a:ext cx="304572" cy="648072"/>
                      <a:chOff x="3622876" y="1044283"/>
                      <a:chExt cx="1960756" cy="3563452"/>
                    </a:xfrm>
                  </p:grpSpPr>
                  <p:grpSp>
                    <p:nvGrpSpPr>
                      <p:cNvPr id="744" name="Group 1280"/>
                      <p:cNvGrpSpPr>
                        <a:grpSpLocks/>
                      </p:cNvGrpSpPr>
                      <p:nvPr/>
                    </p:nvGrpSpPr>
                    <p:grpSpPr bwMode="auto">
                      <a:xfrm rot="18992529" flipH="1" flipV="1">
                        <a:off x="4245701" y="1044283"/>
                        <a:ext cx="1337931" cy="3563452"/>
                        <a:chOff x="2440" y="885"/>
                        <a:chExt cx="758" cy="2167"/>
                      </a:xfrm>
                    </p:grpSpPr>
                    <p:grpSp>
                      <p:nvGrpSpPr>
                        <p:cNvPr id="747" name="Group 128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40" y="885"/>
                          <a:ext cx="758" cy="2167"/>
                          <a:chOff x="2431" y="885"/>
                          <a:chExt cx="758" cy="2167"/>
                        </a:xfrm>
                      </p:grpSpPr>
                      <p:sp>
                        <p:nvSpPr>
                          <p:cNvPr id="685" name="Freeform 128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709" y="1037"/>
                            <a:ext cx="480" cy="1028"/>
                          </a:xfrm>
                          <a:custGeom>
                            <a:avLst/>
                            <a:gdLst>
                              <a:gd name="T0" fmla="*/ 471 w 480"/>
                              <a:gd name="T1" fmla="*/ 1017 h 1028"/>
                              <a:gd name="T2" fmla="*/ 468 w 480"/>
                              <a:gd name="T3" fmla="*/ 993 h 1028"/>
                              <a:gd name="T4" fmla="*/ 474 w 480"/>
                              <a:gd name="T5" fmla="*/ 957 h 1028"/>
                              <a:gd name="T6" fmla="*/ 468 w 480"/>
                              <a:gd name="T7" fmla="*/ 882 h 1028"/>
                              <a:gd name="T8" fmla="*/ 477 w 480"/>
                              <a:gd name="T9" fmla="*/ 816 h 1028"/>
                              <a:gd name="T10" fmla="*/ 474 w 480"/>
                              <a:gd name="T11" fmla="*/ 807 h 1028"/>
                              <a:gd name="T12" fmla="*/ 459 w 480"/>
                              <a:gd name="T13" fmla="*/ 750 h 1028"/>
                              <a:gd name="T14" fmla="*/ 459 w 480"/>
                              <a:gd name="T15" fmla="*/ 705 h 1028"/>
                              <a:gd name="T16" fmla="*/ 450 w 480"/>
                              <a:gd name="T17" fmla="*/ 708 h 1028"/>
                              <a:gd name="T18" fmla="*/ 456 w 480"/>
                              <a:gd name="T19" fmla="*/ 699 h 1028"/>
                              <a:gd name="T20" fmla="*/ 450 w 480"/>
                              <a:gd name="T21" fmla="*/ 669 h 1028"/>
                              <a:gd name="T22" fmla="*/ 444 w 480"/>
                              <a:gd name="T23" fmla="*/ 591 h 1028"/>
                              <a:gd name="T24" fmla="*/ 429 w 480"/>
                              <a:gd name="T25" fmla="*/ 510 h 1028"/>
                              <a:gd name="T26" fmla="*/ 432 w 480"/>
                              <a:gd name="T27" fmla="*/ 480 h 1028"/>
                              <a:gd name="T28" fmla="*/ 423 w 480"/>
                              <a:gd name="T29" fmla="*/ 483 h 1028"/>
                              <a:gd name="T30" fmla="*/ 408 w 480"/>
                              <a:gd name="T31" fmla="*/ 438 h 1028"/>
                              <a:gd name="T32" fmla="*/ 384 w 480"/>
                              <a:gd name="T33" fmla="*/ 408 h 1028"/>
                              <a:gd name="T34" fmla="*/ 372 w 480"/>
                              <a:gd name="T35" fmla="*/ 336 h 1028"/>
                              <a:gd name="T36" fmla="*/ 351 w 480"/>
                              <a:gd name="T37" fmla="*/ 330 h 1028"/>
                              <a:gd name="T38" fmla="*/ 345 w 480"/>
                              <a:gd name="T39" fmla="*/ 294 h 1028"/>
                              <a:gd name="T40" fmla="*/ 312 w 480"/>
                              <a:gd name="T41" fmla="*/ 222 h 1028"/>
                              <a:gd name="T42" fmla="*/ 306 w 480"/>
                              <a:gd name="T43" fmla="*/ 174 h 1028"/>
                              <a:gd name="T44" fmla="*/ 297 w 480"/>
                              <a:gd name="T45" fmla="*/ 177 h 1028"/>
                              <a:gd name="T46" fmla="*/ 291 w 480"/>
                              <a:gd name="T47" fmla="*/ 186 h 1028"/>
                              <a:gd name="T48" fmla="*/ 279 w 480"/>
                              <a:gd name="T49" fmla="*/ 156 h 1028"/>
                              <a:gd name="T50" fmla="*/ 246 w 480"/>
                              <a:gd name="T51" fmla="*/ 147 h 1028"/>
                              <a:gd name="T52" fmla="*/ 225 w 480"/>
                              <a:gd name="T53" fmla="*/ 132 h 1028"/>
                              <a:gd name="T54" fmla="*/ 201 w 480"/>
                              <a:gd name="T55" fmla="*/ 105 h 1028"/>
                              <a:gd name="T56" fmla="*/ 159 w 480"/>
                              <a:gd name="T57" fmla="*/ 96 h 1028"/>
                              <a:gd name="T58" fmla="*/ 102 w 480"/>
                              <a:gd name="T59" fmla="*/ 63 h 1028"/>
                              <a:gd name="T60" fmla="*/ 78 w 480"/>
                              <a:gd name="T61" fmla="*/ 33 h 1028"/>
                              <a:gd name="T62" fmla="*/ 51 w 480"/>
                              <a:gd name="T63" fmla="*/ 12 h 1028"/>
                              <a:gd name="T64" fmla="*/ 33 w 480"/>
                              <a:gd name="T65" fmla="*/ 0 h 1028"/>
                              <a:gd name="T66" fmla="*/ 21 w 480"/>
                              <a:gd name="T67" fmla="*/ 48 h 1028"/>
                              <a:gd name="T68" fmla="*/ 48 w 480"/>
                              <a:gd name="T69" fmla="*/ 132 h 1028"/>
                              <a:gd name="T70" fmla="*/ 117 w 480"/>
                              <a:gd name="T71" fmla="*/ 108 h 1028"/>
                              <a:gd name="T72" fmla="*/ 126 w 480"/>
                              <a:gd name="T73" fmla="*/ 120 h 1028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w 480"/>
                              <a:gd name="T112" fmla="*/ 0 h 1028"/>
                              <a:gd name="T113" fmla="*/ 480 w 480"/>
                              <a:gd name="T114" fmla="*/ 1028 h 1028"/>
                            </a:gdLst>
                            <a:ahLst/>
                            <a:cxnLst>
                              <a:cxn ang="T74">
                                <a:pos x="T0" y="T1"/>
                              </a:cxn>
                              <a:cxn ang="T75">
                                <a:pos x="T2" y="T3"/>
                              </a:cxn>
                              <a:cxn ang="T76">
                                <a:pos x="T4" y="T5"/>
                              </a:cxn>
                              <a:cxn ang="T77">
                                <a:pos x="T6" y="T7"/>
                              </a:cxn>
                              <a:cxn ang="T78">
                                <a:pos x="T8" y="T9"/>
                              </a:cxn>
                              <a:cxn ang="T79">
                                <a:pos x="T10" y="T11"/>
                              </a:cxn>
                              <a:cxn ang="T80">
                                <a:pos x="T12" y="T13"/>
                              </a:cxn>
                              <a:cxn ang="T81">
                                <a:pos x="T14" y="T15"/>
                              </a:cxn>
                              <a:cxn ang="T82">
                                <a:pos x="T16" y="T17"/>
                              </a:cxn>
                              <a:cxn ang="T83">
                                <a:pos x="T18" y="T19"/>
                              </a:cxn>
                              <a:cxn ang="T84">
                                <a:pos x="T20" y="T21"/>
                              </a:cxn>
                              <a:cxn ang="T85">
                                <a:pos x="T22" y="T23"/>
                              </a:cxn>
                              <a:cxn ang="T86">
                                <a:pos x="T24" y="T25"/>
                              </a:cxn>
                              <a:cxn ang="T87">
                                <a:pos x="T26" y="T27"/>
                              </a:cxn>
                              <a:cxn ang="T88">
                                <a:pos x="T28" y="T29"/>
                              </a:cxn>
                              <a:cxn ang="T89">
                                <a:pos x="T30" y="T31"/>
                              </a:cxn>
                              <a:cxn ang="T90">
                                <a:pos x="T32" y="T33"/>
                              </a:cxn>
                              <a:cxn ang="T91">
                                <a:pos x="T34" y="T35"/>
                              </a:cxn>
                              <a:cxn ang="T92">
                                <a:pos x="T36" y="T37"/>
                              </a:cxn>
                              <a:cxn ang="T93">
                                <a:pos x="T38" y="T39"/>
                              </a:cxn>
                              <a:cxn ang="T94">
                                <a:pos x="T40" y="T41"/>
                              </a:cxn>
                              <a:cxn ang="T95">
                                <a:pos x="T42" y="T43"/>
                              </a:cxn>
                              <a:cxn ang="T96">
                                <a:pos x="T44" y="T45"/>
                              </a:cxn>
                              <a:cxn ang="T97">
                                <a:pos x="T46" y="T47"/>
                              </a:cxn>
                              <a:cxn ang="T98">
                                <a:pos x="T48" y="T49"/>
                              </a:cxn>
                              <a:cxn ang="T99">
                                <a:pos x="T50" y="T51"/>
                              </a:cxn>
                              <a:cxn ang="T100">
                                <a:pos x="T52" y="T53"/>
                              </a:cxn>
                              <a:cxn ang="T101">
                                <a:pos x="T54" y="T55"/>
                              </a:cxn>
                              <a:cxn ang="T102">
                                <a:pos x="T56" y="T57"/>
                              </a:cxn>
                              <a:cxn ang="T103">
                                <a:pos x="T58" y="T59"/>
                              </a:cxn>
                              <a:cxn ang="T104">
                                <a:pos x="T60" y="T61"/>
                              </a:cxn>
                              <a:cxn ang="T105">
                                <a:pos x="T62" y="T63"/>
                              </a:cxn>
                              <a:cxn ang="T106">
                                <a:pos x="T64" y="T65"/>
                              </a:cxn>
                              <a:cxn ang="T107">
                                <a:pos x="T66" y="T67"/>
                              </a:cxn>
                              <a:cxn ang="T108">
                                <a:pos x="T68" y="T69"/>
                              </a:cxn>
                              <a:cxn ang="T109">
                                <a:pos x="T70" y="T71"/>
                              </a:cxn>
                              <a:cxn ang="T110">
                                <a:pos x="T72" y="T73"/>
                              </a:cxn>
                            </a:cxnLst>
                            <a:rect l="T111" t="T112" r="T113" b="T114"/>
                            <a:pathLst>
                              <a:path w="480" h="1028">
                                <a:moveTo>
                                  <a:pt x="471" y="1017"/>
                                </a:moveTo>
                                <a:cubicBezTo>
                                  <a:pt x="480" y="983"/>
                                  <a:pt x="471" y="1028"/>
                                  <a:pt x="468" y="993"/>
                                </a:cubicBezTo>
                                <a:cubicBezTo>
                                  <a:pt x="467" y="982"/>
                                  <a:pt x="471" y="968"/>
                                  <a:pt x="474" y="957"/>
                                </a:cubicBezTo>
                                <a:cubicBezTo>
                                  <a:pt x="470" y="931"/>
                                  <a:pt x="476" y="907"/>
                                  <a:pt x="468" y="882"/>
                                </a:cubicBezTo>
                                <a:cubicBezTo>
                                  <a:pt x="470" y="860"/>
                                  <a:pt x="474" y="838"/>
                                  <a:pt x="477" y="816"/>
                                </a:cubicBezTo>
                                <a:cubicBezTo>
                                  <a:pt x="476" y="813"/>
                                  <a:pt x="474" y="810"/>
                                  <a:pt x="474" y="807"/>
                                </a:cubicBezTo>
                                <a:cubicBezTo>
                                  <a:pt x="474" y="782"/>
                                  <a:pt x="461" y="775"/>
                                  <a:pt x="459" y="750"/>
                                </a:cubicBezTo>
                                <a:cubicBezTo>
                                  <a:pt x="458" y="739"/>
                                  <a:pt x="459" y="705"/>
                                  <a:pt x="459" y="705"/>
                                </a:cubicBezTo>
                                <a:cubicBezTo>
                                  <a:pt x="456" y="706"/>
                                  <a:pt x="451" y="711"/>
                                  <a:pt x="450" y="708"/>
                                </a:cubicBezTo>
                                <a:cubicBezTo>
                                  <a:pt x="448" y="705"/>
                                  <a:pt x="456" y="703"/>
                                  <a:pt x="456" y="699"/>
                                </a:cubicBezTo>
                                <a:cubicBezTo>
                                  <a:pt x="457" y="688"/>
                                  <a:pt x="453" y="679"/>
                                  <a:pt x="450" y="669"/>
                                </a:cubicBezTo>
                                <a:cubicBezTo>
                                  <a:pt x="453" y="642"/>
                                  <a:pt x="453" y="617"/>
                                  <a:pt x="444" y="591"/>
                                </a:cubicBezTo>
                                <a:cubicBezTo>
                                  <a:pt x="459" y="547"/>
                                  <a:pt x="462" y="546"/>
                                  <a:pt x="429" y="510"/>
                                </a:cubicBezTo>
                                <a:cubicBezTo>
                                  <a:pt x="428" y="519"/>
                                  <a:pt x="435" y="472"/>
                                  <a:pt x="432" y="480"/>
                                </a:cubicBezTo>
                                <a:cubicBezTo>
                                  <a:pt x="431" y="483"/>
                                  <a:pt x="424" y="486"/>
                                  <a:pt x="423" y="483"/>
                                </a:cubicBezTo>
                                <a:cubicBezTo>
                                  <a:pt x="408" y="434"/>
                                  <a:pt x="437" y="445"/>
                                  <a:pt x="408" y="438"/>
                                </a:cubicBezTo>
                                <a:cubicBezTo>
                                  <a:pt x="400" y="428"/>
                                  <a:pt x="391" y="419"/>
                                  <a:pt x="384" y="408"/>
                                </a:cubicBezTo>
                                <a:cubicBezTo>
                                  <a:pt x="382" y="394"/>
                                  <a:pt x="382" y="346"/>
                                  <a:pt x="372" y="336"/>
                                </a:cubicBezTo>
                                <a:cubicBezTo>
                                  <a:pt x="367" y="331"/>
                                  <a:pt x="358" y="332"/>
                                  <a:pt x="351" y="330"/>
                                </a:cubicBezTo>
                                <a:cubicBezTo>
                                  <a:pt x="347" y="315"/>
                                  <a:pt x="353" y="307"/>
                                  <a:pt x="345" y="294"/>
                                </a:cubicBezTo>
                                <a:cubicBezTo>
                                  <a:pt x="345" y="291"/>
                                  <a:pt x="341" y="212"/>
                                  <a:pt x="312" y="222"/>
                                </a:cubicBezTo>
                                <a:cubicBezTo>
                                  <a:pt x="305" y="202"/>
                                  <a:pt x="312" y="168"/>
                                  <a:pt x="306" y="174"/>
                                </a:cubicBezTo>
                                <a:cubicBezTo>
                                  <a:pt x="304" y="176"/>
                                  <a:pt x="299" y="175"/>
                                  <a:pt x="297" y="177"/>
                                </a:cubicBezTo>
                                <a:cubicBezTo>
                                  <a:pt x="295" y="179"/>
                                  <a:pt x="283" y="211"/>
                                  <a:pt x="291" y="186"/>
                                </a:cubicBezTo>
                                <a:cubicBezTo>
                                  <a:pt x="289" y="177"/>
                                  <a:pt x="287" y="162"/>
                                  <a:pt x="279" y="156"/>
                                </a:cubicBezTo>
                                <a:cubicBezTo>
                                  <a:pt x="270" y="149"/>
                                  <a:pt x="246" y="147"/>
                                  <a:pt x="246" y="147"/>
                                </a:cubicBezTo>
                                <a:cubicBezTo>
                                  <a:pt x="240" y="141"/>
                                  <a:pt x="231" y="138"/>
                                  <a:pt x="225" y="132"/>
                                </a:cubicBezTo>
                                <a:cubicBezTo>
                                  <a:pt x="213" y="120"/>
                                  <a:pt x="218" y="114"/>
                                  <a:pt x="201" y="105"/>
                                </a:cubicBezTo>
                                <a:cubicBezTo>
                                  <a:pt x="182" y="110"/>
                                  <a:pt x="176" y="102"/>
                                  <a:pt x="159" y="96"/>
                                </a:cubicBezTo>
                                <a:cubicBezTo>
                                  <a:pt x="143" y="80"/>
                                  <a:pt x="119" y="78"/>
                                  <a:pt x="102" y="63"/>
                                </a:cubicBezTo>
                                <a:cubicBezTo>
                                  <a:pt x="64" y="29"/>
                                  <a:pt x="97" y="59"/>
                                  <a:pt x="78" y="33"/>
                                </a:cubicBezTo>
                                <a:cubicBezTo>
                                  <a:pt x="72" y="24"/>
                                  <a:pt x="59" y="18"/>
                                  <a:pt x="51" y="12"/>
                                </a:cubicBezTo>
                                <a:cubicBezTo>
                                  <a:pt x="45" y="8"/>
                                  <a:pt x="33" y="0"/>
                                  <a:pt x="33" y="0"/>
                                </a:cubicBezTo>
                                <a:cubicBezTo>
                                  <a:pt x="0" y="11"/>
                                  <a:pt x="11" y="11"/>
                                  <a:pt x="21" y="48"/>
                                </a:cubicBezTo>
                                <a:cubicBezTo>
                                  <a:pt x="23" y="55"/>
                                  <a:pt x="41" y="129"/>
                                  <a:pt x="48" y="132"/>
                                </a:cubicBezTo>
                                <a:cubicBezTo>
                                  <a:pt x="78" y="126"/>
                                  <a:pt x="90" y="103"/>
                                  <a:pt x="117" y="108"/>
                                </a:cubicBezTo>
                                <a:cubicBezTo>
                                  <a:pt x="124" y="118"/>
                                  <a:pt x="120" y="114"/>
                                  <a:pt x="126" y="120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grpSp>
                        <p:nvGrpSpPr>
                          <p:cNvPr id="752" name="Group 1283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31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687" name="Oval 1284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2476" y="1157"/>
                              <a:ext cx="681" cy="1542"/>
                            </a:xfrm>
                            <a:prstGeom prst="ellipse">
                              <a:avLst/>
                            </a:pr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88" name="Freeform 1285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95" y="2048"/>
                              <a:ext cx="294" cy="993"/>
                            </a:xfrm>
                            <a:custGeom>
                              <a:avLst/>
                              <a:gdLst>
                                <a:gd name="T0" fmla="*/ 0 w 294"/>
                                <a:gd name="T1" fmla="*/ 993 h 993"/>
                                <a:gd name="T2" fmla="*/ 15 w 294"/>
                                <a:gd name="T3" fmla="*/ 942 h 993"/>
                                <a:gd name="T4" fmla="*/ 30 w 294"/>
                                <a:gd name="T5" fmla="*/ 921 h 993"/>
                                <a:gd name="T6" fmla="*/ 51 w 294"/>
                                <a:gd name="T7" fmla="*/ 897 h 993"/>
                                <a:gd name="T8" fmla="*/ 66 w 294"/>
                                <a:gd name="T9" fmla="*/ 855 h 993"/>
                                <a:gd name="T10" fmla="*/ 78 w 294"/>
                                <a:gd name="T11" fmla="*/ 837 h 993"/>
                                <a:gd name="T12" fmla="*/ 84 w 294"/>
                                <a:gd name="T13" fmla="*/ 828 h 993"/>
                                <a:gd name="T14" fmla="*/ 108 w 294"/>
                                <a:gd name="T15" fmla="*/ 795 h 993"/>
                                <a:gd name="T16" fmla="*/ 129 w 294"/>
                                <a:gd name="T17" fmla="*/ 714 h 993"/>
                                <a:gd name="T18" fmla="*/ 147 w 294"/>
                                <a:gd name="T19" fmla="*/ 675 h 993"/>
                                <a:gd name="T20" fmla="*/ 162 w 294"/>
                                <a:gd name="T21" fmla="*/ 627 h 993"/>
                                <a:gd name="T22" fmla="*/ 204 w 294"/>
                                <a:gd name="T23" fmla="*/ 519 h 993"/>
                                <a:gd name="T24" fmla="*/ 141 w 294"/>
                                <a:gd name="T25" fmla="*/ 543 h 993"/>
                                <a:gd name="T26" fmla="*/ 99 w 294"/>
                                <a:gd name="T27" fmla="*/ 597 h 993"/>
                                <a:gd name="T28" fmla="*/ 81 w 294"/>
                                <a:gd name="T29" fmla="*/ 672 h 993"/>
                                <a:gd name="T30" fmla="*/ 69 w 294"/>
                                <a:gd name="T31" fmla="*/ 690 h 993"/>
                                <a:gd name="T32" fmla="*/ 78 w 294"/>
                                <a:gd name="T33" fmla="*/ 708 h 993"/>
                                <a:gd name="T34" fmla="*/ 45 w 294"/>
                                <a:gd name="T35" fmla="*/ 765 h 993"/>
                                <a:gd name="T36" fmla="*/ 42 w 294"/>
                                <a:gd name="T37" fmla="*/ 789 h 993"/>
                                <a:gd name="T38" fmla="*/ 39 w 294"/>
                                <a:gd name="T39" fmla="*/ 801 h 993"/>
                                <a:gd name="T40" fmla="*/ 15 w 294"/>
                                <a:gd name="T41" fmla="*/ 753 h 993"/>
                                <a:gd name="T42" fmla="*/ 51 w 294"/>
                                <a:gd name="T43" fmla="*/ 696 h 993"/>
                                <a:gd name="T44" fmla="*/ 69 w 294"/>
                                <a:gd name="T45" fmla="*/ 675 h 993"/>
                                <a:gd name="T46" fmla="*/ 114 w 294"/>
                                <a:gd name="T47" fmla="*/ 612 h 993"/>
                                <a:gd name="T48" fmla="*/ 129 w 294"/>
                                <a:gd name="T49" fmla="*/ 597 h 993"/>
                                <a:gd name="T50" fmla="*/ 141 w 294"/>
                                <a:gd name="T51" fmla="*/ 567 h 993"/>
                                <a:gd name="T52" fmla="*/ 153 w 294"/>
                                <a:gd name="T53" fmla="*/ 525 h 993"/>
                                <a:gd name="T54" fmla="*/ 168 w 294"/>
                                <a:gd name="T55" fmla="*/ 507 h 993"/>
                                <a:gd name="T56" fmla="*/ 174 w 294"/>
                                <a:gd name="T57" fmla="*/ 489 h 993"/>
                                <a:gd name="T58" fmla="*/ 180 w 294"/>
                                <a:gd name="T59" fmla="*/ 477 h 993"/>
                                <a:gd name="T60" fmla="*/ 210 w 294"/>
                                <a:gd name="T61" fmla="*/ 417 h 993"/>
                                <a:gd name="T62" fmla="*/ 225 w 294"/>
                                <a:gd name="T63" fmla="*/ 387 h 993"/>
                                <a:gd name="T64" fmla="*/ 231 w 294"/>
                                <a:gd name="T65" fmla="*/ 369 h 993"/>
                                <a:gd name="T66" fmla="*/ 234 w 294"/>
                                <a:gd name="T67" fmla="*/ 324 h 993"/>
                                <a:gd name="T68" fmla="*/ 246 w 294"/>
                                <a:gd name="T69" fmla="*/ 306 h 993"/>
                                <a:gd name="T70" fmla="*/ 252 w 294"/>
                                <a:gd name="T71" fmla="*/ 288 h 993"/>
                                <a:gd name="T72" fmla="*/ 261 w 294"/>
                                <a:gd name="T73" fmla="*/ 216 h 993"/>
                                <a:gd name="T74" fmla="*/ 279 w 294"/>
                                <a:gd name="T75" fmla="*/ 189 h 993"/>
                                <a:gd name="T76" fmla="*/ 261 w 294"/>
                                <a:gd name="T77" fmla="*/ 168 h 993"/>
                                <a:gd name="T78" fmla="*/ 282 w 294"/>
                                <a:gd name="T79" fmla="*/ 132 h 993"/>
                                <a:gd name="T80" fmla="*/ 294 w 294"/>
                                <a:gd name="T81" fmla="*/ 105 h 993"/>
                                <a:gd name="T82" fmla="*/ 279 w 294"/>
                                <a:gd name="T83" fmla="*/ 75 h 993"/>
                                <a:gd name="T84" fmla="*/ 288 w 294"/>
                                <a:gd name="T85" fmla="*/ 0 h 993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w 294"/>
                                <a:gd name="T130" fmla="*/ 0 h 993"/>
                                <a:gd name="T131" fmla="*/ 294 w 294"/>
                                <a:gd name="T132" fmla="*/ 993 h 993"/>
                              </a:gdLst>
                              <a:ahLst/>
                              <a:cxnLst>
                                <a:cxn ang="T86">
                                  <a:pos x="T0" y="T1"/>
                                </a:cxn>
                                <a:cxn ang="T87">
                                  <a:pos x="T2" y="T3"/>
                                </a:cxn>
                                <a:cxn ang="T88">
                                  <a:pos x="T4" y="T5"/>
                                </a:cxn>
                                <a:cxn ang="T89">
                                  <a:pos x="T6" y="T7"/>
                                </a:cxn>
                                <a:cxn ang="T90">
                                  <a:pos x="T8" y="T9"/>
                                </a:cxn>
                                <a:cxn ang="T91">
                                  <a:pos x="T10" y="T11"/>
                                </a:cxn>
                                <a:cxn ang="T92">
                                  <a:pos x="T12" y="T13"/>
                                </a:cxn>
                                <a:cxn ang="T93">
                                  <a:pos x="T14" y="T15"/>
                                </a:cxn>
                                <a:cxn ang="T94">
                                  <a:pos x="T16" y="T17"/>
                                </a:cxn>
                                <a:cxn ang="T95">
                                  <a:pos x="T18" y="T19"/>
                                </a:cxn>
                                <a:cxn ang="T96">
                                  <a:pos x="T20" y="T21"/>
                                </a:cxn>
                                <a:cxn ang="T97">
                                  <a:pos x="T22" y="T23"/>
                                </a:cxn>
                                <a:cxn ang="T98">
                                  <a:pos x="T24" y="T25"/>
                                </a:cxn>
                                <a:cxn ang="T99">
                                  <a:pos x="T26" y="T27"/>
                                </a:cxn>
                                <a:cxn ang="T100">
                                  <a:pos x="T28" y="T29"/>
                                </a:cxn>
                                <a:cxn ang="T101">
                                  <a:pos x="T30" y="T31"/>
                                </a:cxn>
                                <a:cxn ang="T102">
                                  <a:pos x="T32" y="T33"/>
                                </a:cxn>
                                <a:cxn ang="T103">
                                  <a:pos x="T34" y="T35"/>
                                </a:cxn>
                                <a:cxn ang="T104">
                                  <a:pos x="T36" y="T37"/>
                                </a:cxn>
                                <a:cxn ang="T105">
                                  <a:pos x="T38" y="T39"/>
                                </a:cxn>
                                <a:cxn ang="T106">
                                  <a:pos x="T40" y="T41"/>
                                </a:cxn>
                                <a:cxn ang="T107">
                                  <a:pos x="T42" y="T43"/>
                                </a:cxn>
                                <a:cxn ang="T108">
                                  <a:pos x="T44" y="T45"/>
                                </a:cxn>
                                <a:cxn ang="T109">
                                  <a:pos x="T46" y="T47"/>
                                </a:cxn>
                                <a:cxn ang="T110">
                                  <a:pos x="T48" y="T49"/>
                                </a:cxn>
                                <a:cxn ang="T111">
                                  <a:pos x="T50" y="T51"/>
                                </a:cxn>
                                <a:cxn ang="T112">
                                  <a:pos x="T52" y="T53"/>
                                </a:cxn>
                                <a:cxn ang="T113">
                                  <a:pos x="T54" y="T55"/>
                                </a:cxn>
                                <a:cxn ang="T114">
                                  <a:pos x="T56" y="T57"/>
                                </a:cxn>
                                <a:cxn ang="T115">
                                  <a:pos x="T58" y="T59"/>
                                </a:cxn>
                                <a:cxn ang="T116">
                                  <a:pos x="T60" y="T61"/>
                                </a:cxn>
                                <a:cxn ang="T117">
                                  <a:pos x="T62" y="T63"/>
                                </a:cxn>
                                <a:cxn ang="T118">
                                  <a:pos x="T64" y="T65"/>
                                </a:cxn>
                                <a:cxn ang="T119">
                                  <a:pos x="T66" y="T67"/>
                                </a:cxn>
                                <a:cxn ang="T120">
                                  <a:pos x="T68" y="T69"/>
                                </a:cxn>
                                <a:cxn ang="T121">
                                  <a:pos x="T70" y="T71"/>
                                </a:cxn>
                                <a:cxn ang="T122">
                                  <a:pos x="T72" y="T73"/>
                                </a:cxn>
                                <a:cxn ang="T123">
                                  <a:pos x="T74" y="T75"/>
                                </a:cxn>
                                <a:cxn ang="T124">
                                  <a:pos x="T76" y="T77"/>
                                </a:cxn>
                                <a:cxn ang="T125">
                                  <a:pos x="T78" y="T79"/>
                                </a:cxn>
                                <a:cxn ang="T126">
                                  <a:pos x="T80" y="T81"/>
                                </a:cxn>
                                <a:cxn ang="T127">
                                  <a:pos x="T82" y="T83"/>
                                </a:cxn>
                                <a:cxn ang="T128">
                                  <a:pos x="T84" y="T85"/>
                                </a:cxn>
                              </a:cxnLst>
                              <a:rect l="T129" t="T130" r="T131" b="T132"/>
                              <a:pathLst>
                                <a:path w="294" h="993">
                                  <a:moveTo>
                                    <a:pt x="0" y="993"/>
                                  </a:moveTo>
                                  <a:cubicBezTo>
                                    <a:pt x="5" y="973"/>
                                    <a:pt x="0" y="957"/>
                                    <a:pt x="15" y="942"/>
                                  </a:cubicBezTo>
                                  <a:cubicBezTo>
                                    <a:pt x="22" y="921"/>
                                    <a:pt x="15" y="926"/>
                                    <a:pt x="30" y="921"/>
                                  </a:cubicBezTo>
                                  <a:cubicBezTo>
                                    <a:pt x="34" y="908"/>
                                    <a:pt x="43" y="907"/>
                                    <a:pt x="51" y="897"/>
                                  </a:cubicBezTo>
                                  <a:cubicBezTo>
                                    <a:pt x="61" y="885"/>
                                    <a:pt x="62" y="869"/>
                                    <a:pt x="66" y="855"/>
                                  </a:cubicBezTo>
                                  <a:cubicBezTo>
                                    <a:pt x="68" y="848"/>
                                    <a:pt x="74" y="843"/>
                                    <a:pt x="78" y="837"/>
                                  </a:cubicBezTo>
                                  <a:cubicBezTo>
                                    <a:pt x="80" y="834"/>
                                    <a:pt x="84" y="828"/>
                                    <a:pt x="84" y="828"/>
                                  </a:cubicBezTo>
                                  <a:cubicBezTo>
                                    <a:pt x="88" y="811"/>
                                    <a:pt x="90" y="801"/>
                                    <a:pt x="108" y="795"/>
                                  </a:cubicBezTo>
                                  <a:cubicBezTo>
                                    <a:pt x="117" y="769"/>
                                    <a:pt x="122" y="741"/>
                                    <a:pt x="129" y="714"/>
                                  </a:cubicBezTo>
                                  <a:cubicBezTo>
                                    <a:pt x="134" y="696"/>
                                    <a:pt x="132" y="685"/>
                                    <a:pt x="147" y="675"/>
                                  </a:cubicBezTo>
                                  <a:cubicBezTo>
                                    <a:pt x="152" y="659"/>
                                    <a:pt x="158" y="643"/>
                                    <a:pt x="162" y="627"/>
                                  </a:cubicBezTo>
                                  <a:cubicBezTo>
                                    <a:pt x="164" y="594"/>
                                    <a:pt x="162" y="526"/>
                                    <a:pt x="204" y="519"/>
                                  </a:cubicBezTo>
                                  <a:cubicBezTo>
                                    <a:pt x="176" y="513"/>
                                    <a:pt x="163" y="528"/>
                                    <a:pt x="141" y="543"/>
                                  </a:cubicBezTo>
                                  <a:cubicBezTo>
                                    <a:pt x="128" y="562"/>
                                    <a:pt x="112" y="578"/>
                                    <a:pt x="99" y="597"/>
                                  </a:cubicBezTo>
                                  <a:cubicBezTo>
                                    <a:pt x="97" y="634"/>
                                    <a:pt x="96" y="645"/>
                                    <a:pt x="81" y="672"/>
                                  </a:cubicBezTo>
                                  <a:cubicBezTo>
                                    <a:pt x="77" y="678"/>
                                    <a:pt x="71" y="683"/>
                                    <a:pt x="69" y="690"/>
                                  </a:cubicBezTo>
                                  <a:cubicBezTo>
                                    <a:pt x="67" y="696"/>
                                    <a:pt x="78" y="708"/>
                                    <a:pt x="78" y="708"/>
                                  </a:cubicBezTo>
                                  <a:cubicBezTo>
                                    <a:pt x="75" y="732"/>
                                    <a:pt x="58" y="745"/>
                                    <a:pt x="45" y="765"/>
                                  </a:cubicBezTo>
                                  <a:cubicBezTo>
                                    <a:pt x="44" y="773"/>
                                    <a:pt x="43" y="781"/>
                                    <a:pt x="42" y="789"/>
                                  </a:cubicBezTo>
                                  <a:cubicBezTo>
                                    <a:pt x="41" y="793"/>
                                    <a:pt x="41" y="805"/>
                                    <a:pt x="39" y="801"/>
                                  </a:cubicBezTo>
                                  <a:cubicBezTo>
                                    <a:pt x="34" y="789"/>
                                    <a:pt x="18" y="766"/>
                                    <a:pt x="15" y="753"/>
                                  </a:cubicBezTo>
                                  <a:cubicBezTo>
                                    <a:pt x="17" y="731"/>
                                    <a:pt x="36" y="713"/>
                                    <a:pt x="51" y="696"/>
                                  </a:cubicBezTo>
                                  <a:cubicBezTo>
                                    <a:pt x="60" y="686"/>
                                    <a:pt x="63" y="687"/>
                                    <a:pt x="69" y="675"/>
                                  </a:cubicBezTo>
                                  <a:cubicBezTo>
                                    <a:pt x="80" y="653"/>
                                    <a:pt x="93" y="626"/>
                                    <a:pt x="114" y="612"/>
                                  </a:cubicBezTo>
                                  <a:cubicBezTo>
                                    <a:pt x="118" y="606"/>
                                    <a:pt x="125" y="603"/>
                                    <a:pt x="129" y="597"/>
                                  </a:cubicBezTo>
                                  <a:cubicBezTo>
                                    <a:pt x="135" y="589"/>
                                    <a:pt x="135" y="576"/>
                                    <a:pt x="141" y="567"/>
                                  </a:cubicBezTo>
                                  <a:cubicBezTo>
                                    <a:pt x="143" y="556"/>
                                    <a:pt x="145" y="533"/>
                                    <a:pt x="153" y="525"/>
                                  </a:cubicBezTo>
                                  <a:cubicBezTo>
                                    <a:pt x="159" y="519"/>
                                    <a:pt x="165" y="515"/>
                                    <a:pt x="168" y="507"/>
                                  </a:cubicBezTo>
                                  <a:cubicBezTo>
                                    <a:pt x="171" y="501"/>
                                    <a:pt x="171" y="495"/>
                                    <a:pt x="174" y="489"/>
                                  </a:cubicBezTo>
                                  <a:cubicBezTo>
                                    <a:pt x="176" y="485"/>
                                    <a:pt x="178" y="481"/>
                                    <a:pt x="180" y="477"/>
                                  </a:cubicBezTo>
                                  <a:cubicBezTo>
                                    <a:pt x="183" y="444"/>
                                    <a:pt x="199" y="449"/>
                                    <a:pt x="210" y="417"/>
                                  </a:cubicBezTo>
                                  <a:cubicBezTo>
                                    <a:pt x="216" y="419"/>
                                    <a:pt x="221" y="389"/>
                                    <a:pt x="225" y="387"/>
                                  </a:cubicBezTo>
                                  <a:cubicBezTo>
                                    <a:pt x="230" y="384"/>
                                    <a:pt x="231" y="369"/>
                                    <a:pt x="231" y="369"/>
                                  </a:cubicBezTo>
                                  <a:cubicBezTo>
                                    <a:pt x="232" y="354"/>
                                    <a:pt x="231" y="339"/>
                                    <a:pt x="234" y="324"/>
                                  </a:cubicBezTo>
                                  <a:cubicBezTo>
                                    <a:pt x="236" y="317"/>
                                    <a:pt x="244" y="313"/>
                                    <a:pt x="246" y="306"/>
                                  </a:cubicBezTo>
                                  <a:cubicBezTo>
                                    <a:pt x="248" y="300"/>
                                    <a:pt x="252" y="288"/>
                                    <a:pt x="252" y="288"/>
                                  </a:cubicBezTo>
                                  <a:cubicBezTo>
                                    <a:pt x="245" y="268"/>
                                    <a:pt x="250" y="235"/>
                                    <a:pt x="261" y="216"/>
                                  </a:cubicBezTo>
                                  <a:cubicBezTo>
                                    <a:pt x="266" y="207"/>
                                    <a:pt x="279" y="189"/>
                                    <a:pt x="279" y="189"/>
                                  </a:cubicBezTo>
                                  <a:cubicBezTo>
                                    <a:pt x="274" y="174"/>
                                    <a:pt x="266" y="183"/>
                                    <a:pt x="261" y="168"/>
                                  </a:cubicBezTo>
                                  <a:cubicBezTo>
                                    <a:pt x="265" y="152"/>
                                    <a:pt x="268" y="142"/>
                                    <a:pt x="282" y="132"/>
                                  </a:cubicBezTo>
                                  <a:cubicBezTo>
                                    <a:pt x="289" y="111"/>
                                    <a:pt x="284" y="119"/>
                                    <a:pt x="294" y="105"/>
                                  </a:cubicBezTo>
                                  <a:cubicBezTo>
                                    <a:pt x="282" y="97"/>
                                    <a:pt x="283" y="88"/>
                                    <a:pt x="279" y="75"/>
                                  </a:cubicBezTo>
                                  <a:cubicBezTo>
                                    <a:pt x="285" y="6"/>
                                    <a:pt x="278" y="30"/>
                                    <a:pt x="288" y="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1905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89" name="Freeform 1286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431" y="1066"/>
                              <a:ext cx="432" cy="1986"/>
                            </a:xfrm>
                            <a:custGeom>
                              <a:avLst/>
                              <a:gdLst>
                                <a:gd name="T0" fmla="*/ 427 w 432"/>
                                <a:gd name="T1" fmla="*/ 1986 h 1986"/>
                                <a:gd name="T2" fmla="*/ 412 w 432"/>
                                <a:gd name="T3" fmla="*/ 1950 h 1986"/>
                                <a:gd name="T4" fmla="*/ 325 w 432"/>
                                <a:gd name="T5" fmla="*/ 1866 h 1986"/>
                                <a:gd name="T6" fmla="*/ 343 w 432"/>
                                <a:gd name="T7" fmla="*/ 1863 h 1986"/>
                                <a:gd name="T8" fmla="*/ 325 w 432"/>
                                <a:gd name="T9" fmla="*/ 1836 h 1986"/>
                                <a:gd name="T10" fmla="*/ 307 w 432"/>
                                <a:gd name="T11" fmla="*/ 1809 h 1986"/>
                                <a:gd name="T12" fmla="*/ 262 w 432"/>
                                <a:gd name="T13" fmla="*/ 1761 h 1986"/>
                                <a:gd name="T14" fmla="*/ 193 w 432"/>
                                <a:gd name="T15" fmla="*/ 1710 h 1986"/>
                                <a:gd name="T16" fmla="*/ 163 w 432"/>
                                <a:gd name="T17" fmla="*/ 1647 h 1986"/>
                                <a:gd name="T18" fmla="*/ 151 w 432"/>
                                <a:gd name="T19" fmla="*/ 1608 h 1986"/>
                                <a:gd name="T20" fmla="*/ 133 w 432"/>
                                <a:gd name="T21" fmla="*/ 1590 h 1986"/>
                                <a:gd name="T22" fmla="*/ 112 w 432"/>
                                <a:gd name="T23" fmla="*/ 1524 h 1986"/>
                                <a:gd name="T24" fmla="*/ 142 w 432"/>
                                <a:gd name="T25" fmla="*/ 1530 h 1986"/>
                                <a:gd name="T26" fmla="*/ 163 w 432"/>
                                <a:gd name="T27" fmla="*/ 1575 h 1986"/>
                                <a:gd name="T28" fmla="*/ 190 w 432"/>
                                <a:gd name="T29" fmla="*/ 1593 h 1986"/>
                                <a:gd name="T30" fmla="*/ 199 w 432"/>
                                <a:gd name="T31" fmla="*/ 1599 h 1986"/>
                                <a:gd name="T32" fmla="*/ 217 w 432"/>
                                <a:gd name="T33" fmla="*/ 1623 h 1986"/>
                                <a:gd name="T34" fmla="*/ 247 w 432"/>
                                <a:gd name="T35" fmla="*/ 1671 h 1986"/>
                                <a:gd name="T36" fmla="*/ 274 w 432"/>
                                <a:gd name="T37" fmla="*/ 1719 h 1986"/>
                                <a:gd name="T38" fmla="*/ 304 w 432"/>
                                <a:gd name="T39" fmla="*/ 1755 h 1986"/>
                                <a:gd name="T40" fmla="*/ 316 w 432"/>
                                <a:gd name="T41" fmla="*/ 1734 h 1986"/>
                                <a:gd name="T42" fmla="*/ 286 w 432"/>
                                <a:gd name="T43" fmla="*/ 1704 h 1986"/>
                                <a:gd name="T44" fmla="*/ 253 w 432"/>
                                <a:gd name="T45" fmla="*/ 1659 h 1986"/>
                                <a:gd name="T46" fmla="*/ 223 w 432"/>
                                <a:gd name="T47" fmla="*/ 1620 h 1986"/>
                                <a:gd name="T48" fmla="*/ 193 w 432"/>
                                <a:gd name="T49" fmla="*/ 1581 h 1986"/>
                                <a:gd name="T50" fmla="*/ 145 w 432"/>
                                <a:gd name="T51" fmla="*/ 1530 h 1986"/>
                                <a:gd name="T52" fmla="*/ 130 w 432"/>
                                <a:gd name="T53" fmla="*/ 1500 h 1986"/>
                                <a:gd name="T54" fmla="*/ 103 w 432"/>
                                <a:gd name="T55" fmla="*/ 1470 h 1986"/>
                                <a:gd name="T56" fmla="*/ 82 w 432"/>
                                <a:gd name="T57" fmla="*/ 1425 h 1986"/>
                                <a:gd name="T58" fmla="*/ 71 w 432"/>
                                <a:gd name="T59" fmla="*/ 1330 h 1986"/>
                                <a:gd name="T60" fmla="*/ 46 w 432"/>
                                <a:gd name="T61" fmla="*/ 1239 h 1986"/>
                                <a:gd name="T62" fmla="*/ 22 w 432"/>
                                <a:gd name="T63" fmla="*/ 1182 h 1986"/>
                                <a:gd name="T64" fmla="*/ 25 w 432"/>
                                <a:gd name="T65" fmla="*/ 1104 h 1986"/>
                                <a:gd name="T66" fmla="*/ 16 w 432"/>
                                <a:gd name="T67" fmla="*/ 1062 h 1986"/>
                                <a:gd name="T68" fmla="*/ 16 w 432"/>
                                <a:gd name="T69" fmla="*/ 1014 h 1986"/>
                                <a:gd name="T70" fmla="*/ 31 w 432"/>
                                <a:gd name="T71" fmla="*/ 951 h 1986"/>
                                <a:gd name="T72" fmla="*/ 1 w 432"/>
                                <a:gd name="T73" fmla="*/ 837 h 1986"/>
                                <a:gd name="T74" fmla="*/ 22 w 432"/>
                                <a:gd name="T75" fmla="*/ 777 h 1986"/>
                                <a:gd name="T76" fmla="*/ 25 w 432"/>
                                <a:gd name="T77" fmla="*/ 723 h 1986"/>
                                <a:gd name="T78" fmla="*/ 22 w 432"/>
                                <a:gd name="T79" fmla="*/ 621 h 1986"/>
                                <a:gd name="T80" fmla="*/ 40 w 432"/>
                                <a:gd name="T81" fmla="*/ 540 h 1986"/>
                                <a:gd name="T82" fmla="*/ 58 w 432"/>
                                <a:gd name="T83" fmla="*/ 447 h 1986"/>
                                <a:gd name="T84" fmla="*/ 82 w 432"/>
                                <a:gd name="T85" fmla="*/ 363 h 1986"/>
                                <a:gd name="T86" fmla="*/ 94 w 432"/>
                                <a:gd name="T87" fmla="*/ 336 h 1986"/>
                                <a:gd name="T88" fmla="*/ 97 w 432"/>
                                <a:gd name="T89" fmla="*/ 327 h 1986"/>
                                <a:gd name="T90" fmla="*/ 100 w 432"/>
                                <a:gd name="T91" fmla="*/ 291 h 1986"/>
                                <a:gd name="T92" fmla="*/ 148 w 432"/>
                                <a:gd name="T93" fmla="*/ 279 h 1986"/>
                                <a:gd name="T94" fmla="*/ 139 w 432"/>
                                <a:gd name="T95" fmla="*/ 222 h 1986"/>
                                <a:gd name="T96" fmla="*/ 136 w 432"/>
                                <a:gd name="T97" fmla="*/ 213 h 1986"/>
                                <a:gd name="T98" fmla="*/ 172 w 432"/>
                                <a:gd name="T99" fmla="*/ 195 h 1986"/>
                                <a:gd name="T100" fmla="*/ 211 w 432"/>
                                <a:gd name="T101" fmla="*/ 120 h 1986"/>
                                <a:gd name="T102" fmla="*/ 229 w 432"/>
                                <a:gd name="T103" fmla="*/ 129 h 1986"/>
                                <a:gd name="T104" fmla="*/ 235 w 432"/>
                                <a:gd name="T105" fmla="*/ 81 h 1986"/>
                                <a:gd name="T106" fmla="*/ 265 w 432"/>
                                <a:gd name="T107" fmla="*/ 0 h 1986"/>
                                <a:gd name="T108" fmla="*/ 280 w 432"/>
                                <a:gd name="T109" fmla="*/ 39 h 1986"/>
                                <a:gd name="T110" fmla="*/ 292 w 432"/>
                                <a:gd name="T111" fmla="*/ 123 h 198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60000 65536"/>
                                <a:gd name="T154" fmla="*/ 0 60000 65536"/>
                                <a:gd name="T155" fmla="*/ 0 60000 65536"/>
                                <a:gd name="T156" fmla="*/ 0 60000 65536"/>
                                <a:gd name="T157" fmla="*/ 0 60000 65536"/>
                                <a:gd name="T158" fmla="*/ 0 60000 65536"/>
                                <a:gd name="T159" fmla="*/ 0 60000 65536"/>
                                <a:gd name="T160" fmla="*/ 0 60000 65536"/>
                                <a:gd name="T161" fmla="*/ 0 60000 65536"/>
                                <a:gd name="T162" fmla="*/ 0 60000 65536"/>
                                <a:gd name="T163" fmla="*/ 0 60000 65536"/>
                                <a:gd name="T164" fmla="*/ 0 60000 65536"/>
                                <a:gd name="T165" fmla="*/ 0 60000 65536"/>
                                <a:gd name="T166" fmla="*/ 0 60000 65536"/>
                                <a:gd name="T167" fmla="*/ 0 60000 65536"/>
                                <a:gd name="T168" fmla="*/ 0 w 432"/>
                                <a:gd name="T169" fmla="*/ 0 h 1986"/>
                                <a:gd name="T170" fmla="*/ 432 w 432"/>
                                <a:gd name="T171" fmla="*/ 1986 h 1986"/>
                              </a:gdLst>
                              <a:ahLst/>
                              <a:cxnLst>
                                <a:cxn ang="T112">
                                  <a:pos x="T0" y="T1"/>
                                </a:cxn>
                                <a:cxn ang="T113">
                                  <a:pos x="T2" y="T3"/>
                                </a:cxn>
                                <a:cxn ang="T114">
                                  <a:pos x="T4" y="T5"/>
                                </a:cxn>
                                <a:cxn ang="T115">
                                  <a:pos x="T6" y="T7"/>
                                </a:cxn>
                                <a:cxn ang="T116">
                                  <a:pos x="T8" y="T9"/>
                                </a:cxn>
                                <a:cxn ang="T117">
                                  <a:pos x="T10" y="T11"/>
                                </a:cxn>
                                <a:cxn ang="T118">
                                  <a:pos x="T12" y="T13"/>
                                </a:cxn>
                                <a:cxn ang="T119">
                                  <a:pos x="T14" y="T15"/>
                                </a:cxn>
                                <a:cxn ang="T120">
                                  <a:pos x="T16" y="T17"/>
                                </a:cxn>
                                <a:cxn ang="T121">
                                  <a:pos x="T18" y="T19"/>
                                </a:cxn>
                                <a:cxn ang="T122">
                                  <a:pos x="T20" y="T21"/>
                                </a:cxn>
                                <a:cxn ang="T123">
                                  <a:pos x="T22" y="T23"/>
                                </a:cxn>
                                <a:cxn ang="T124">
                                  <a:pos x="T24" y="T25"/>
                                </a:cxn>
                                <a:cxn ang="T125">
                                  <a:pos x="T26" y="T27"/>
                                </a:cxn>
                                <a:cxn ang="T126">
                                  <a:pos x="T28" y="T29"/>
                                </a:cxn>
                                <a:cxn ang="T127">
                                  <a:pos x="T30" y="T31"/>
                                </a:cxn>
                                <a:cxn ang="T128">
                                  <a:pos x="T32" y="T33"/>
                                </a:cxn>
                                <a:cxn ang="T129">
                                  <a:pos x="T34" y="T35"/>
                                </a:cxn>
                                <a:cxn ang="T130">
                                  <a:pos x="T36" y="T37"/>
                                </a:cxn>
                                <a:cxn ang="T131">
                                  <a:pos x="T38" y="T39"/>
                                </a:cxn>
                                <a:cxn ang="T132">
                                  <a:pos x="T40" y="T41"/>
                                </a:cxn>
                                <a:cxn ang="T133">
                                  <a:pos x="T42" y="T43"/>
                                </a:cxn>
                                <a:cxn ang="T134">
                                  <a:pos x="T44" y="T45"/>
                                </a:cxn>
                                <a:cxn ang="T135">
                                  <a:pos x="T46" y="T47"/>
                                </a:cxn>
                                <a:cxn ang="T136">
                                  <a:pos x="T48" y="T49"/>
                                </a:cxn>
                                <a:cxn ang="T137">
                                  <a:pos x="T50" y="T51"/>
                                </a:cxn>
                                <a:cxn ang="T138">
                                  <a:pos x="T52" y="T53"/>
                                </a:cxn>
                                <a:cxn ang="T139">
                                  <a:pos x="T54" y="T55"/>
                                </a:cxn>
                                <a:cxn ang="T140">
                                  <a:pos x="T56" y="T57"/>
                                </a:cxn>
                                <a:cxn ang="T141">
                                  <a:pos x="T58" y="T59"/>
                                </a:cxn>
                                <a:cxn ang="T142">
                                  <a:pos x="T60" y="T61"/>
                                </a:cxn>
                                <a:cxn ang="T143">
                                  <a:pos x="T62" y="T63"/>
                                </a:cxn>
                                <a:cxn ang="T144">
                                  <a:pos x="T64" y="T65"/>
                                </a:cxn>
                                <a:cxn ang="T145">
                                  <a:pos x="T66" y="T67"/>
                                </a:cxn>
                                <a:cxn ang="T146">
                                  <a:pos x="T68" y="T69"/>
                                </a:cxn>
                                <a:cxn ang="T147">
                                  <a:pos x="T70" y="T71"/>
                                </a:cxn>
                                <a:cxn ang="T148">
                                  <a:pos x="T72" y="T73"/>
                                </a:cxn>
                                <a:cxn ang="T149">
                                  <a:pos x="T74" y="T75"/>
                                </a:cxn>
                                <a:cxn ang="T150">
                                  <a:pos x="T76" y="T77"/>
                                </a:cxn>
                                <a:cxn ang="T151">
                                  <a:pos x="T78" y="T79"/>
                                </a:cxn>
                                <a:cxn ang="T152">
                                  <a:pos x="T80" y="T81"/>
                                </a:cxn>
                                <a:cxn ang="T153">
                                  <a:pos x="T82" y="T83"/>
                                </a:cxn>
                                <a:cxn ang="T154">
                                  <a:pos x="T84" y="T85"/>
                                </a:cxn>
                                <a:cxn ang="T155">
                                  <a:pos x="T86" y="T87"/>
                                </a:cxn>
                                <a:cxn ang="T156">
                                  <a:pos x="T88" y="T89"/>
                                </a:cxn>
                                <a:cxn ang="T157">
                                  <a:pos x="T90" y="T91"/>
                                </a:cxn>
                                <a:cxn ang="T158">
                                  <a:pos x="T92" y="T93"/>
                                </a:cxn>
                                <a:cxn ang="T159">
                                  <a:pos x="T94" y="T95"/>
                                </a:cxn>
                                <a:cxn ang="T160">
                                  <a:pos x="T96" y="T97"/>
                                </a:cxn>
                                <a:cxn ang="T161">
                                  <a:pos x="T98" y="T99"/>
                                </a:cxn>
                                <a:cxn ang="T162">
                                  <a:pos x="T100" y="T101"/>
                                </a:cxn>
                                <a:cxn ang="T163">
                                  <a:pos x="T102" y="T103"/>
                                </a:cxn>
                                <a:cxn ang="T164">
                                  <a:pos x="T104" y="T105"/>
                                </a:cxn>
                                <a:cxn ang="T165">
                                  <a:pos x="T106" y="T107"/>
                                </a:cxn>
                                <a:cxn ang="T166">
                                  <a:pos x="T108" y="T109"/>
                                </a:cxn>
                                <a:cxn ang="T167">
                                  <a:pos x="T110" y="T111"/>
                                </a:cxn>
                              </a:cxnLst>
                              <a:rect l="T168" t="T169" r="T170" b="T171"/>
                              <a:pathLst>
                                <a:path w="432" h="1986">
                                  <a:moveTo>
                                    <a:pt x="427" y="1986"/>
                                  </a:moveTo>
                                  <a:cubicBezTo>
                                    <a:pt x="432" y="1970"/>
                                    <a:pt x="423" y="1961"/>
                                    <a:pt x="412" y="1950"/>
                                  </a:cubicBezTo>
                                  <a:cubicBezTo>
                                    <a:pt x="405" y="1899"/>
                                    <a:pt x="355" y="1896"/>
                                    <a:pt x="325" y="1866"/>
                                  </a:cubicBezTo>
                                  <a:cubicBezTo>
                                    <a:pt x="331" y="1865"/>
                                    <a:pt x="339" y="1867"/>
                                    <a:pt x="343" y="1863"/>
                                  </a:cubicBezTo>
                                  <a:cubicBezTo>
                                    <a:pt x="352" y="1854"/>
                                    <a:pt x="328" y="1838"/>
                                    <a:pt x="325" y="1836"/>
                                  </a:cubicBezTo>
                                  <a:cubicBezTo>
                                    <a:pt x="319" y="1824"/>
                                    <a:pt x="320" y="1813"/>
                                    <a:pt x="307" y="1809"/>
                                  </a:cubicBezTo>
                                  <a:cubicBezTo>
                                    <a:pt x="287" y="1789"/>
                                    <a:pt x="297" y="1773"/>
                                    <a:pt x="262" y="1761"/>
                                  </a:cubicBezTo>
                                  <a:cubicBezTo>
                                    <a:pt x="234" y="1740"/>
                                    <a:pt x="229" y="1716"/>
                                    <a:pt x="193" y="1710"/>
                                  </a:cubicBezTo>
                                  <a:cubicBezTo>
                                    <a:pt x="188" y="1691"/>
                                    <a:pt x="174" y="1663"/>
                                    <a:pt x="163" y="1647"/>
                                  </a:cubicBezTo>
                                  <a:cubicBezTo>
                                    <a:pt x="161" y="1635"/>
                                    <a:pt x="159" y="1618"/>
                                    <a:pt x="151" y="1608"/>
                                  </a:cubicBezTo>
                                  <a:cubicBezTo>
                                    <a:pt x="146" y="1601"/>
                                    <a:pt x="133" y="1590"/>
                                    <a:pt x="133" y="1590"/>
                                  </a:cubicBezTo>
                                  <a:cubicBezTo>
                                    <a:pt x="138" y="1565"/>
                                    <a:pt x="130" y="1542"/>
                                    <a:pt x="112" y="1524"/>
                                  </a:cubicBezTo>
                                  <a:cubicBezTo>
                                    <a:pt x="125" y="1520"/>
                                    <a:pt x="131" y="1523"/>
                                    <a:pt x="142" y="1530"/>
                                  </a:cubicBezTo>
                                  <a:cubicBezTo>
                                    <a:pt x="151" y="1543"/>
                                    <a:pt x="151" y="1564"/>
                                    <a:pt x="163" y="1575"/>
                                  </a:cubicBezTo>
                                  <a:cubicBezTo>
                                    <a:pt x="171" y="1582"/>
                                    <a:pt x="181" y="1587"/>
                                    <a:pt x="190" y="1593"/>
                                  </a:cubicBezTo>
                                  <a:cubicBezTo>
                                    <a:pt x="193" y="1595"/>
                                    <a:pt x="199" y="1599"/>
                                    <a:pt x="199" y="1599"/>
                                  </a:cubicBezTo>
                                  <a:cubicBezTo>
                                    <a:pt x="203" y="1616"/>
                                    <a:pt x="209" y="1609"/>
                                    <a:pt x="217" y="1623"/>
                                  </a:cubicBezTo>
                                  <a:cubicBezTo>
                                    <a:pt x="228" y="1642"/>
                                    <a:pt x="224" y="1663"/>
                                    <a:pt x="247" y="1671"/>
                                  </a:cubicBezTo>
                                  <a:cubicBezTo>
                                    <a:pt x="252" y="1687"/>
                                    <a:pt x="264" y="1705"/>
                                    <a:pt x="274" y="1719"/>
                                  </a:cubicBezTo>
                                  <a:cubicBezTo>
                                    <a:pt x="279" y="1742"/>
                                    <a:pt x="286" y="1743"/>
                                    <a:pt x="304" y="1755"/>
                                  </a:cubicBezTo>
                                  <a:cubicBezTo>
                                    <a:pt x="339" y="1751"/>
                                    <a:pt x="334" y="1752"/>
                                    <a:pt x="316" y="1734"/>
                                  </a:cubicBezTo>
                                  <a:cubicBezTo>
                                    <a:pt x="311" y="1718"/>
                                    <a:pt x="295" y="1717"/>
                                    <a:pt x="286" y="1704"/>
                                  </a:cubicBezTo>
                                  <a:cubicBezTo>
                                    <a:pt x="275" y="1689"/>
                                    <a:pt x="266" y="1672"/>
                                    <a:pt x="253" y="1659"/>
                                  </a:cubicBezTo>
                                  <a:cubicBezTo>
                                    <a:pt x="250" y="1650"/>
                                    <a:pt x="231" y="1625"/>
                                    <a:pt x="223" y="1620"/>
                                  </a:cubicBezTo>
                                  <a:cubicBezTo>
                                    <a:pt x="216" y="1609"/>
                                    <a:pt x="205" y="1585"/>
                                    <a:pt x="193" y="1581"/>
                                  </a:cubicBezTo>
                                  <a:cubicBezTo>
                                    <a:pt x="178" y="1566"/>
                                    <a:pt x="163" y="1542"/>
                                    <a:pt x="145" y="1530"/>
                                  </a:cubicBezTo>
                                  <a:cubicBezTo>
                                    <a:pt x="137" y="1507"/>
                                    <a:pt x="143" y="1517"/>
                                    <a:pt x="130" y="1500"/>
                                  </a:cubicBezTo>
                                  <a:cubicBezTo>
                                    <a:pt x="126" y="1488"/>
                                    <a:pt x="114" y="1477"/>
                                    <a:pt x="103" y="1470"/>
                                  </a:cubicBezTo>
                                  <a:cubicBezTo>
                                    <a:pt x="98" y="1454"/>
                                    <a:pt x="87" y="1441"/>
                                    <a:pt x="82" y="1425"/>
                                  </a:cubicBezTo>
                                  <a:cubicBezTo>
                                    <a:pt x="92" y="1354"/>
                                    <a:pt x="60" y="1401"/>
                                    <a:pt x="71" y="1330"/>
                                  </a:cubicBezTo>
                                  <a:cubicBezTo>
                                    <a:pt x="65" y="1299"/>
                                    <a:pt x="56" y="1263"/>
                                    <a:pt x="46" y="1239"/>
                                  </a:cubicBezTo>
                                  <a:cubicBezTo>
                                    <a:pt x="43" y="1232"/>
                                    <a:pt x="25" y="1204"/>
                                    <a:pt x="22" y="1182"/>
                                  </a:cubicBezTo>
                                  <a:cubicBezTo>
                                    <a:pt x="19" y="1160"/>
                                    <a:pt x="26" y="1124"/>
                                    <a:pt x="25" y="1104"/>
                                  </a:cubicBezTo>
                                  <a:cubicBezTo>
                                    <a:pt x="20" y="1086"/>
                                    <a:pt x="23" y="1084"/>
                                    <a:pt x="16" y="1062"/>
                                  </a:cubicBezTo>
                                  <a:cubicBezTo>
                                    <a:pt x="15" y="1059"/>
                                    <a:pt x="16" y="1014"/>
                                    <a:pt x="16" y="1014"/>
                                  </a:cubicBezTo>
                                  <a:cubicBezTo>
                                    <a:pt x="23" y="986"/>
                                    <a:pt x="38" y="978"/>
                                    <a:pt x="31" y="951"/>
                                  </a:cubicBezTo>
                                  <a:cubicBezTo>
                                    <a:pt x="21" y="913"/>
                                    <a:pt x="11" y="875"/>
                                    <a:pt x="1" y="837"/>
                                  </a:cubicBezTo>
                                  <a:cubicBezTo>
                                    <a:pt x="0" y="808"/>
                                    <a:pt x="18" y="796"/>
                                    <a:pt x="22" y="777"/>
                                  </a:cubicBezTo>
                                  <a:cubicBezTo>
                                    <a:pt x="19" y="758"/>
                                    <a:pt x="20" y="742"/>
                                    <a:pt x="25" y="723"/>
                                  </a:cubicBezTo>
                                  <a:cubicBezTo>
                                    <a:pt x="24" y="689"/>
                                    <a:pt x="22" y="655"/>
                                    <a:pt x="22" y="621"/>
                                  </a:cubicBezTo>
                                  <a:cubicBezTo>
                                    <a:pt x="22" y="594"/>
                                    <a:pt x="34" y="566"/>
                                    <a:pt x="40" y="540"/>
                                  </a:cubicBezTo>
                                  <a:cubicBezTo>
                                    <a:pt x="48" y="509"/>
                                    <a:pt x="51" y="478"/>
                                    <a:pt x="58" y="447"/>
                                  </a:cubicBezTo>
                                  <a:cubicBezTo>
                                    <a:pt x="64" y="419"/>
                                    <a:pt x="73" y="391"/>
                                    <a:pt x="82" y="363"/>
                                  </a:cubicBezTo>
                                  <a:cubicBezTo>
                                    <a:pt x="85" y="354"/>
                                    <a:pt x="91" y="345"/>
                                    <a:pt x="94" y="336"/>
                                  </a:cubicBezTo>
                                  <a:cubicBezTo>
                                    <a:pt x="95" y="333"/>
                                    <a:pt x="97" y="327"/>
                                    <a:pt x="97" y="327"/>
                                  </a:cubicBezTo>
                                  <a:cubicBezTo>
                                    <a:pt x="98" y="315"/>
                                    <a:pt x="91" y="299"/>
                                    <a:pt x="100" y="291"/>
                                  </a:cubicBezTo>
                                  <a:cubicBezTo>
                                    <a:pt x="165" y="239"/>
                                    <a:pt x="137" y="313"/>
                                    <a:pt x="148" y="279"/>
                                  </a:cubicBezTo>
                                  <a:cubicBezTo>
                                    <a:pt x="151" y="258"/>
                                    <a:pt x="155" y="238"/>
                                    <a:pt x="139" y="222"/>
                                  </a:cubicBezTo>
                                  <a:cubicBezTo>
                                    <a:pt x="138" y="219"/>
                                    <a:pt x="135" y="216"/>
                                    <a:pt x="136" y="213"/>
                                  </a:cubicBezTo>
                                  <a:cubicBezTo>
                                    <a:pt x="139" y="206"/>
                                    <a:pt x="165" y="197"/>
                                    <a:pt x="172" y="195"/>
                                  </a:cubicBezTo>
                                  <a:cubicBezTo>
                                    <a:pt x="178" y="177"/>
                                    <a:pt x="194" y="126"/>
                                    <a:pt x="211" y="120"/>
                                  </a:cubicBezTo>
                                  <a:cubicBezTo>
                                    <a:pt x="217" y="122"/>
                                    <a:pt x="226" y="135"/>
                                    <a:pt x="229" y="129"/>
                                  </a:cubicBezTo>
                                  <a:cubicBezTo>
                                    <a:pt x="236" y="115"/>
                                    <a:pt x="230" y="96"/>
                                    <a:pt x="235" y="81"/>
                                  </a:cubicBezTo>
                                  <a:cubicBezTo>
                                    <a:pt x="243" y="54"/>
                                    <a:pt x="249" y="24"/>
                                    <a:pt x="265" y="0"/>
                                  </a:cubicBezTo>
                                  <a:cubicBezTo>
                                    <a:pt x="280" y="10"/>
                                    <a:pt x="278" y="19"/>
                                    <a:pt x="280" y="39"/>
                                  </a:cubicBezTo>
                                  <a:cubicBezTo>
                                    <a:pt x="283" y="66"/>
                                    <a:pt x="292" y="97"/>
                                    <a:pt x="292" y="123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90" name="AutoShape 128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9600000" flipH="1">
                              <a:off x="2726" y="885"/>
                              <a:ext cx="45" cy="181"/>
                            </a:xfrm>
                            <a:prstGeom prst="lightningBolt">
                              <a:avLst/>
                            </a:pr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684" name="Freeform 128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860" y="2504"/>
                          <a:ext cx="185" cy="280"/>
                        </a:xfrm>
                        <a:custGeom>
                          <a:avLst/>
                          <a:gdLst>
                            <a:gd name="T0" fmla="*/ 180 w 185"/>
                            <a:gd name="T1" fmla="*/ 0 h 280"/>
                            <a:gd name="T2" fmla="*/ 172 w 185"/>
                            <a:gd name="T3" fmla="*/ 24 h 280"/>
                            <a:gd name="T4" fmla="*/ 148 w 185"/>
                            <a:gd name="T5" fmla="*/ 32 h 280"/>
                            <a:gd name="T6" fmla="*/ 100 w 185"/>
                            <a:gd name="T7" fmla="*/ 120 h 280"/>
                            <a:gd name="T8" fmla="*/ 44 w 185"/>
                            <a:gd name="T9" fmla="*/ 192 h 280"/>
                            <a:gd name="T10" fmla="*/ 36 w 185"/>
                            <a:gd name="T11" fmla="*/ 216 h 280"/>
                            <a:gd name="T12" fmla="*/ 12 w 185"/>
                            <a:gd name="T13" fmla="*/ 224 h 280"/>
                            <a:gd name="T14" fmla="*/ 44 w 185"/>
                            <a:gd name="T15" fmla="*/ 280 h 280"/>
                            <a:gd name="T16" fmla="*/ 108 w 185"/>
                            <a:gd name="T17" fmla="*/ 200 h 280"/>
                            <a:gd name="T18" fmla="*/ 140 w 185"/>
                            <a:gd name="T19" fmla="*/ 176 h 280"/>
                            <a:gd name="T20" fmla="*/ 164 w 185"/>
                            <a:gd name="T21" fmla="*/ 152 h 280"/>
                            <a:gd name="T22" fmla="*/ 164 w 185"/>
                            <a:gd name="T23" fmla="*/ 56 h 280"/>
                            <a:gd name="T24" fmla="*/ 164 w 185"/>
                            <a:gd name="T25" fmla="*/ 56 h 280"/>
                            <a:gd name="T26" fmla="*/ 180 w 185"/>
                            <a:gd name="T27" fmla="*/ 0 h 280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w 185"/>
                            <a:gd name="T43" fmla="*/ 0 h 280"/>
                            <a:gd name="T44" fmla="*/ 185 w 185"/>
                            <a:gd name="T45" fmla="*/ 280 h 280"/>
                          </a:gdLst>
                          <a:ahLst/>
                          <a:cxnLst>
                            <a:cxn ang="T28">
                              <a:pos x="T0" y="T1"/>
                            </a:cxn>
                            <a:cxn ang="T29">
                              <a:pos x="T2" y="T3"/>
                            </a:cxn>
                            <a:cxn ang="T30">
                              <a:pos x="T4" y="T5"/>
                            </a:cxn>
                            <a:cxn ang="T31">
                              <a:pos x="T6" y="T7"/>
                            </a:cxn>
                            <a:cxn ang="T32">
                              <a:pos x="T8" y="T9"/>
                            </a:cxn>
                            <a:cxn ang="T33">
                              <a:pos x="T10" y="T11"/>
                            </a:cxn>
                            <a:cxn ang="T34">
                              <a:pos x="T12" y="T13"/>
                            </a:cxn>
                            <a:cxn ang="T35">
                              <a:pos x="T14" y="T15"/>
                            </a:cxn>
                            <a:cxn ang="T36">
                              <a:pos x="T16" y="T17"/>
                            </a:cxn>
                            <a:cxn ang="T37">
                              <a:pos x="T18" y="T19"/>
                            </a:cxn>
                            <a:cxn ang="T38">
                              <a:pos x="T20" y="T21"/>
                            </a:cxn>
                            <a:cxn ang="T39">
                              <a:pos x="T22" y="T23"/>
                            </a:cxn>
                            <a:cxn ang="T40">
                              <a:pos x="T24" y="T25"/>
                            </a:cxn>
                            <a:cxn ang="T41">
                              <a:pos x="T26" y="T27"/>
                            </a:cxn>
                          </a:cxnLst>
                          <a:rect l="T42" t="T43" r="T44" b="T45"/>
                          <a:pathLst>
                            <a:path w="185" h="280">
                              <a:moveTo>
                                <a:pt x="180" y="0"/>
                              </a:moveTo>
                              <a:cubicBezTo>
                                <a:pt x="177" y="8"/>
                                <a:pt x="178" y="18"/>
                                <a:pt x="172" y="24"/>
                              </a:cubicBezTo>
                              <a:cubicBezTo>
                                <a:pt x="166" y="30"/>
                                <a:pt x="153" y="25"/>
                                <a:pt x="148" y="32"/>
                              </a:cubicBezTo>
                              <a:cubicBezTo>
                                <a:pt x="112" y="82"/>
                                <a:pt x="150" y="87"/>
                                <a:pt x="100" y="120"/>
                              </a:cubicBezTo>
                              <a:cubicBezTo>
                                <a:pt x="90" y="149"/>
                                <a:pt x="44" y="192"/>
                                <a:pt x="44" y="192"/>
                              </a:cubicBezTo>
                              <a:cubicBezTo>
                                <a:pt x="41" y="200"/>
                                <a:pt x="42" y="210"/>
                                <a:pt x="36" y="216"/>
                              </a:cubicBezTo>
                              <a:cubicBezTo>
                                <a:pt x="30" y="222"/>
                                <a:pt x="15" y="216"/>
                                <a:pt x="12" y="224"/>
                              </a:cubicBezTo>
                              <a:cubicBezTo>
                                <a:pt x="0" y="259"/>
                                <a:pt x="24" y="267"/>
                                <a:pt x="44" y="280"/>
                              </a:cubicBezTo>
                              <a:cubicBezTo>
                                <a:pt x="89" y="265"/>
                                <a:pt x="93" y="245"/>
                                <a:pt x="108" y="200"/>
                              </a:cubicBezTo>
                              <a:cubicBezTo>
                                <a:pt x="112" y="187"/>
                                <a:pt x="130" y="185"/>
                                <a:pt x="140" y="176"/>
                              </a:cubicBezTo>
                              <a:cubicBezTo>
                                <a:pt x="149" y="169"/>
                                <a:pt x="156" y="160"/>
                                <a:pt x="164" y="152"/>
                              </a:cubicBezTo>
                              <a:cubicBezTo>
                                <a:pt x="185" y="88"/>
                                <a:pt x="185" y="120"/>
                                <a:pt x="164" y="56"/>
                              </a:cubicBezTo>
                              <a:cubicBezTo>
                                <a:pt x="169" y="37"/>
                                <a:pt x="175" y="19"/>
                                <a:pt x="18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 w="9525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682" name="Freeform 681"/>
                      <p:cNvSpPr/>
                      <p:nvPr/>
                    </p:nvSpPr>
                    <p:spPr>
                      <a:xfrm>
                        <a:off x="3622876" y="1608881"/>
                        <a:ext cx="476041" cy="544010"/>
                      </a:xfrm>
                      <a:custGeom>
                        <a:avLst/>
                        <a:gdLst>
                          <a:gd name="connsiteX0" fmla="*/ 335666 w 476041"/>
                          <a:gd name="connsiteY0" fmla="*/ 416689 h 544010"/>
                          <a:gd name="connsiteX1" fmla="*/ 335666 w 476041"/>
                          <a:gd name="connsiteY1" fmla="*/ 416689 h 544010"/>
                          <a:gd name="connsiteX2" fmla="*/ 416689 w 476041"/>
                          <a:gd name="connsiteY2" fmla="*/ 532435 h 544010"/>
                          <a:gd name="connsiteX3" fmla="*/ 451413 w 476041"/>
                          <a:gd name="connsiteY3" fmla="*/ 544010 h 544010"/>
                          <a:gd name="connsiteX4" fmla="*/ 451413 w 476041"/>
                          <a:gd name="connsiteY4" fmla="*/ 370390 h 544010"/>
                          <a:gd name="connsiteX5" fmla="*/ 428263 w 476041"/>
                          <a:gd name="connsiteY5" fmla="*/ 347241 h 544010"/>
                          <a:gd name="connsiteX6" fmla="*/ 393539 w 476041"/>
                          <a:gd name="connsiteY6" fmla="*/ 335666 h 544010"/>
                          <a:gd name="connsiteX7" fmla="*/ 347240 w 476041"/>
                          <a:gd name="connsiteY7" fmla="*/ 289367 h 544010"/>
                          <a:gd name="connsiteX8" fmla="*/ 289367 w 476041"/>
                          <a:gd name="connsiteY8" fmla="*/ 243068 h 544010"/>
                          <a:gd name="connsiteX9" fmla="*/ 266218 w 476041"/>
                          <a:gd name="connsiteY9" fmla="*/ 208344 h 544010"/>
                          <a:gd name="connsiteX10" fmla="*/ 208344 w 476041"/>
                          <a:gd name="connsiteY10" fmla="*/ 162046 h 544010"/>
                          <a:gd name="connsiteX11" fmla="*/ 138896 w 476041"/>
                          <a:gd name="connsiteY11" fmla="*/ 115747 h 544010"/>
                          <a:gd name="connsiteX12" fmla="*/ 115747 w 476041"/>
                          <a:gd name="connsiteY12" fmla="*/ 81023 h 544010"/>
                          <a:gd name="connsiteX13" fmla="*/ 81023 w 476041"/>
                          <a:gd name="connsiteY13" fmla="*/ 69448 h 544010"/>
                          <a:gd name="connsiteX14" fmla="*/ 69448 w 476041"/>
                          <a:gd name="connsiteY14" fmla="*/ 34724 h 544010"/>
                          <a:gd name="connsiteX15" fmla="*/ 34724 w 476041"/>
                          <a:gd name="connsiteY15" fmla="*/ 23149 h 544010"/>
                          <a:gd name="connsiteX16" fmla="*/ 0 w 476041"/>
                          <a:gd name="connsiteY16" fmla="*/ 0 h 544010"/>
                          <a:gd name="connsiteX17" fmla="*/ 11575 w 476041"/>
                          <a:gd name="connsiteY17" fmla="*/ 92597 h 544010"/>
                          <a:gd name="connsiteX18" fmla="*/ 34724 w 476041"/>
                          <a:gd name="connsiteY18" fmla="*/ 115747 h 544010"/>
                          <a:gd name="connsiteX19" fmla="*/ 57873 w 476041"/>
                          <a:gd name="connsiteY19" fmla="*/ 196770 h 544010"/>
                          <a:gd name="connsiteX20" fmla="*/ 81023 w 476041"/>
                          <a:gd name="connsiteY20" fmla="*/ 231494 h 544010"/>
                          <a:gd name="connsiteX21" fmla="*/ 115747 w 476041"/>
                          <a:gd name="connsiteY21" fmla="*/ 300942 h 544010"/>
                          <a:gd name="connsiteX22" fmla="*/ 185195 w 476041"/>
                          <a:gd name="connsiteY22" fmla="*/ 324091 h 544010"/>
                          <a:gd name="connsiteX23" fmla="*/ 254643 w 476041"/>
                          <a:gd name="connsiteY23" fmla="*/ 358815 h 544010"/>
                          <a:gd name="connsiteX24" fmla="*/ 289367 w 476041"/>
                          <a:gd name="connsiteY24" fmla="*/ 370390 h 544010"/>
                          <a:gd name="connsiteX25" fmla="*/ 324091 w 476041"/>
                          <a:gd name="connsiteY25" fmla="*/ 393539 h 544010"/>
                          <a:gd name="connsiteX26" fmla="*/ 335666 w 476041"/>
                          <a:gd name="connsiteY26" fmla="*/ 416689 h 5440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476041" h="544010">
                            <a:moveTo>
                              <a:pt x="335666" y="416689"/>
                            </a:moveTo>
                            <a:lnTo>
                              <a:pt x="335666" y="416689"/>
                            </a:lnTo>
                            <a:cubicBezTo>
                              <a:pt x="370702" y="486759"/>
                              <a:pt x="360300" y="504240"/>
                              <a:pt x="416689" y="532435"/>
                            </a:cubicBezTo>
                            <a:cubicBezTo>
                              <a:pt x="427602" y="537891"/>
                              <a:pt x="439838" y="540152"/>
                              <a:pt x="451413" y="544010"/>
                            </a:cubicBezTo>
                            <a:cubicBezTo>
                              <a:pt x="474516" y="474697"/>
                              <a:pt x="476041" y="485320"/>
                              <a:pt x="451413" y="370390"/>
                            </a:cubicBezTo>
                            <a:cubicBezTo>
                              <a:pt x="449126" y="359719"/>
                              <a:pt x="437621" y="352856"/>
                              <a:pt x="428263" y="347241"/>
                            </a:cubicBezTo>
                            <a:cubicBezTo>
                              <a:pt x="417801" y="340964"/>
                              <a:pt x="405114" y="339524"/>
                              <a:pt x="393539" y="335666"/>
                            </a:cubicBezTo>
                            <a:cubicBezTo>
                              <a:pt x="378106" y="320233"/>
                              <a:pt x="365400" y="301474"/>
                              <a:pt x="347240" y="289367"/>
                            </a:cubicBezTo>
                            <a:cubicBezTo>
                              <a:pt x="321454" y="272177"/>
                              <a:pt x="308217" y="266632"/>
                              <a:pt x="289367" y="243068"/>
                            </a:cubicBezTo>
                            <a:cubicBezTo>
                              <a:pt x="280677" y="232205"/>
                              <a:pt x="274908" y="219207"/>
                              <a:pt x="266218" y="208344"/>
                            </a:cubicBezTo>
                            <a:cubicBezTo>
                              <a:pt x="241377" y="177293"/>
                              <a:pt x="241765" y="188783"/>
                              <a:pt x="208344" y="162046"/>
                            </a:cubicBezTo>
                            <a:cubicBezTo>
                              <a:pt x="149426" y="114911"/>
                              <a:pt x="232221" y="162408"/>
                              <a:pt x="138896" y="115747"/>
                            </a:cubicBezTo>
                            <a:cubicBezTo>
                              <a:pt x="131180" y="104172"/>
                              <a:pt x="126610" y="89713"/>
                              <a:pt x="115747" y="81023"/>
                            </a:cubicBezTo>
                            <a:cubicBezTo>
                              <a:pt x="106220" y="73401"/>
                              <a:pt x="89650" y="78075"/>
                              <a:pt x="81023" y="69448"/>
                            </a:cubicBezTo>
                            <a:cubicBezTo>
                              <a:pt x="72396" y="60821"/>
                              <a:pt x="78075" y="43351"/>
                              <a:pt x="69448" y="34724"/>
                            </a:cubicBezTo>
                            <a:cubicBezTo>
                              <a:pt x="60821" y="26097"/>
                              <a:pt x="45637" y="28605"/>
                              <a:pt x="34724" y="23149"/>
                            </a:cubicBezTo>
                            <a:cubicBezTo>
                              <a:pt x="22282" y="16928"/>
                              <a:pt x="11575" y="7716"/>
                              <a:pt x="0" y="0"/>
                            </a:cubicBezTo>
                            <a:cubicBezTo>
                              <a:pt x="3858" y="30866"/>
                              <a:pt x="2637" y="62803"/>
                              <a:pt x="11575" y="92597"/>
                            </a:cubicBezTo>
                            <a:cubicBezTo>
                              <a:pt x="14711" y="103050"/>
                              <a:pt x="29109" y="106389"/>
                              <a:pt x="34724" y="115747"/>
                            </a:cubicBezTo>
                            <a:cubicBezTo>
                              <a:pt x="45991" y="134525"/>
                              <a:pt x="50301" y="179102"/>
                              <a:pt x="57873" y="196770"/>
                            </a:cubicBezTo>
                            <a:cubicBezTo>
                              <a:pt x="63353" y="209556"/>
                              <a:pt x="73306" y="219919"/>
                              <a:pt x="81023" y="231494"/>
                            </a:cubicBezTo>
                            <a:cubicBezTo>
                              <a:pt x="87330" y="250416"/>
                              <a:pt x="96850" y="289132"/>
                              <a:pt x="115747" y="300942"/>
                            </a:cubicBezTo>
                            <a:cubicBezTo>
                              <a:pt x="136440" y="313875"/>
                              <a:pt x="162046" y="316375"/>
                              <a:pt x="185195" y="324091"/>
                            </a:cubicBezTo>
                            <a:cubicBezTo>
                              <a:pt x="272470" y="353183"/>
                              <a:pt x="164897" y="313942"/>
                              <a:pt x="254643" y="358815"/>
                            </a:cubicBezTo>
                            <a:cubicBezTo>
                              <a:pt x="265556" y="364271"/>
                              <a:pt x="278454" y="364934"/>
                              <a:pt x="289367" y="370390"/>
                            </a:cubicBezTo>
                            <a:cubicBezTo>
                              <a:pt x="301809" y="376611"/>
                              <a:pt x="313228" y="384849"/>
                              <a:pt x="324091" y="393539"/>
                            </a:cubicBezTo>
                            <a:cubicBezTo>
                              <a:pt x="356438" y="419417"/>
                              <a:pt x="333737" y="412831"/>
                              <a:pt x="335666" y="416689"/>
                            </a:cubicBezTo>
                            <a:close/>
                          </a:path>
                        </a:pathLst>
                      </a:custGeom>
                      <a:solidFill>
                        <a:srgbClr val="ECD846"/>
                      </a:solidFill>
                      <a:ln>
                        <a:solidFill>
                          <a:srgbClr val="CC99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400">
                          <a:defRPr/>
                        </a:pPr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</p:grpSp>
              <p:grpSp>
                <p:nvGrpSpPr>
                  <p:cNvPr id="753" name="Group 189"/>
                  <p:cNvGrpSpPr/>
                  <p:nvPr/>
                </p:nvGrpSpPr>
                <p:grpSpPr>
                  <a:xfrm rot="2923079">
                    <a:off x="3796680" y="2005608"/>
                    <a:ext cx="376580" cy="1224136"/>
                    <a:chOff x="3491880" y="1700808"/>
                    <a:chExt cx="376580" cy="1224136"/>
                  </a:xfrm>
                </p:grpSpPr>
                <p:grpSp>
                  <p:nvGrpSpPr>
                    <p:cNvPr id="754" name="Group 143"/>
                    <p:cNvGrpSpPr/>
                    <p:nvPr/>
                  </p:nvGrpSpPr>
                  <p:grpSpPr>
                    <a:xfrm>
                      <a:off x="3491880" y="2276872"/>
                      <a:ext cx="304572" cy="648072"/>
                      <a:chOff x="3622876" y="1044283"/>
                      <a:chExt cx="1960756" cy="3563452"/>
                    </a:xfrm>
                  </p:grpSpPr>
                  <p:grpSp>
                    <p:nvGrpSpPr>
                      <p:cNvPr id="756" name="Group 1280"/>
                      <p:cNvGrpSpPr>
                        <a:grpSpLocks/>
                      </p:cNvGrpSpPr>
                      <p:nvPr/>
                    </p:nvGrpSpPr>
                    <p:grpSpPr bwMode="auto">
                      <a:xfrm rot="18992529" flipH="1" flipV="1">
                        <a:off x="4245701" y="1044283"/>
                        <a:ext cx="1337931" cy="3563452"/>
                        <a:chOff x="2440" y="885"/>
                        <a:chExt cx="758" cy="2167"/>
                      </a:xfrm>
                    </p:grpSpPr>
                    <p:grpSp>
                      <p:nvGrpSpPr>
                        <p:cNvPr id="759" name="Group 128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40" y="885"/>
                          <a:ext cx="758" cy="2167"/>
                          <a:chOff x="2431" y="885"/>
                          <a:chExt cx="758" cy="2167"/>
                        </a:xfrm>
                      </p:grpSpPr>
                      <p:sp>
                        <p:nvSpPr>
                          <p:cNvPr id="673" name="Freeform 128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709" y="1037"/>
                            <a:ext cx="480" cy="1028"/>
                          </a:xfrm>
                          <a:custGeom>
                            <a:avLst/>
                            <a:gdLst>
                              <a:gd name="T0" fmla="*/ 471 w 480"/>
                              <a:gd name="T1" fmla="*/ 1017 h 1028"/>
                              <a:gd name="T2" fmla="*/ 468 w 480"/>
                              <a:gd name="T3" fmla="*/ 993 h 1028"/>
                              <a:gd name="T4" fmla="*/ 474 w 480"/>
                              <a:gd name="T5" fmla="*/ 957 h 1028"/>
                              <a:gd name="T6" fmla="*/ 468 w 480"/>
                              <a:gd name="T7" fmla="*/ 882 h 1028"/>
                              <a:gd name="T8" fmla="*/ 477 w 480"/>
                              <a:gd name="T9" fmla="*/ 816 h 1028"/>
                              <a:gd name="T10" fmla="*/ 474 w 480"/>
                              <a:gd name="T11" fmla="*/ 807 h 1028"/>
                              <a:gd name="T12" fmla="*/ 459 w 480"/>
                              <a:gd name="T13" fmla="*/ 750 h 1028"/>
                              <a:gd name="T14" fmla="*/ 459 w 480"/>
                              <a:gd name="T15" fmla="*/ 705 h 1028"/>
                              <a:gd name="T16" fmla="*/ 450 w 480"/>
                              <a:gd name="T17" fmla="*/ 708 h 1028"/>
                              <a:gd name="T18" fmla="*/ 456 w 480"/>
                              <a:gd name="T19" fmla="*/ 699 h 1028"/>
                              <a:gd name="T20" fmla="*/ 450 w 480"/>
                              <a:gd name="T21" fmla="*/ 669 h 1028"/>
                              <a:gd name="T22" fmla="*/ 444 w 480"/>
                              <a:gd name="T23" fmla="*/ 591 h 1028"/>
                              <a:gd name="T24" fmla="*/ 429 w 480"/>
                              <a:gd name="T25" fmla="*/ 510 h 1028"/>
                              <a:gd name="T26" fmla="*/ 432 w 480"/>
                              <a:gd name="T27" fmla="*/ 480 h 1028"/>
                              <a:gd name="T28" fmla="*/ 423 w 480"/>
                              <a:gd name="T29" fmla="*/ 483 h 1028"/>
                              <a:gd name="T30" fmla="*/ 408 w 480"/>
                              <a:gd name="T31" fmla="*/ 438 h 1028"/>
                              <a:gd name="T32" fmla="*/ 384 w 480"/>
                              <a:gd name="T33" fmla="*/ 408 h 1028"/>
                              <a:gd name="T34" fmla="*/ 372 w 480"/>
                              <a:gd name="T35" fmla="*/ 336 h 1028"/>
                              <a:gd name="T36" fmla="*/ 351 w 480"/>
                              <a:gd name="T37" fmla="*/ 330 h 1028"/>
                              <a:gd name="T38" fmla="*/ 345 w 480"/>
                              <a:gd name="T39" fmla="*/ 294 h 1028"/>
                              <a:gd name="T40" fmla="*/ 312 w 480"/>
                              <a:gd name="T41" fmla="*/ 222 h 1028"/>
                              <a:gd name="T42" fmla="*/ 306 w 480"/>
                              <a:gd name="T43" fmla="*/ 174 h 1028"/>
                              <a:gd name="T44" fmla="*/ 297 w 480"/>
                              <a:gd name="T45" fmla="*/ 177 h 1028"/>
                              <a:gd name="T46" fmla="*/ 291 w 480"/>
                              <a:gd name="T47" fmla="*/ 186 h 1028"/>
                              <a:gd name="T48" fmla="*/ 279 w 480"/>
                              <a:gd name="T49" fmla="*/ 156 h 1028"/>
                              <a:gd name="T50" fmla="*/ 246 w 480"/>
                              <a:gd name="T51" fmla="*/ 147 h 1028"/>
                              <a:gd name="T52" fmla="*/ 225 w 480"/>
                              <a:gd name="T53" fmla="*/ 132 h 1028"/>
                              <a:gd name="T54" fmla="*/ 201 w 480"/>
                              <a:gd name="T55" fmla="*/ 105 h 1028"/>
                              <a:gd name="T56" fmla="*/ 159 w 480"/>
                              <a:gd name="T57" fmla="*/ 96 h 1028"/>
                              <a:gd name="T58" fmla="*/ 102 w 480"/>
                              <a:gd name="T59" fmla="*/ 63 h 1028"/>
                              <a:gd name="T60" fmla="*/ 78 w 480"/>
                              <a:gd name="T61" fmla="*/ 33 h 1028"/>
                              <a:gd name="T62" fmla="*/ 51 w 480"/>
                              <a:gd name="T63" fmla="*/ 12 h 1028"/>
                              <a:gd name="T64" fmla="*/ 33 w 480"/>
                              <a:gd name="T65" fmla="*/ 0 h 1028"/>
                              <a:gd name="T66" fmla="*/ 21 w 480"/>
                              <a:gd name="T67" fmla="*/ 48 h 1028"/>
                              <a:gd name="T68" fmla="*/ 48 w 480"/>
                              <a:gd name="T69" fmla="*/ 132 h 1028"/>
                              <a:gd name="T70" fmla="*/ 117 w 480"/>
                              <a:gd name="T71" fmla="*/ 108 h 1028"/>
                              <a:gd name="T72" fmla="*/ 126 w 480"/>
                              <a:gd name="T73" fmla="*/ 120 h 1028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w 480"/>
                              <a:gd name="T112" fmla="*/ 0 h 1028"/>
                              <a:gd name="T113" fmla="*/ 480 w 480"/>
                              <a:gd name="T114" fmla="*/ 1028 h 1028"/>
                            </a:gdLst>
                            <a:ahLst/>
                            <a:cxnLst>
                              <a:cxn ang="T74">
                                <a:pos x="T0" y="T1"/>
                              </a:cxn>
                              <a:cxn ang="T75">
                                <a:pos x="T2" y="T3"/>
                              </a:cxn>
                              <a:cxn ang="T76">
                                <a:pos x="T4" y="T5"/>
                              </a:cxn>
                              <a:cxn ang="T77">
                                <a:pos x="T6" y="T7"/>
                              </a:cxn>
                              <a:cxn ang="T78">
                                <a:pos x="T8" y="T9"/>
                              </a:cxn>
                              <a:cxn ang="T79">
                                <a:pos x="T10" y="T11"/>
                              </a:cxn>
                              <a:cxn ang="T80">
                                <a:pos x="T12" y="T13"/>
                              </a:cxn>
                              <a:cxn ang="T81">
                                <a:pos x="T14" y="T15"/>
                              </a:cxn>
                              <a:cxn ang="T82">
                                <a:pos x="T16" y="T17"/>
                              </a:cxn>
                              <a:cxn ang="T83">
                                <a:pos x="T18" y="T19"/>
                              </a:cxn>
                              <a:cxn ang="T84">
                                <a:pos x="T20" y="T21"/>
                              </a:cxn>
                              <a:cxn ang="T85">
                                <a:pos x="T22" y="T23"/>
                              </a:cxn>
                              <a:cxn ang="T86">
                                <a:pos x="T24" y="T25"/>
                              </a:cxn>
                              <a:cxn ang="T87">
                                <a:pos x="T26" y="T27"/>
                              </a:cxn>
                              <a:cxn ang="T88">
                                <a:pos x="T28" y="T29"/>
                              </a:cxn>
                              <a:cxn ang="T89">
                                <a:pos x="T30" y="T31"/>
                              </a:cxn>
                              <a:cxn ang="T90">
                                <a:pos x="T32" y="T33"/>
                              </a:cxn>
                              <a:cxn ang="T91">
                                <a:pos x="T34" y="T35"/>
                              </a:cxn>
                              <a:cxn ang="T92">
                                <a:pos x="T36" y="T37"/>
                              </a:cxn>
                              <a:cxn ang="T93">
                                <a:pos x="T38" y="T39"/>
                              </a:cxn>
                              <a:cxn ang="T94">
                                <a:pos x="T40" y="T41"/>
                              </a:cxn>
                              <a:cxn ang="T95">
                                <a:pos x="T42" y="T43"/>
                              </a:cxn>
                              <a:cxn ang="T96">
                                <a:pos x="T44" y="T45"/>
                              </a:cxn>
                              <a:cxn ang="T97">
                                <a:pos x="T46" y="T47"/>
                              </a:cxn>
                              <a:cxn ang="T98">
                                <a:pos x="T48" y="T49"/>
                              </a:cxn>
                              <a:cxn ang="T99">
                                <a:pos x="T50" y="T51"/>
                              </a:cxn>
                              <a:cxn ang="T100">
                                <a:pos x="T52" y="T53"/>
                              </a:cxn>
                              <a:cxn ang="T101">
                                <a:pos x="T54" y="T55"/>
                              </a:cxn>
                              <a:cxn ang="T102">
                                <a:pos x="T56" y="T57"/>
                              </a:cxn>
                              <a:cxn ang="T103">
                                <a:pos x="T58" y="T59"/>
                              </a:cxn>
                              <a:cxn ang="T104">
                                <a:pos x="T60" y="T61"/>
                              </a:cxn>
                              <a:cxn ang="T105">
                                <a:pos x="T62" y="T63"/>
                              </a:cxn>
                              <a:cxn ang="T106">
                                <a:pos x="T64" y="T65"/>
                              </a:cxn>
                              <a:cxn ang="T107">
                                <a:pos x="T66" y="T67"/>
                              </a:cxn>
                              <a:cxn ang="T108">
                                <a:pos x="T68" y="T69"/>
                              </a:cxn>
                              <a:cxn ang="T109">
                                <a:pos x="T70" y="T71"/>
                              </a:cxn>
                              <a:cxn ang="T110">
                                <a:pos x="T72" y="T73"/>
                              </a:cxn>
                            </a:cxnLst>
                            <a:rect l="T111" t="T112" r="T113" b="T114"/>
                            <a:pathLst>
                              <a:path w="480" h="1028">
                                <a:moveTo>
                                  <a:pt x="471" y="1017"/>
                                </a:moveTo>
                                <a:cubicBezTo>
                                  <a:pt x="480" y="983"/>
                                  <a:pt x="471" y="1028"/>
                                  <a:pt x="468" y="993"/>
                                </a:cubicBezTo>
                                <a:cubicBezTo>
                                  <a:pt x="467" y="982"/>
                                  <a:pt x="471" y="968"/>
                                  <a:pt x="474" y="957"/>
                                </a:cubicBezTo>
                                <a:cubicBezTo>
                                  <a:pt x="470" y="931"/>
                                  <a:pt x="476" y="907"/>
                                  <a:pt x="468" y="882"/>
                                </a:cubicBezTo>
                                <a:cubicBezTo>
                                  <a:pt x="470" y="860"/>
                                  <a:pt x="474" y="838"/>
                                  <a:pt x="477" y="816"/>
                                </a:cubicBezTo>
                                <a:cubicBezTo>
                                  <a:pt x="476" y="813"/>
                                  <a:pt x="474" y="810"/>
                                  <a:pt x="474" y="807"/>
                                </a:cubicBezTo>
                                <a:cubicBezTo>
                                  <a:pt x="474" y="782"/>
                                  <a:pt x="461" y="775"/>
                                  <a:pt x="459" y="750"/>
                                </a:cubicBezTo>
                                <a:cubicBezTo>
                                  <a:pt x="458" y="739"/>
                                  <a:pt x="459" y="705"/>
                                  <a:pt x="459" y="705"/>
                                </a:cubicBezTo>
                                <a:cubicBezTo>
                                  <a:pt x="456" y="706"/>
                                  <a:pt x="451" y="711"/>
                                  <a:pt x="450" y="708"/>
                                </a:cubicBezTo>
                                <a:cubicBezTo>
                                  <a:pt x="448" y="705"/>
                                  <a:pt x="456" y="703"/>
                                  <a:pt x="456" y="699"/>
                                </a:cubicBezTo>
                                <a:cubicBezTo>
                                  <a:pt x="457" y="688"/>
                                  <a:pt x="453" y="679"/>
                                  <a:pt x="450" y="669"/>
                                </a:cubicBezTo>
                                <a:cubicBezTo>
                                  <a:pt x="453" y="642"/>
                                  <a:pt x="453" y="617"/>
                                  <a:pt x="444" y="591"/>
                                </a:cubicBezTo>
                                <a:cubicBezTo>
                                  <a:pt x="459" y="547"/>
                                  <a:pt x="462" y="546"/>
                                  <a:pt x="429" y="510"/>
                                </a:cubicBezTo>
                                <a:cubicBezTo>
                                  <a:pt x="428" y="519"/>
                                  <a:pt x="435" y="472"/>
                                  <a:pt x="432" y="480"/>
                                </a:cubicBezTo>
                                <a:cubicBezTo>
                                  <a:pt x="431" y="483"/>
                                  <a:pt x="424" y="486"/>
                                  <a:pt x="423" y="483"/>
                                </a:cubicBezTo>
                                <a:cubicBezTo>
                                  <a:pt x="408" y="434"/>
                                  <a:pt x="437" y="445"/>
                                  <a:pt x="408" y="438"/>
                                </a:cubicBezTo>
                                <a:cubicBezTo>
                                  <a:pt x="400" y="428"/>
                                  <a:pt x="391" y="419"/>
                                  <a:pt x="384" y="408"/>
                                </a:cubicBezTo>
                                <a:cubicBezTo>
                                  <a:pt x="382" y="394"/>
                                  <a:pt x="382" y="346"/>
                                  <a:pt x="372" y="336"/>
                                </a:cubicBezTo>
                                <a:cubicBezTo>
                                  <a:pt x="367" y="331"/>
                                  <a:pt x="358" y="332"/>
                                  <a:pt x="351" y="330"/>
                                </a:cubicBezTo>
                                <a:cubicBezTo>
                                  <a:pt x="347" y="315"/>
                                  <a:pt x="353" y="307"/>
                                  <a:pt x="345" y="294"/>
                                </a:cubicBezTo>
                                <a:cubicBezTo>
                                  <a:pt x="345" y="291"/>
                                  <a:pt x="341" y="212"/>
                                  <a:pt x="312" y="222"/>
                                </a:cubicBezTo>
                                <a:cubicBezTo>
                                  <a:pt x="305" y="202"/>
                                  <a:pt x="312" y="168"/>
                                  <a:pt x="306" y="174"/>
                                </a:cubicBezTo>
                                <a:cubicBezTo>
                                  <a:pt x="304" y="176"/>
                                  <a:pt x="299" y="175"/>
                                  <a:pt x="297" y="177"/>
                                </a:cubicBezTo>
                                <a:cubicBezTo>
                                  <a:pt x="295" y="179"/>
                                  <a:pt x="283" y="211"/>
                                  <a:pt x="291" y="186"/>
                                </a:cubicBezTo>
                                <a:cubicBezTo>
                                  <a:pt x="289" y="177"/>
                                  <a:pt x="287" y="162"/>
                                  <a:pt x="279" y="156"/>
                                </a:cubicBezTo>
                                <a:cubicBezTo>
                                  <a:pt x="270" y="149"/>
                                  <a:pt x="246" y="147"/>
                                  <a:pt x="246" y="147"/>
                                </a:cubicBezTo>
                                <a:cubicBezTo>
                                  <a:pt x="240" y="141"/>
                                  <a:pt x="231" y="138"/>
                                  <a:pt x="225" y="132"/>
                                </a:cubicBezTo>
                                <a:cubicBezTo>
                                  <a:pt x="213" y="120"/>
                                  <a:pt x="218" y="114"/>
                                  <a:pt x="201" y="105"/>
                                </a:cubicBezTo>
                                <a:cubicBezTo>
                                  <a:pt x="182" y="110"/>
                                  <a:pt x="176" y="102"/>
                                  <a:pt x="159" y="96"/>
                                </a:cubicBezTo>
                                <a:cubicBezTo>
                                  <a:pt x="143" y="80"/>
                                  <a:pt x="119" y="78"/>
                                  <a:pt x="102" y="63"/>
                                </a:cubicBezTo>
                                <a:cubicBezTo>
                                  <a:pt x="64" y="29"/>
                                  <a:pt x="97" y="59"/>
                                  <a:pt x="78" y="33"/>
                                </a:cubicBezTo>
                                <a:cubicBezTo>
                                  <a:pt x="72" y="24"/>
                                  <a:pt x="59" y="18"/>
                                  <a:pt x="51" y="12"/>
                                </a:cubicBezTo>
                                <a:cubicBezTo>
                                  <a:pt x="45" y="8"/>
                                  <a:pt x="33" y="0"/>
                                  <a:pt x="33" y="0"/>
                                </a:cubicBezTo>
                                <a:cubicBezTo>
                                  <a:pt x="0" y="11"/>
                                  <a:pt x="11" y="11"/>
                                  <a:pt x="21" y="48"/>
                                </a:cubicBezTo>
                                <a:cubicBezTo>
                                  <a:pt x="23" y="55"/>
                                  <a:pt x="41" y="129"/>
                                  <a:pt x="48" y="132"/>
                                </a:cubicBezTo>
                                <a:cubicBezTo>
                                  <a:pt x="78" y="126"/>
                                  <a:pt x="90" y="103"/>
                                  <a:pt x="117" y="108"/>
                                </a:cubicBezTo>
                                <a:cubicBezTo>
                                  <a:pt x="124" y="118"/>
                                  <a:pt x="120" y="114"/>
                                  <a:pt x="126" y="120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grpSp>
                        <p:nvGrpSpPr>
                          <p:cNvPr id="764" name="Group 1283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31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675" name="Oval 1284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2476" y="1157"/>
                              <a:ext cx="681" cy="1542"/>
                            </a:xfrm>
                            <a:prstGeom prst="ellipse">
                              <a:avLst/>
                            </a:pr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76" name="Freeform 1285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95" y="2048"/>
                              <a:ext cx="294" cy="993"/>
                            </a:xfrm>
                            <a:custGeom>
                              <a:avLst/>
                              <a:gdLst>
                                <a:gd name="T0" fmla="*/ 0 w 294"/>
                                <a:gd name="T1" fmla="*/ 993 h 993"/>
                                <a:gd name="T2" fmla="*/ 15 w 294"/>
                                <a:gd name="T3" fmla="*/ 942 h 993"/>
                                <a:gd name="T4" fmla="*/ 30 w 294"/>
                                <a:gd name="T5" fmla="*/ 921 h 993"/>
                                <a:gd name="T6" fmla="*/ 51 w 294"/>
                                <a:gd name="T7" fmla="*/ 897 h 993"/>
                                <a:gd name="T8" fmla="*/ 66 w 294"/>
                                <a:gd name="T9" fmla="*/ 855 h 993"/>
                                <a:gd name="T10" fmla="*/ 78 w 294"/>
                                <a:gd name="T11" fmla="*/ 837 h 993"/>
                                <a:gd name="T12" fmla="*/ 84 w 294"/>
                                <a:gd name="T13" fmla="*/ 828 h 993"/>
                                <a:gd name="T14" fmla="*/ 108 w 294"/>
                                <a:gd name="T15" fmla="*/ 795 h 993"/>
                                <a:gd name="T16" fmla="*/ 129 w 294"/>
                                <a:gd name="T17" fmla="*/ 714 h 993"/>
                                <a:gd name="T18" fmla="*/ 147 w 294"/>
                                <a:gd name="T19" fmla="*/ 675 h 993"/>
                                <a:gd name="T20" fmla="*/ 162 w 294"/>
                                <a:gd name="T21" fmla="*/ 627 h 993"/>
                                <a:gd name="T22" fmla="*/ 204 w 294"/>
                                <a:gd name="T23" fmla="*/ 519 h 993"/>
                                <a:gd name="T24" fmla="*/ 141 w 294"/>
                                <a:gd name="T25" fmla="*/ 543 h 993"/>
                                <a:gd name="T26" fmla="*/ 99 w 294"/>
                                <a:gd name="T27" fmla="*/ 597 h 993"/>
                                <a:gd name="T28" fmla="*/ 81 w 294"/>
                                <a:gd name="T29" fmla="*/ 672 h 993"/>
                                <a:gd name="T30" fmla="*/ 69 w 294"/>
                                <a:gd name="T31" fmla="*/ 690 h 993"/>
                                <a:gd name="T32" fmla="*/ 78 w 294"/>
                                <a:gd name="T33" fmla="*/ 708 h 993"/>
                                <a:gd name="T34" fmla="*/ 45 w 294"/>
                                <a:gd name="T35" fmla="*/ 765 h 993"/>
                                <a:gd name="T36" fmla="*/ 42 w 294"/>
                                <a:gd name="T37" fmla="*/ 789 h 993"/>
                                <a:gd name="T38" fmla="*/ 39 w 294"/>
                                <a:gd name="T39" fmla="*/ 801 h 993"/>
                                <a:gd name="T40" fmla="*/ 15 w 294"/>
                                <a:gd name="T41" fmla="*/ 753 h 993"/>
                                <a:gd name="T42" fmla="*/ 51 w 294"/>
                                <a:gd name="T43" fmla="*/ 696 h 993"/>
                                <a:gd name="T44" fmla="*/ 69 w 294"/>
                                <a:gd name="T45" fmla="*/ 675 h 993"/>
                                <a:gd name="T46" fmla="*/ 114 w 294"/>
                                <a:gd name="T47" fmla="*/ 612 h 993"/>
                                <a:gd name="T48" fmla="*/ 129 w 294"/>
                                <a:gd name="T49" fmla="*/ 597 h 993"/>
                                <a:gd name="T50" fmla="*/ 141 w 294"/>
                                <a:gd name="T51" fmla="*/ 567 h 993"/>
                                <a:gd name="T52" fmla="*/ 153 w 294"/>
                                <a:gd name="T53" fmla="*/ 525 h 993"/>
                                <a:gd name="T54" fmla="*/ 168 w 294"/>
                                <a:gd name="T55" fmla="*/ 507 h 993"/>
                                <a:gd name="T56" fmla="*/ 174 w 294"/>
                                <a:gd name="T57" fmla="*/ 489 h 993"/>
                                <a:gd name="T58" fmla="*/ 180 w 294"/>
                                <a:gd name="T59" fmla="*/ 477 h 993"/>
                                <a:gd name="T60" fmla="*/ 210 w 294"/>
                                <a:gd name="T61" fmla="*/ 417 h 993"/>
                                <a:gd name="T62" fmla="*/ 225 w 294"/>
                                <a:gd name="T63" fmla="*/ 387 h 993"/>
                                <a:gd name="T64" fmla="*/ 231 w 294"/>
                                <a:gd name="T65" fmla="*/ 369 h 993"/>
                                <a:gd name="T66" fmla="*/ 234 w 294"/>
                                <a:gd name="T67" fmla="*/ 324 h 993"/>
                                <a:gd name="T68" fmla="*/ 246 w 294"/>
                                <a:gd name="T69" fmla="*/ 306 h 993"/>
                                <a:gd name="T70" fmla="*/ 252 w 294"/>
                                <a:gd name="T71" fmla="*/ 288 h 993"/>
                                <a:gd name="T72" fmla="*/ 261 w 294"/>
                                <a:gd name="T73" fmla="*/ 216 h 993"/>
                                <a:gd name="T74" fmla="*/ 279 w 294"/>
                                <a:gd name="T75" fmla="*/ 189 h 993"/>
                                <a:gd name="T76" fmla="*/ 261 w 294"/>
                                <a:gd name="T77" fmla="*/ 168 h 993"/>
                                <a:gd name="T78" fmla="*/ 282 w 294"/>
                                <a:gd name="T79" fmla="*/ 132 h 993"/>
                                <a:gd name="T80" fmla="*/ 294 w 294"/>
                                <a:gd name="T81" fmla="*/ 105 h 993"/>
                                <a:gd name="T82" fmla="*/ 279 w 294"/>
                                <a:gd name="T83" fmla="*/ 75 h 993"/>
                                <a:gd name="T84" fmla="*/ 288 w 294"/>
                                <a:gd name="T85" fmla="*/ 0 h 993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w 294"/>
                                <a:gd name="T130" fmla="*/ 0 h 993"/>
                                <a:gd name="T131" fmla="*/ 294 w 294"/>
                                <a:gd name="T132" fmla="*/ 993 h 993"/>
                              </a:gdLst>
                              <a:ahLst/>
                              <a:cxnLst>
                                <a:cxn ang="T86">
                                  <a:pos x="T0" y="T1"/>
                                </a:cxn>
                                <a:cxn ang="T87">
                                  <a:pos x="T2" y="T3"/>
                                </a:cxn>
                                <a:cxn ang="T88">
                                  <a:pos x="T4" y="T5"/>
                                </a:cxn>
                                <a:cxn ang="T89">
                                  <a:pos x="T6" y="T7"/>
                                </a:cxn>
                                <a:cxn ang="T90">
                                  <a:pos x="T8" y="T9"/>
                                </a:cxn>
                                <a:cxn ang="T91">
                                  <a:pos x="T10" y="T11"/>
                                </a:cxn>
                                <a:cxn ang="T92">
                                  <a:pos x="T12" y="T13"/>
                                </a:cxn>
                                <a:cxn ang="T93">
                                  <a:pos x="T14" y="T15"/>
                                </a:cxn>
                                <a:cxn ang="T94">
                                  <a:pos x="T16" y="T17"/>
                                </a:cxn>
                                <a:cxn ang="T95">
                                  <a:pos x="T18" y="T19"/>
                                </a:cxn>
                                <a:cxn ang="T96">
                                  <a:pos x="T20" y="T21"/>
                                </a:cxn>
                                <a:cxn ang="T97">
                                  <a:pos x="T22" y="T23"/>
                                </a:cxn>
                                <a:cxn ang="T98">
                                  <a:pos x="T24" y="T25"/>
                                </a:cxn>
                                <a:cxn ang="T99">
                                  <a:pos x="T26" y="T27"/>
                                </a:cxn>
                                <a:cxn ang="T100">
                                  <a:pos x="T28" y="T29"/>
                                </a:cxn>
                                <a:cxn ang="T101">
                                  <a:pos x="T30" y="T31"/>
                                </a:cxn>
                                <a:cxn ang="T102">
                                  <a:pos x="T32" y="T33"/>
                                </a:cxn>
                                <a:cxn ang="T103">
                                  <a:pos x="T34" y="T35"/>
                                </a:cxn>
                                <a:cxn ang="T104">
                                  <a:pos x="T36" y="T37"/>
                                </a:cxn>
                                <a:cxn ang="T105">
                                  <a:pos x="T38" y="T39"/>
                                </a:cxn>
                                <a:cxn ang="T106">
                                  <a:pos x="T40" y="T41"/>
                                </a:cxn>
                                <a:cxn ang="T107">
                                  <a:pos x="T42" y="T43"/>
                                </a:cxn>
                                <a:cxn ang="T108">
                                  <a:pos x="T44" y="T45"/>
                                </a:cxn>
                                <a:cxn ang="T109">
                                  <a:pos x="T46" y="T47"/>
                                </a:cxn>
                                <a:cxn ang="T110">
                                  <a:pos x="T48" y="T49"/>
                                </a:cxn>
                                <a:cxn ang="T111">
                                  <a:pos x="T50" y="T51"/>
                                </a:cxn>
                                <a:cxn ang="T112">
                                  <a:pos x="T52" y="T53"/>
                                </a:cxn>
                                <a:cxn ang="T113">
                                  <a:pos x="T54" y="T55"/>
                                </a:cxn>
                                <a:cxn ang="T114">
                                  <a:pos x="T56" y="T57"/>
                                </a:cxn>
                                <a:cxn ang="T115">
                                  <a:pos x="T58" y="T59"/>
                                </a:cxn>
                                <a:cxn ang="T116">
                                  <a:pos x="T60" y="T61"/>
                                </a:cxn>
                                <a:cxn ang="T117">
                                  <a:pos x="T62" y="T63"/>
                                </a:cxn>
                                <a:cxn ang="T118">
                                  <a:pos x="T64" y="T65"/>
                                </a:cxn>
                                <a:cxn ang="T119">
                                  <a:pos x="T66" y="T67"/>
                                </a:cxn>
                                <a:cxn ang="T120">
                                  <a:pos x="T68" y="T69"/>
                                </a:cxn>
                                <a:cxn ang="T121">
                                  <a:pos x="T70" y="T71"/>
                                </a:cxn>
                                <a:cxn ang="T122">
                                  <a:pos x="T72" y="T73"/>
                                </a:cxn>
                                <a:cxn ang="T123">
                                  <a:pos x="T74" y="T75"/>
                                </a:cxn>
                                <a:cxn ang="T124">
                                  <a:pos x="T76" y="T77"/>
                                </a:cxn>
                                <a:cxn ang="T125">
                                  <a:pos x="T78" y="T79"/>
                                </a:cxn>
                                <a:cxn ang="T126">
                                  <a:pos x="T80" y="T81"/>
                                </a:cxn>
                                <a:cxn ang="T127">
                                  <a:pos x="T82" y="T83"/>
                                </a:cxn>
                                <a:cxn ang="T128">
                                  <a:pos x="T84" y="T85"/>
                                </a:cxn>
                              </a:cxnLst>
                              <a:rect l="T129" t="T130" r="T131" b="T132"/>
                              <a:pathLst>
                                <a:path w="294" h="993">
                                  <a:moveTo>
                                    <a:pt x="0" y="993"/>
                                  </a:moveTo>
                                  <a:cubicBezTo>
                                    <a:pt x="5" y="973"/>
                                    <a:pt x="0" y="957"/>
                                    <a:pt x="15" y="942"/>
                                  </a:cubicBezTo>
                                  <a:cubicBezTo>
                                    <a:pt x="22" y="921"/>
                                    <a:pt x="15" y="926"/>
                                    <a:pt x="30" y="921"/>
                                  </a:cubicBezTo>
                                  <a:cubicBezTo>
                                    <a:pt x="34" y="908"/>
                                    <a:pt x="43" y="907"/>
                                    <a:pt x="51" y="897"/>
                                  </a:cubicBezTo>
                                  <a:cubicBezTo>
                                    <a:pt x="61" y="885"/>
                                    <a:pt x="62" y="869"/>
                                    <a:pt x="66" y="855"/>
                                  </a:cubicBezTo>
                                  <a:cubicBezTo>
                                    <a:pt x="68" y="848"/>
                                    <a:pt x="74" y="843"/>
                                    <a:pt x="78" y="837"/>
                                  </a:cubicBezTo>
                                  <a:cubicBezTo>
                                    <a:pt x="80" y="834"/>
                                    <a:pt x="84" y="828"/>
                                    <a:pt x="84" y="828"/>
                                  </a:cubicBezTo>
                                  <a:cubicBezTo>
                                    <a:pt x="88" y="811"/>
                                    <a:pt x="90" y="801"/>
                                    <a:pt x="108" y="795"/>
                                  </a:cubicBezTo>
                                  <a:cubicBezTo>
                                    <a:pt x="117" y="769"/>
                                    <a:pt x="122" y="741"/>
                                    <a:pt x="129" y="714"/>
                                  </a:cubicBezTo>
                                  <a:cubicBezTo>
                                    <a:pt x="134" y="696"/>
                                    <a:pt x="132" y="685"/>
                                    <a:pt x="147" y="675"/>
                                  </a:cubicBezTo>
                                  <a:cubicBezTo>
                                    <a:pt x="152" y="659"/>
                                    <a:pt x="158" y="643"/>
                                    <a:pt x="162" y="627"/>
                                  </a:cubicBezTo>
                                  <a:cubicBezTo>
                                    <a:pt x="164" y="594"/>
                                    <a:pt x="162" y="526"/>
                                    <a:pt x="204" y="519"/>
                                  </a:cubicBezTo>
                                  <a:cubicBezTo>
                                    <a:pt x="176" y="513"/>
                                    <a:pt x="163" y="528"/>
                                    <a:pt x="141" y="543"/>
                                  </a:cubicBezTo>
                                  <a:cubicBezTo>
                                    <a:pt x="128" y="562"/>
                                    <a:pt x="112" y="578"/>
                                    <a:pt x="99" y="597"/>
                                  </a:cubicBezTo>
                                  <a:cubicBezTo>
                                    <a:pt x="97" y="634"/>
                                    <a:pt x="96" y="645"/>
                                    <a:pt x="81" y="672"/>
                                  </a:cubicBezTo>
                                  <a:cubicBezTo>
                                    <a:pt x="77" y="678"/>
                                    <a:pt x="71" y="683"/>
                                    <a:pt x="69" y="690"/>
                                  </a:cubicBezTo>
                                  <a:cubicBezTo>
                                    <a:pt x="67" y="696"/>
                                    <a:pt x="78" y="708"/>
                                    <a:pt x="78" y="708"/>
                                  </a:cubicBezTo>
                                  <a:cubicBezTo>
                                    <a:pt x="75" y="732"/>
                                    <a:pt x="58" y="745"/>
                                    <a:pt x="45" y="765"/>
                                  </a:cubicBezTo>
                                  <a:cubicBezTo>
                                    <a:pt x="44" y="773"/>
                                    <a:pt x="43" y="781"/>
                                    <a:pt x="42" y="789"/>
                                  </a:cubicBezTo>
                                  <a:cubicBezTo>
                                    <a:pt x="41" y="793"/>
                                    <a:pt x="41" y="805"/>
                                    <a:pt x="39" y="801"/>
                                  </a:cubicBezTo>
                                  <a:cubicBezTo>
                                    <a:pt x="34" y="789"/>
                                    <a:pt x="18" y="766"/>
                                    <a:pt x="15" y="753"/>
                                  </a:cubicBezTo>
                                  <a:cubicBezTo>
                                    <a:pt x="17" y="731"/>
                                    <a:pt x="36" y="713"/>
                                    <a:pt x="51" y="696"/>
                                  </a:cubicBezTo>
                                  <a:cubicBezTo>
                                    <a:pt x="60" y="686"/>
                                    <a:pt x="63" y="687"/>
                                    <a:pt x="69" y="675"/>
                                  </a:cubicBezTo>
                                  <a:cubicBezTo>
                                    <a:pt x="80" y="653"/>
                                    <a:pt x="93" y="626"/>
                                    <a:pt x="114" y="612"/>
                                  </a:cubicBezTo>
                                  <a:cubicBezTo>
                                    <a:pt x="118" y="606"/>
                                    <a:pt x="125" y="603"/>
                                    <a:pt x="129" y="597"/>
                                  </a:cubicBezTo>
                                  <a:cubicBezTo>
                                    <a:pt x="135" y="589"/>
                                    <a:pt x="135" y="576"/>
                                    <a:pt x="141" y="567"/>
                                  </a:cubicBezTo>
                                  <a:cubicBezTo>
                                    <a:pt x="143" y="556"/>
                                    <a:pt x="145" y="533"/>
                                    <a:pt x="153" y="525"/>
                                  </a:cubicBezTo>
                                  <a:cubicBezTo>
                                    <a:pt x="159" y="519"/>
                                    <a:pt x="165" y="515"/>
                                    <a:pt x="168" y="507"/>
                                  </a:cubicBezTo>
                                  <a:cubicBezTo>
                                    <a:pt x="171" y="501"/>
                                    <a:pt x="171" y="495"/>
                                    <a:pt x="174" y="489"/>
                                  </a:cubicBezTo>
                                  <a:cubicBezTo>
                                    <a:pt x="176" y="485"/>
                                    <a:pt x="178" y="481"/>
                                    <a:pt x="180" y="477"/>
                                  </a:cubicBezTo>
                                  <a:cubicBezTo>
                                    <a:pt x="183" y="444"/>
                                    <a:pt x="199" y="449"/>
                                    <a:pt x="210" y="417"/>
                                  </a:cubicBezTo>
                                  <a:cubicBezTo>
                                    <a:pt x="216" y="419"/>
                                    <a:pt x="221" y="389"/>
                                    <a:pt x="225" y="387"/>
                                  </a:cubicBezTo>
                                  <a:cubicBezTo>
                                    <a:pt x="230" y="384"/>
                                    <a:pt x="231" y="369"/>
                                    <a:pt x="231" y="369"/>
                                  </a:cubicBezTo>
                                  <a:cubicBezTo>
                                    <a:pt x="232" y="354"/>
                                    <a:pt x="231" y="339"/>
                                    <a:pt x="234" y="324"/>
                                  </a:cubicBezTo>
                                  <a:cubicBezTo>
                                    <a:pt x="236" y="317"/>
                                    <a:pt x="244" y="313"/>
                                    <a:pt x="246" y="306"/>
                                  </a:cubicBezTo>
                                  <a:cubicBezTo>
                                    <a:pt x="248" y="300"/>
                                    <a:pt x="252" y="288"/>
                                    <a:pt x="252" y="288"/>
                                  </a:cubicBezTo>
                                  <a:cubicBezTo>
                                    <a:pt x="245" y="268"/>
                                    <a:pt x="250" y="235"/>
                                    <a:pt x="261" y="216"/>
                                  </a:cubicBezTo>
                                  <a:cubicBezTo>
                                    <a:pt x="266" y="207"/>
                                    <a:pt x="279" y="189"/>
                                    <a:pt x="279" y="189"/>
                                  </a:cubicBezTo>
                                  <a:cubicBezTo>
                                    <a:pt x="274" y="174"/>
                                    <a:pt x="266" y="183"/>
                                    <a:pt x="261" y="168"/>
                                  </a:cubicBezTo>
                                  <a:cubicBezTo>
                                    <a:pt x="265" y="152"/>
                                    <a:pt x="268" y="142"/>
                                    <a:pt x="282" y="132"/>
                                  </a:cubicBezTo>
                                  <a:cubicBezTo>
                                    <a:pt x="289" y="111"/>
                                    <a:pt x="284" y="119"/>
                                    <a:pt x="294" y="105"/>
                                  </a:cubicBezTo>
                                  <a:cubicBezTo>
                                    <a:pt x="282" y="97"/>
                                    <a:pt x="283" y="88"/>
                                    <a:pt x="279" y="75"/>
                                  </a:cubicBezTo>
                                  <a:cubicBezTo>
                                    <a:pt x="285" y="6"/>
                                    <a:pt x="278" y="30"/>
                                    <a:pt x="288" y="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1905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77" name="Freeform 1286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431" y="1066"/>
                              <a:ext cx="432" cy="1986"/>
                            </a:xfrm>
                            <a:custGeom>
                              <a:avLst/>
                              <a:gdLst>
                                <a:gd name="T0" fmla="*/ 427 w 432"/>
                                <a:gd name="T1" fmla="*/ 1986 h 1986"/>
                                <a:gd name="T2" fmla="*/ 412 w 432"/>
                                <a:gd name="T3" fmla="*/ 1950 h 1986"/>
                                <a:gd name="T4" fmla="*/ 325 w 432"/>
                                <a:gd name="T5" fmla="*/ 1866 h 1986"/>
                                <a:gd name="T6" fmla="*/ 343 w 432"/>
                                <a:gd name="T7" fmla="*/ 1863 h 1986"/>
                                <a:gd name="T8" fmla="*/ 325 w 432"/>
                                <a:gd name="T9" fmla="*/ 1836 h 1986"/>
                                <a:gd name="T10" fmla="*/ 307 w 432"/>
                                <a:gd name="T11" fmla="*/ 1809 h 1986"/>
                                <a:gd name="T12" fmla="*/ 262 w 432"/>
                                <a:gd name="T13" fmla="*/ 1761 h 1986"/>
                                <a:gd name="T14" fmla="*/ 193 w 432"/>
                                <a:gd name="T15" fmla="*/ 1710 h 1986"/>
                                <a:gd name="T16" fmla="*/ 163 w 432"/>
                                <a:gd name="T17" fmla="*/ 1647 h 1986"/>
                                <a:gd name="T18" fmla="*/ 151 w 432"/>
                                <a:gd name="T19" fmla="*/ 1608 h 1986"/>
                                <a:gd name="T20" fmla="*/ 133 w 432"/>
                                <a:gd name="T21" fmla="*/ 1590 h 1986"/>
                                <a:gd name="T22" fmla="*/ 112 w 432"/>
                                <a:gd name="T23" fmla="*/ 1524 h 1986"/>
                                <a:gd name="T24" fmla="*/ 142 w 432"/>
                                <a:gd name="T25" fmla="*/ 1530 h 1986"/>
                                <a:gd name="T26" fmla="*/ 163 w 432"/>
                                <a:gd name="T27" fmla="*/ 1575 h 1986"/>
                                <a:gd name="T28" fmla="*/ 190 w 432"/>
                                <a:gd name="T29" fmla="*/ 1593 h 1986"/>
                                <a:gd name="T30" fmla="*/ 199 w 432"/>
                                <a:gd name="T31" fmla="*/ 1599 h 1986"/>
                                <a:gd name="T32" fmla="*/ 217 w 432"/>
                                <a:gd name="T33" fmla="*/ 1623 h 1986"/>
                                <a:gd name="T34" fmla="*/ 247 w 432"/>
                                <a:gd name="T35" fmla="*/ 1671 h 1986"/>
                                <a:gd name="T36" fmla="*/ 274 w 432"/>
                                <a:gd name="T37" fmla="*/ 1719 h 1986"/>
                                <a:gd name="T38" fmla="*/ 304 w 432"/>
                                <a:gd name="T39" fmla="*/ 1755 h 1986"/>
                                <a:gd name="T40" fmla="*/ 316 w 432"/>
                                <a:gd name="T41" fmla="*/ 1734 h 1986"/>
                                <a:gd name="T42" fmla="*/ 286 w 432"/>
                                <a:gd name="T43" fmla="*/ 1704 h 1986"/>
                                <a:gd name="T44" fmla="*/ 253 w 432"/>
                                <a:gd name="T45" fmla="*/ 1659 h 1986"/>
                                <a:gd name="T46" fmla="*/ 223 w 432"/>
                                <a:gd name="T47" fmla="*/ 1620 h 1986"/>
                                <a:gd name="T48" fmla="*/ 193 w 432"/>
                                <a:gd name="T49" fmla="*/ 1581 h 1986"/>
                                <a:gd name="T50" fmla="*/ 145 w 432"/>
                                <a:gd name="T51" fmla="*/ 1530 h 1986"/>
                                <a:gd name="T52" fmla="*/ 130 w 432"/>
                                <a:gd name="T53" fmla="*/ 1500 h 1986"/>
                                <a:gd name="T54" fmla="*/ 103 w 432"/>
                                <a:gd name="T55" fmla="*/ 1470 h 1986"/>
                                <a:gd name="T56" fmla="*/ 82 w 432"/>
                                <a:gd name="T57" fmla="*/ 1425 h 1986"/>
                                <a:gd name="T58" fmla="*/ 71 w 432"/>
                                <a:gd name="T59" fmla="*/ 1330 h 1986"/>
                                <a:gd name="T60" fmla="*/ 46 w 432"/>
                                <a:gd name="T61" fmla="*/ 1239 h 1986"/>
                                <a:gd name="T62" fmla="*/ 22 w 432"/>
                                <a:gd name="T63" fmla="*/ 1182 h 1986"/>
                                <a:gd name="T64" fmla="*/ 25 w 432"/>
                                <a:gd name="T65" fmla="*/ 1104 h 1986"/>
                                <a:gd name="T66" fmla="*/ 16 w 432"/>
                                <a:gd name="T67" fmla="*/ 1062 h 1986"/>
                                <a:gd name="T68" fmla="*/ 16 w 432"/>
                                <a:gd name="T69" fmla="*/ 1014 h 1986"/>
                                <a:gd name="T70" fmla="*/ 31 w 432"/>
                                <a:gd name="T71" fmla="*/ 951 h 1986"/>
                                <a:gd name="T72" fmla="*/ 1 w 432"/>
                                <a:gd name="T73" fmla="*/ 837 h 1986"/>
                                <a:gd name="T74" fmla="*/ 22 w 432"/>
                                <a:gd name="T75" fmla="*/ 777 h 1986"/>
                                <a:gd name="T76" fmla="*/ 25 w 432"/>
                                <a:gd name="T77" fmla="*/ 723 h 1986"/>
                                <a:gd name="T78" fmla="*/ 22 w 432"/>
                                <a:gd name="T79" fmla="*/ 621 h 1986"/>
                                <a:gd name="T80" fmla="*/ 40 w 432"/>
                                <a:gd name="T81" fmla="*/ 540 h 1986"/>
                                <a:gd name="T82" fmla="*/ 58 w 432"/>
                                <a:gd name="T83" fmla="*/ 447 h 1986"/>
                                <a:gd name="T84" fmla="*/ 82 w 432"/>
                                <a:gd name="T85" fmla="*/ 363 h 1986"/>
                                <a:gd name="T86" fmla="*/ 94 w 432"/>
                                <a:gd name="T87" fmla="*/ 336 h 1986"/>
                                <a:gd name="T88" fmla="*/ 97 w 432"/>
                                <a:gd name="T89" fmla="*/ 327 h 1986"/>
                                <a:gd name="T90" fmla="*/ 100 w 432"/>
                                <a:gd name="T91" fmla="*/ 291 h 1986"/>
                                <a:gd name="T92" fmla="*/ 148 w 432"/>
                                <a:gd name="T93" fmla="*/ 279 h 1986"/>
                                <a:gd name="T94" fmla="*/ 139 w 432"/>
                                <a:gd name="T95" fmla="*/ 222 h 1986"/>
                                <a:gd name="T96" fmla="*/ 136 w 432"/>
                                <a:gd name="T97" fmla="*/ 213 h 1986"/>
                                <a:gd name="T98" fmla="*/ 172 w 432"/>
                                <a:gd name="T99" fmla="*/ 195 h 1986"/>
                                <a:gd name="T100" fmla="*/ 211 w 432"/>
                                <a:gd name="T101" fmla="*/ 120 h 1986"/>
                                <a:gd name="T102" fmla="*/ 229 w 432"/>
                                <a:gd name="T103" fmla="*/ 129 h 1986"/>
                                <a:gd name="T104" fmla="*/ 235 w 432"/>
                                <a:gd name="T105" fmla="*/ 81 h 1986"/>
                                <a:gd name="T106" fmla="*/ 265 w 432"/>
                                <a:gd name="T107" fmla="*/ 0 h 1986"/>
                                <a:gd name="T108" fmla="*/ 280 w 432"/>
                                <a:gd name="T109" fmla="*/ 39 h 1986"/>
                                <a:gd name="T110" fmla="*/ 292 w 432"/>
                                <a:gd name="T111" fmla="*/ 123 h 198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60000 65536"/>
                                <a:gd name="T154" fmla="*/ 0 60000 65536"/>
                                <a:gd name="T155" fmla="*/ 0 60000 65536"/>
                                <a:gd name="T156" fmla="*/ 0 60000 65536"/>
                                <a:gd name="T157" fmla="*/ 0 60000 65536"/>
                                <a:gd name="T158" fmla="*/ 0 60000 65536"/>
                                <a:gd name="T159" fmla="*/ 0 60000 65536"/>
                                <a:gd name="T160" fmla="*/ 0 60000 65536"/>
                                <a:gd name="T161" fmla="*/ 0 60000 65536"/>
                                <a:gd name="T162" fmla="*/ 0 60000 65536"/>
                                <a:gd name="T163" fmla="*/ 0 60000 65536"/>
                                <a:gd name="T164" fmla="*/ 0 60000 65536"/>
                                <a:gd name="T165" fmla="*/ 0 60000 65536"/>
                                <a:gd name="T166" fmla="*/ 0 60000 65536"/>
                                <a:gd name="T167" fmla="*/ 0 60000 65536"/>
                                <a:gd name="T168" fmla="*/ 0 w 432"/>
                                <a:gd name="T169" fmla="*/ 0 h 1986"/>
                                <a:gd name="T170" fmla="*/ 432 w 432"/>
                                <a:gd name="T171" fmla="*/ 1986 h 1986"/>
                              </a:gdLst>
                              <a:ahLst/>
                              <a:cxnLst>
                                <a:cxn ang="T112">
                                  <a:pos x="T0" y="T1"/>
                                </a:cxn>
                                <a:cxn ang="T113">
                                  <a:pos x="T2" y="T3"/>
                                </a:cxn>
                                <a:cxn ang="T114">
                                  <a:pos x="T4" y="T5"/>
                                </a:cxn>
                                <a:cxn ang="T115">
                                  <a:pos x="T6" y="T7"/>
                                </a:cxn>
                                <a:cxn ang="T116">
                                  <a:pos x="T8" y="T9"/>
                                </a:cxn>
                                <a:cxn ang="T117">
                                  <a:pos x="T10" y="T11"/>
                                </a:cxn>
                                <a:cxn ang="T118">
                                  <a:pos x="T12" y="T13"/>
                                </a:cxn>
                                <a:cxn ang="T119">
                                  <a:pos x="T14" y="T15"/>
                                </a:cxn>
                                <a:cxn ang="T120">
                                  <a:pos x="T16" y="T17"/>
                                </a:cxn>
                                <a:cxn ang="T121">
                                  <a:pos x="T18" y="T19"/>
                                </a:cxn>
                                <a:cxn ang="T122">
                                  <a:pos x="T20" y="T21"/>
                                </a:cxn>
                                <a:cxn ang="T123">
                                  <a:pos x="T22" y="T23"/>
                                </a:cxn>
                                <a:cxn ang="T124">
                                  <a:pos x="T24" y="T25"/>
                                </a:cxn>
                                <a:cxn ang="T125">
                                  <a:pos x="T26" y="T27"/>
                                </a:cxn>
                                <a:cxn ang="T126">
                                  <a:pos x="T28" y="T29"/>
                                </a:cxn>
                                <a:cxn ang="T127">
                                  <a:pos x="T30" y="T31"/>
                                </a:cxn>
                                <a:cxn ang="T128">
                                  <a:pos x="T32" y="T33"/>
                                </a:cxn>
                                <a:cxn ang="T129">
                                  <a:pos x="T34" y="T35"/>
                                </a:cxn>
                                <a:cxn ang="T130">
                                  <a:pos x="T36" y="T37"/>
                                </a:cxn>
                                <a:cxn ang="T131">
                                  <a:pos x="T38" y="T39"/>
                                </a:cxn>
                                <a:cxn ang="T132">
                                  <a:pos x="T40" y="T41"/>
                                </a:cxn>
                                <a:cxn ang="T133">
                                  <a:pos x="T42" y="T43"/>
                                </a:cxn>
                                <a:cxn ang="T134">
                                  <a:pos x="T44" y="T45"/>
                                </a:cxn>
                                <a:cxn ang="T135">
                                  <a:pos x="T46" y="T47"/>
                                </a:cxn>
                                <a:cxn ang="T136">
                                  <a:pos x="T48" y="T49"/>
                                </a:cxn>
                                <a:cxn ang="T137">
                                  <a:pos x="T50" y="T51"/>
                                </a:cxn>
                                <a:cxn ang="T138">
                                  <a:pos x="T52" y="T53"/>
                                </a:cxn>
                                <a:cxn ang="T139">
                                  <a:pos x="T54" y="T55"/>
                                </a:cxn>
                                <a:cxn ang="T140">
                                  <a:pos x="T56" y="T57"/>
                                </a:cxn>
                                <a:cxn ang="T141">
                                  <a:pos x="T58" y="T59"/>
                                </a:cxn>
                                <a:cxn ang="T142">
                                  <a:pos x="T60" y="T61"/>
                                </a:cxn>
                                <a:cxn ang="T143">
                                  <a:pos x="T62" y="T63"/>
                                </a:cxn>
                                <a:cxn ang="T144">
                                  <a:pos x="T64" y="T65"/>
                                </a:cxn>
                                <a:cxn ang="T145">
                                  <a:pos x="T66" y="T67"/>
                                </a:cxn>
                                <a:cxn ang="T146">
                                  <a:pos x="T68" y="T69"/>
                                </a:cxn>
                                <a:cxn ang="T147">
                                  <a:pos x="T70" y="T71"/>
                                </a:cxn>
                                <a:cxn ang="T148">
                                  <a:pos x="T72" y="T73"/>
                                </a:cxn>
                                <a:cxn ang="T149">
                                  <a:pos x="T74" y="T75"/>
                                </a:cxn>
                                <a:cxn ang="T150">
                                  <a:pos x="T76" y="T77"/>
                                </a:cxn>
                                <a:cxn ang="T151">
                                  <a:pos x="T78" y="T79"/>
                                </a:cxn>
                                <a:cxn ang="T152">
                                  <a:pos x="T80" y="T81"/>
                                </a:cxn>
                                <a:cxn ang="T153">
                                  <a:pos x="T82" y="T83"/>
                                </a:cxn>
                                <a:cxn ang="T154">
                                  <a:pos x="T84" y="T85"/>
                                </a:cxn>
                                <a:cxn ang="T155">
                                  <a:pos x="T86" y="T87"/>
                                </a:cxn>
                                <a:cxn ang="T156">
                                  <a:pos x="T88" y="T89"/>
                                </a:cxn>
                                <a:cxn ang="T157">
                                  <a:pos x="T90" y="T91"/>
                                </a:cxn>
                                <a:cxn ang="T158">
                                  <a:pos x="T92" y="T93"/>
                                </a:cxn>
                                <a:cxn ang="T159">
                                  <a:pos x="T94" y="T95"/>
                                </a:cxn>
                                <a:cxn ang="T160">
                                  <a:pos x="T96" y="T97"/>
                                </a:cxn>
                                <a:cxn ang="T161">
                                  <a:pos x="T98" y="T99"/>
                                </a:cxn>
                                <a:cxn ang="T162">
                                  <a:pos x="T100" y="T101"/>
                                </a:cxn>
                                <a:cxn ang="T163">
                                  <a:pos x="T102" y="T103"/>
                                </a:cxn>
                                <a:cxn ang="T164">
                                  <a:pos x="T104" y="T105"/>
                                </a:cxn>
                                <a:cxn ang="T165">
                                  <a:pos x="T106" y="T107"/>
                                </a:cxn>
                                <a:cxn ang="T166">
                                  <a:pos x="T108" y="T109"/>
                                </a:cxn>
                                <a:cxn ang="T167">
                                  <a:pos x="T110" y="T111"/>
                                </a:cxn>
                              </a:cxnLst>
                              <a:rect l="T168" t="T169" r="T170" b="T171"/>
                              <a:pathLst>
                                <a:path w="432" h="1986">
                                  <a:moveTo>
                                    <a:pt x="427" y="1986"/>
                                  </a:moveTo>
                                  <a:cubicBezTo>
                                    <a:pt x="432" y="1970"/>
                                    <a:pt x="423" y="1961"/>
                                    <a:pt x="412" y="1950"/>
                                  </a:cubicBezTo>
                                  <a:cubicBezTo>
                                    <a:pt x="405" y="1899"/>
                                    <a:pt x="355" y="1896"/>
                                    <a:pt x="325" y="1866"/>
                                  </a:cubicBezTo>
                                  <a:cubicBezTo>
                                    <a:pt x="331" y="1865"/>
                                    <a:pt x="339" y="1867"/>
                                    <a:pt x="343" y="1863"/>
                                  </a:cubicBezTo>
                                  <a:cubicBezTo>
                                    <a:pt x="352" y="1854"/>
                                    <a:pt x="328" y="1838"/>
                                    <a:pt x="325" y="1836"/>
                                  </a:cubicBezTo>
                                  <a:cubicBezTo>
                                    <a:pt x="319" y="1824"/>
                                    <a:pt x="320" y="1813"/>
                                    <a:pt x="307" y="1809"/>
                                  </a:cubicBezTo>
                                  <a:cubicBezTo>
                                    <a:pt x="287" y="1789"/>
                                    <a:pt x="297" y="1773"/>
                                    <a:pt x="262" y="1761"/>
                                  </a:cubicBezTo>
                                  <a:cubicBezTo>
                                    <a:pt x="234" y="1740"/>
                                    <a:pt x="229" y="1716"/>
                                    <a:pt x="193" y="1710"/>
                                  </a:cubicBezTo>
                                  <a:cubicBezTo>
                                    <a:pt x="188" y="1691"/>
                                    <a:pt x="174" y="1663"/>
                                    <a:pt x="163" y="1647"/>
                                  </a:cubicBezTo>
                                  <a:cubicBezTo>
                                    <a:pt x="161" y="1635"/>
                                    <a:pt x="159" y="1618"/>
                                    <a:pt x="151" y="1608"/>
                                  </a:cubicBezTo>
                                  <a:cubicBezTo>
                                    <a:pt x="146" y="1601"/>
                                    <a:pt x="133" y="1590"/>
                                    <a:pt x="133" y="1590"/>
                                  </a:cubicBezTo>
                                  <a:cubicBezTo>
                                    <a:pt x="138" y="1565"/>
                                    <a:pt x="130" y="1542"/>
                                    <a:pt x="112" y="1524"/>
                                  </a:cubicBezTo>
                                  <a:cubicBezTo>
                                    <a:pt x="125" y="1520"/>
                                    <a:pt x="131" y="1523"/>
                                    <a:pt x="142" y="1530"/>
                                  </a:cubicBezTo>
                                  <a:cubicBezTo>
                                    <a:pt x="151" y="1543"/>
                                    <a:pt x="151" y="1564"/>
                                    <a:pt x="163" y="1575"/>
                                  </a:cubicBezTo>
                                  <a:cubicBezTo>
                                    <a:pt x="171" y="1582"/>
                                    <a:pt x="181" y="1587"/>
                                    <a:pt x="190" y="1593"/>
                                  </a:cubicBezTo>
                                  <a:cubicBezTo>
                                    <a:pt x="193" y="1595"/>
                                    <a:pt x="199" y="1599"/>
                                    <a:pt x="199" y="1599"/>
                                  </a:cubicBezTo>
                                  <a:cubicBezTo>
                                    <a:pt x="203" y="1616"/>
                                    <a:pt x="209" y="1609"/>
                                    <a:pt x="217" y="1623"/>
                                  </a:cubicBezTo>
                                  <a:cubicBezTo>
                                    <a:pt x="228" y="1642"/>
                                    <a:pt x="224" y="1663"/>
                                    <a:pt x="247" y="1671"/>
                                  </a:cubicBezTo>
                                  <a:cubicBezTo>
                                    <a:pt x="252" y="1687"/>
                                    <a:pt x="264" y="1705"/>
                                    <a:pt x="274" y="1719"/>
                                  </a:cubicBezTo>
                                  <a:cubicBezTo>
                                    <a:pt x="279" y="1742"/>
                                    <a:pt x="286" y="1743"/>
                                    <a:pt x="304" y="1755"/>
                                  </a:cubicBezTo>
                                  <a:cubicBezTo>
                                    <a:pt x="339" y="1751"/>
                                    <a:pt x="334" y="1752"/>
                                    <a:pt x="316" y="1734"/>
                                  </a:cubicBezTo>
                                  <a:cubicBezTo>
                                    <a:pt x="311" y="1718"/>
                                    <a:pt x="295" y="1717"/>
                                    <a:pt x="286" y="1704"/>
                                  </a:cubicBezTo>
                                  <a:cubicBezTo>
                                    <a:pt x="275" y="1689"/>
                                    <a:pt x="266" y="1672"/>
                                    <a:pt x="253" y="1659"/>
                                  </a:cubicBezTo>
                                  <a:cubicBezTo>
                                    <a:pt x="250" y="1650"/>
                                    <a:pt x="231" y="1625"/>
                                    <a:pt x="223" y="1620"/>
                                  </a:cubicBezTo>
                                  <a:cubicBezTo>
                                    <a:pt x="216" y="1609"/>
                                    <a:pt x="205" y="1585"/>
                                    <a:pt x="193" y="1581"/>
                                  </a:cubicBezTo>
                                  <a:cubicBezTo>
                                    <a:pt x="178" y="1566"/>
                                    <a:pt x="163" y="1542"/>
                                    <a:pt x="145" y="1530"/>
                                  </a:cubicBezTo>
                                  <a:cubicBezTo>
                                    <a:pt x="137" y="1507"/>
                                    <a:pt x="143" y="1517"/>
                                    <a:pt x="130" y="1500"/>
                                  </a:cubicBezTo>
                                  <a:cubicBezTo>
                                    <a:pt x="126" y="1488"/>
                                    <a:pt x="114" y="1477"/>
                                    <a:pt x="103" y="1470"/>
                                  </a:cubicBezTo>
                                  <a:cubicBezTo>
                                    <a:pt x="98" y="1454"/>
                                    <a:pt x="87" y="1441"/>
                                    <a:pt x="82" y="1425"/>
                                  </a:cubicBezTo>
                                  <a:cubicBezTo>
                                    <a:pt x="92" y="1354"/>
                                    <a:pt x="60" y="1401"/>
                                    <a:pt x="71" y="1330"/>
                                  </a:cubicBezTo>
                                  <a:cubicBezTo>
                                    <a:pt x="65" y="1299"/>
                                    <a:pt x="56" y="1263"/>
                                    <a:pt x="46" y="1239"/>
                                  </a:cubicBezTo>
                                  <a:cubicBezTo>
                                    <a:pt x="43" y="1232"/>
                                    <a:pt x="25" y="1204"/>
                                    <a:pt x="22" y="1182"/>
                                  </a:cubicBezTo>
                                  <a:cubicBezTo>
                                    <a:pt x="19" y="1160"/>
                                    <a:pt x="26" y="1124"/>
                                    <a:pt x="25" y="1104"/>
                                  </a:cubicBezTo>
                                  <a:cubicBezTo>
                                    <a:pt x="20" y="1086"/>
                                    <a:pt x="23" y="1084"/>
                                    <a:pt x="16" y="1062"/>
                                  </a:cubicBezTo>
                                  <a:cubicBezTo>
                                    <a:pt x="15" y="1059"/>
                                    <a:pt x="16" y="1014"/>
                                    <a:pt x="16" y="1014"/>
                                  </a:cubicBezTo>
                                  <a:cubicBezTo>
                                    <a:pt x="23" y="986"/>
                                    <a:pt x="38" y="978"/>
                                    <a:pt x="31" y="951"/>
                                  </a:cubicBezTo>
                                  <a:cubicBezTo>
                                    <a:pt x="21" y="913"/>
                                    <a:pt x="11" y="875"/>
                                    <a:pt x="1" y="837"/>
                                  </a:cubicBezTo>
                                  <a:cubicBezTo>
                                    <a:pt x="0" y="808"/>
                                    <a:pt x="18" y="796"/>
                                    <a:pt x="22" y="777"/>
                                  </a:cubicBezTo>
                                  <a:cubicBezTo>
                                    <a:pt x="19" y="758"/>
                                    <a:pt x="20" y="742"/>
                                    <a:pt x="25" y="723"/>
                                  </a:cubicBezTo>
                                  <a:cubicBezTo>
                                    <a:pt x="24" y="689"/>
                                    <a:pt x="22" y="655"/>
                                    <a:pt x="22" y="621"/>
                                  </a:cubicBezTo>
                                  <a:cubicBezTo>
                                    <a:pt x="22" y="594"/>
                                    <a:pt x="34" y="566"/>
                                    <a:pt x="40" y="540"/>
                                  </a:cubicBezTo>
                                  <a:cubicBezTo>
                                    <a:pt x="48" y="509"/>
                                    <a:pt x="51" y="478"/>
                                    <a:pt x="58" y="447"/>
                                  </a:cubicBezTo>
                                  <a:cubicBezTo>
                                    <a:pt x="64" y="419"/>
                                    <a:pt x="73" y="391"/>
                                    <a:pt x="82" y="363"/>
                                  </a:cubicBezTo>
                                  <a:cubicBezTo>
                                    <a:pt x="85" y="354"/>
                                    <a:pt x="91" y="345"/>
                                    <a:pt x="94" y="336"/>
                                  </a:cubicBezTo>
                                  <a:cubicBezTo>
                                    <a:pt x="95" y="333"/>
                                    <a:pt x="97" y="327"/>
                                    <a:pt x="97" y="327"/>
                                  </a:cubicBezTo>
                                  <a:cubicBezTo>
                                    <a:pt x="98" y="315"/>
                                    <a:pt x="91" y="299"/>
                                    <a:pt x="100" y="291"/>
                                  </a:cubicBezTo>
                                  <a:cubicBezTo>
                                    <a:pt x="165" y="239"/>
                                    <a:pt x="137" y="313"/>
                                    <a:pt x="148" y="279"/>
                                  </a:cubicBezTo>
                                  <a:cubicBezTo>
                                    <a:pt x="151" y="258"/>
                                    <a:pt x="155" y="238"/>
                                    <a:pt x="139" y="222"/>
                                  </a:cubicBezTo>
                                  <a:cubicBezTo>
                                    <a:pt x="138" y="219"/>
                                    <a:pt x="135" y="216"/>
                                    <a:pt x="136" y="213"/>
                                  </a:cubicBezTo>
                                  <a:cubicBezTo>
                                    <a:pt x="139" y="206"/>
                                    <a:pt x="165" y="197"/>
                                    <a:pt x="172" y="195"/>
                                  </a:cubicBezTo>
                                  <a:cubicBezTo>
                                    <a:pt x="178" y="177"/>
                                    <a:pt x="194" y="126"/>
                                    <a:pt x="211" y="120"/>
                                  </a:cubicBezTo>
                                  <a:cubicBezTo>
                                    <a:pt x="217" y="122"/>
                                    <a:pt x="226" y="135"/>
                                    <a:pt x="229" y="129"/>
                                  </a:cubicBezTo>
                                  <a:cubicBezTo>
                                    <a:pt x="236" y="115"/>
                                    <a:pt x="230" y="96"/>
                                    <a:pt x="235" y="81"/>
                                  </a:cubicBezTo>
                                  <a:cubicBezTo>
                                    <a:pt x="243" y="54"/>
                                    <a:pt x="249" y="24"/>
                                    <a:pt x="265" y="0"/>
                                  </a:cubicBezTo>
                                  <a:cubicBezTo>
                                    <a:pt x="280" y="10"/>
                                    <a:pt x="278" y="19"/>
                                    <a:pt x="280" y="39"/>
                                  </a:cubicBezTo>
                                  <a:cubicBezTo>
                                    <a:pt x="283" y="66"/>
                                    <a:pt x="292" y="97"/>
                                    <a:pt x="292" y="123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78" name="AutoShape 128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9600000" flipH="1">
                              <a:off x="2726" y="885"/>
                              <a:ext cx="45" cy="181"/>
                            </a:xfrm>
                            <a:prstGeom prst="lightningBolt">
                              <a:avLst/>
                            </a:pr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672" name="Freeform 128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860" y="2504"/>
                          <a:ext cx="185" cy="280"/>
                        </a:xfrm>
                        <a:custGeom>
                          <a:avLst/>
                          <a:gdLst>
                            <a:gd name="T0" fmla="*/ 180 w 185"/>
                            <a:gd name="T1" fmla="*/ 0 h 280"/>
                            <a:gd name="T2" fmla="*/ 172 w 185"/>
                            <a:gd name="T3" fmla="*/ 24 h 280"/>
                            <a:gd name="T4" fmla="*/ 148 w 185"/>
                            <a:gd name="T5" fmla="*/ 32 h 280"/>
                            <a:gd name="T6" fmla="*/ 100 w 185"/>
                            <a:gd name="T7" fmla="*/ 120 h 280"/>
                            <a:gd name="T8" fmla="*/ 44 w 185"/>
                            <a:gd name="T9" fmla="*/ 192 h 280"/>
                            <a:gd name="T10" fmla="*/ 36 w 185"/>
                            <a:gd name="T11" fmla="*/ 216 h 280"/>
                            <a:gd name="T12" fmla="*/ 12 w 185"/>
                            <a:gd name="T13" fmla="*/ 224 h 280"/>
                            <a:gd name="T14" fmla="*/ 44 w 185"/>
                            <a:gd name="T15" fmla="*/ 280 h 280"/>
                            <a:gd name="T16" fmla="*/ 108 w 185"/>
                            <a:gd name="T17" fmla="*/ 200 h 280"/>
                            <a:gd name="T18" fmla="*/ 140 w 185"/>
                            <a:gd name="T19" fmla="*/ 176 h 280"/>
                            <a:gd name="T20" fmla="*/ 164 w 185"/>
                            <a:gd name="T21" fmla="*/ 152 h 280"/>
                            <a:gd name="T22" fmla="*/ 164 w 185"/>
                            <a:gd name="T23" fmla="*/ 56 h 280"/>
                            <a:gd name="T24" fmla="*/ 164 w 185"/>
                            <a:gd name="T25" fmla="*/ 56 h 280"/>
                            <a:gd name="T26" fmla="*/ 180 w 185"/>
                            <a:gd name="T27" fmla="*/ 0 h 280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w 185"/>
                            <a:gd name="T43" fmla="*/ 0 h 280"/>
                            <a:gd name="T44" fmla="*/ 185 w 185"/>
                            <a:gd name="T45" fmla="*/ 280 h 280"/>
                          </a:gdLst>
                          <a:ahLst/>
                          <a:cxnLst>
                            <a:cxn ang="T28">
                              <a:pos x="T0" y="T1"/>
                            </a:cxn>
                            <a:cxn ang="T29">
                              <a:pos x="T2" y="T3"/>
                            </a:cxn>
                            <a:cxn ang="T30">
                              <a:pos x="T4" y="T5"/>
                            </a:cxn>
                            <a:cxn ang="T31">
                              <a:pos x="T6" y="T7"/>
                            </a:cxn>
                            <a:cxn ang="T32">
                              <a:pos x="T8" y="T9"/>
                            </a:cxn>
                            <a:cxn ang="T33">
                              <a:pos x="T10" y="T11"/>
                            </a:cxn>
                            <a:cxn ang="T34">
                              <a:pos x="T12" y="T13"/>
                            </a:cxn>
                            <a:cxn ang="T35">
                              <a:pos x="T14" y="T15"/>
                            </a:cxn>
                            <a:cxn ang="T36">
                              <a:pos x="T16" y="T17"/>
                            </a:cxn>
                            <a:cxn ang="T37">
                              <a:pos x="T18" y="T19"/>
                            </a:cxn>
                            <a:cxn ang="T38">
                              <a:pos x="T20" y="T21"/>
                            </a:cxn>
                            <a:cxn ang="T39">
                              <a:pos x="T22" y="T23"/>
                            </a:cxn>
                            <a:cxn ang="T40">
                              <a:pos x="T24" y="T25"/>
                            </a:cxn>
                            <a:cxn ang="T41">
                              <a:pos x="T26" y="T27"/>
                            </a:cxn>
                          </a:cxnLst>
                          <a:rect l="T42" t="T43" r="T44" b="T45"/>
                          <a:pathLst>
                            <a:path w="185" h="280">
                              <a:moveTo>
                                <a:pt x="180" y="0"/>
                              </a:moveTo>
                              <a:cubicBezTo>
                                <a:pt x="177" y="8"/>
                                <a:pt x="178" y="18"/>
                                <a:pt x="172" y="24"/>
                              </a:cubicBezTo>
                              <a:cubicBezTo>
                                <a:pt x="166" y="30"/>
                                <a:pt x="153" y="25"/>
                                <a:pt x="148" y="32"/>
                              </a:cubicBezTo>
                              <a:cubicBezTo>
                                <a:pt x="112" y="82"/>
                                <a:pt x="150" y="87"/>
                                <a:pt x="100" y="120"/>
                              </a:cubicBezTo>
                              <a:cubicBezTo>
                                <a:pt x="90" y="149"/>
                                <a:pt x="44" y="192"/>
                                <a:pt x="44" y="192"/>
                              </a:cubicBezTo>
                              <a:cubicBezTo>
                                <a:pt x="41" y="200"/>
                                <a:pt x="42" y="210"/>
                                <a:pt x="36" y="216"/>
                              </a:cubicBezTo>
                              <a:cubicBezTo>
                                <a:pt x="30" y="222"/>
                                <a:pt x="15" y="216"/>
                                <a:pt x="12" y="224"/>
                              </a:cubicBezTo>
                              <a:cubicBezTo>
                                <a:pt x="0" y="259"/>
                                <a:pt x="24" y="267"/>
                                <a:pt x="44" y="280"/>
                              </a:cubicBezTo>
                              <a:cubicBezTo>
                                <a:pt x="89" y="265"/>
                                <a:pt x="93" y="245"/>
                                <a:pt x="108" y="200"/>
                              </a:cubicBezTo>
                              <a:cubicBezTo>
                                <a:pt x="112" y="187"/>
                                <a:pt x="130" y="185"/>
                                <a:pt x="140" y="176"/>
                              </a:cubicBezTo>
                              <a:cubicBezTo>
                                <a:pt x="149" y="169"/>
                                <a:pt x="156" y="160"/>
                                <a:pt x="164" y="152"/>
                              </a:cubicBezTo>
                              <a:cubicBezTo>
                                <a:pt x="185" y="88"/>
                                <a:pt x="185" y="120"/>
                                <a:pt x="164" y="56"/>
                              </a:cubicBezTo>
                              <a:cubicBezTo>
                                <a:pt x="169" y="37"/>
                                <a:pt x="175" y="19"/>
                                <a:pt x="18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 w="9525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670" name="Freeform 669"/>
                      <p:cNvSpPr/>
                      <p:nvPr/>
                    </p:nvSpPr>
                    <p:spPr>
                      <a:xfrm>
                        <a:off x="3622876" y="1608881"/>
                        <a:ext cx="476041" cy="544010"/>
                      </a:xfrm>
                      <a:custGeom>
                        <a:avLst/>
                        <a:gdLst>
                          <a:gd name="connsiteX0" fmla="*/ 335666 w 476041"/>
                          <a:gd name="connsiteY0" fmla="*/ 416689 h 544010"/>
                          <a:gd name="connsiteX1" fmla="*/ 335666 w 476041"/>
                          <a:gd name="connsiteY1" fmla="*/ 416689 h 544010"/>
                          <a:gd name="connsiteX2" fmla="*/ 416689 w 476041"/>
                          <a:gd name="connsiteY2" fmla="*/ 532435 h 544010"/>
                          <a:gd name="connsiteX3" fmla="*/ 451413 w 476041"/>
                          <a:gd name="connsiteY3" fmla="*/ 544010 h 544010"/>
                          <a:gd name="connsiteX4" fmla="*/ 451413 w 476041"/>
                          <a:gd name="connsiteY4" fmla="*/ 370390 h 544010"/>
                          <a:gd name="connsiteX5" fmla="*/ 428263 w 476041"/>
                          <a:gd name="connsiteY5" fmla="*/ 347241 h 544010"/>
                          <a:gd name="connsiteX6" fmla="*/ 393539 w 476041"/>
                          <a:gd name="connsiteY6" fmla="*/ 335666 h 544010"/>
                          <a:gd name="connsiteX7" fmla="*/ 347240 w 476041"/>
                          <a:gd name="connsiteY7" fmla="*/ 289367 h 544010"/>
                          <a:gd name="connsiteX8" fmla="*/ 289367 w 476041"/>
                          <a:gd name="connsiteY8" fmla="*/ 243068 h 544010"/>
                          <a:gd name="connsiteX9" fmla="*/ 266218 w 476041"/>
                          <a:gd name="connsiteY9" fmla="*/ 208344 h 544010"/>
                          <a:gd name="connsiteX10" fmla="*/ 208344 w 476041"/>
                          <a:gd name="connsiteY10" fmla="*/ 162046 h 544010"/>
                          <a:gd name="connsiteX11" fmla="*/ 138896 w 476041"/>
                          <a:gd name="connsiteY11" fmla="*/ 115747 h 544010"/>
                          <a:gd name="connsiteX12" fmla="*/ 115747 w 476041"/>
                          <a:gd name="connsiteY12" fmla="*/ 81023 h 544010"/>
                          <a:gd name="connsiteX13" fmla="*/ 81023 w 476041"/>
                          <a:gd name="connsiteY13" fmla="*/ 69448 h 544010"/>
                          <a:gd name="connsiteX14" fmla="*/ 69448 w 476041"/>
                          <a:gd name="connsiteY14" fmla="*/ 34724 h 544010"/>
                          <a:gd name="connsiteX15" fmla="*/ 34724 w 476041"/>
                          <a:gd name="connsiteY15" fmla="*/ 23149 h 544010"/>
                          <a:gd name="connsiteX16" fmla="*/ 0 w 476041"/>
                          <a:gd name="connsiteY16" fmla="*/ 0 h 544010"/>
                          <a:gd name="connsiteX17" fmla="*/ 11575 w 476041"/>
                          <a:gd name="connsiteY17" fmla="*/ 92597 h 544010"/>
                          <a:gd name="connsiteX18" fmla="*/ 34724 w 476041"/>
                          <a:gd name="connsiteY18" fmla="*/ 115747 h 544010"/>
                          <a:gd name="connsiteX19" fmla="*/ 57873 w 476041"/>
                          <a:gd name="connsiteY19" fmla="*/ 196770 h 544010"/>
                          <a:gd name="connsiteX20" fmla="*/ 81023 w 476041"/>
                          <a:gd name="connsiteY20" fmla="*/ 231494 h 544010"/>
                          <a:gd name="connsiteX21" fmla="*/ 115747 w 476041"/>
                          <a:gd name="connsiteY21" fmla="*/ 300942 h 544010"/>
                          <a:gd name="connsiteX22" fmla="*/ 185195 w 476041"/>
                          <a:gd name="connsiteY22" fmla="*/ 324091 h 544010"/>
                          <a:gd name="connsiteX23" fmla="*/ 254643 w 476041"/>
                          <a:gd name="connsiteY23" fmla="*/ 358815 h 544010"/>
                          <a:gd name="connsiteX24" fmla="*/ 289367 w 476041"/>
                          <a:gd name="connsiteY24" fmla="*/ 370390 h 544010"/>
                          <a:gd name="connsiteX25" fmla="*/ 324091 w 476041"/>
                          <a:gd name="connsiteY25" fmla="*/ 393539 h 544010"/>
                          <a:gd name="connsiteX26" fmla="*/ 335666 w 476041"/>
                          <a:gd name="connsiteY26" fmla="*/ 416689 h 5440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476041" h="544010">
                            <a:moveTo>
                              <a:pt x="335666" y="416689"/>
                            </a:moveTo>
                            <a:lnTo>
                              <a:pt x="335666" y="416689"/>
                            </a:lnTo>
                            <a:cubicBezTo>
                              <a:pt x="370702" y="486759"/>
                              <a:pt x="360300" y="504240"/>
                              <a:pt x="416689" y="532435"/>
                            </a:cubicBezTo>
                            <a:cubicBezTo>
                              <a:pt x="427602" y="537891"/>
                              <a:pt x="439838" y="540152"/>
                              <a:pt x="451413" y="544010"/>
                            </a:cubicBezTo>
                            <a:cubicBezTo>
                              <a:pt x="474516" y="474697"/>
                              <a:pt x="476041" y="485320"/>
                              <a:pt x="451413" y="370390"/>
                            </a:cubicBezTo>
                            <a:cubicBezTo>
                              <a:pt x="449126" y="359719"/>
                              <a:pt x="437621" y="352856"/>
                              <a:pt x="428263" y="347241"/>
                            </a:cubicBezTo>
                            <a:cubicBezTo>
                              <a:pt x="417801" y="340964"/>
                              <a:pt x="405114" y="339524"/>
                              <a:pt x="393539" y="335666"/>
                            </a:cubicBezTo>
                            <a:cubicBezTo>
                              <a:pt x="378106" y="320233"/>
                              <a:pt x="365400" y="301474"/>
                              <a:pt x="347240" y="289367"/>
                            </a:cubicBezTo>
                            <a:cubicBezTo>
                              <a:pt x="321454" y="272177"/>
                              <a:pt x="308217" y="266632"/>
                              <a:pt x="289367" y="243068"/>
                            </a:cubicBezTo>
                            <a:cubicBezTo>
                              <a:pt x="280677" y="232205"/>
                              <a:pt x="274908" y="219207"/>
                              <a:pt x="266218" y="208344"/>
                            </a:cubicBezTo>
                            <a:cubicBezTo>
                              <a:pt x="241377" y="177293"/>
                              <a:pt x="241765" y="188783"/>
                              <a:pt x="208344" y="162046"/>
                            </a:cubicBezTo>
                            <a:cubicBezTo>
                              <a:pt x="149426" y="114911"/>
                              <a:pt x="232221" y="162408"/>
                              <a:pt x="138896" y="115747"/>
                            </a:cubicBezTo>
                            <a:cubicBezTo>
                              <a:pt x="131180" y="104172"/>
                              <a:pt x="126610" y="89713"/>
                              <a:pt x="115747" y="81023"/>
                            </a:cubicBezTo>
                            <a:cubicBezTo>
                              <a:pt x="106220" y="73401"/>
                              <a:pt x="89650" y="78075"/>
                              <a:pt x="81023" y="69448"/>
                            </a:cubicBezTo>
                            <a:cubicBezTo>
                              <a:pt x="72396" y="60821"/>
                              <a:pt x="78075" y="43351"/>
                              <a:pt x="69448" y="34724"/>
                            </a:cubicBezTo>
                            <a:cubicBezTo>
                              <a:pt x="60821" y="26097"/>
                              <a:pt x="45637" y="28605"/>
                              <a:pt x="34724" y="23149"/>
                            </a:cubicBezTo>
                            <a:cubicBezTo>
                              <a:pt x="22282" y="16928"/>
                              <a:pt x="11575" y="7716"/>
                              <a:pt x="0" y="0"/>
                            </a:cubicBezTo>
                            <a:cubicBezTo>
                              <a:pt x="3858" y="30866"/>
                              <a:pt x="2637" y="62803"/>
                              <a:pt x="11575" y="92597"/>
                            </a:cubicBezTo>
                            <a:cubicBezTo>
                              <a:pt x="14711" y="103050"/>
                              <a:pt x="29109" y="106389"/>
                              <a:pt x="34724" y="115747"/>
                            </a:cubicBezTo>
                            <a:cubicBezTo>
                              <a:pt x="45991" y="134525"/>
                              <a:pt x="50301" y="179102"/>
                              <a:pt x="57873" y="196770"/>
                            </a:cubicBezTo>
                            <a:cubicBezTo>
                              <a:pt x="63353" y="209556"/>
                              <a:pt x="73306" y="219919"/>
                              <a:pt x="81023" y="231494"/>
                            </a:cubicBezTo>
                            <a:cubicBezTo>
                              <a:pt x="87330" y="250416"/>
                              <a:pt x="96850" y="289132"/>
                              <a:pt x="115747" y="300942"/>
                            </a:cubicBezTo>
                            <a:cubicBezTo>
                              <a:pt x="136440" y="313875"/>
                              <a:pt x="162046" y="316375"/>
                              <a:pt x="185195" y="324091"/>
                            </a:cubicBezTo>
                            <a:cubicBezTo>
                              <a:pt x="272470" y="353183"/>
                              <a:pt x="164897" y="313942"/>
                              <a:pt x="254643" y="358815"/>
                            </a:cubicBezTo>
                            <a:cubicBezTo>
                              <a:pt x="265556" y="364271"/>
                              <a:pt x="278454" y="364934"/>
                              <a:pt x="289367" y="370390"/>
                            </a:cubicBezTo>
                            <a:cubicBezTo>
                              <a:pt x="301809" y="376611"/>
                              <a:pt x="313228" y="384849"/>
                              <a:pt x="324091" y="393539"/>
                            </a:cubicBezTo>
                            <a:cubicBezTo>
                              <a:pt x="356438" y="419417"/>
                              <a:pt x="333737" y="412831"/>
                              <a:pt x="335666" y="416689"/>
                            </a:cubicBezTo>
                            <a:close/>
                          </a:path>
                        </a:pathLst>
                      </a:custGeom>
                      <a:solidFill>
                        <a:srgbClr val="ECD846"/>
                      </a:solidFill>
                      <a:ln>
                        <a:solidFill>
                          <a:srgbClr val="CC99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400">
                          <a:defRPr/>
                        </a:pPr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  <p:grpSp>
                  <p:nvGrpSpPr>
                    <p:cNvPr id="766" name="Group 154"/>
                    <p:cNvGrpSpPr/>
                    <p:nvPr/>
                  </p:nvGrpSpPr>
                  <p:grpSpPr>
                    <a:xfrm rot="2633095">
                      <a:off x="3563888" y="1700808"/>
                      <a:ext cx="304572" cy="648072"/>
                      <a:chOff x="3622876" y="1044283"/>
                      <a:chExt cx="1960756" cy="3563452"/>
                    </a:xfrm>
                  </p:grpSpPr>
                  <p:grpSp>
                    <p:nvGrpSpPr>
                      <p:cNvPr id="769" name="Group 1280"/>
                      <p:cNvGrpSpPr>
                        <a:grpSpLocks/>
                      </p:cNvGrpSpPr>
                      <p:nvPr/>
                    </p:nvGrpSpPr>
                    <p:grpSpPr bwMode="auto">
                      <a:xfrm rot="18992529" flipH="1" flipV="1">
                        <a:off x="4245701" y="1044283"/>
                        <a:ext cx="1337931" cy="3563452"/>
                        <a:chOff x="2440" y="885"/>
                        <a:chExt cx="758" cy="2167"/>
                      </a:xfrm>
                    </p:grpSpPr>
                    <p:grpSp>
                      <p:nvGrpSpPr>
                        <p:cNvPr id="774" name="Group 128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40" y="885"/>
                          <a:ext cx="758" cy="2167"/>
                          <a:chOff x="2431" y="885"/>
                          <a:chExt cx="758" cy="2167"/>
                        </a:xfrm>
                      </p:grpSpPr>
                      <p:sp>
                        <p:nvSpPr>
                          <p:cNvPr id="663" name="Freeform 128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709" y="1037"/>
                            <a:ext cx="480" cy="1028"/>
                          </a:xfrm>
                          <a:custGeom>
                            <a:avLst/>
                            <a:gdLst>
                              <a:gd name="T0" fmla="*/ 471 w 480"/>
                              <a:gd name="T1" fmla="*/ 1017 h 1028"/>
                              <a:gd name="T2" fmla="*/ 468 w 480"/>
                              <a:gd name="T3" fmla="*/ 993 h 1028"/>
                              <a:gd name="T4" fmla="*/ 474 w 480"/>
                              <a:gd name="T5" fmla="*/ 957 h 1028"/>
                              <a:gd name="T6" fmla="*/ 468 w 480"/>
                              <a:gd name="T7" fmla="*/ 882 h 1028"/>
                              <a:gd name="T8" fmla="*/ 477 w 480"/>
                              <a:gd name="T9" fmla="*/ 816 h 1028"/>
                              <a:gd name="T10" fmla="*/ 474 w 480"/>
                              <a:gd name="T11" fmla="*/ 807 h 1028"/>
                              <a:gd name="T12" fmla="*/ 459 w 480"/>
                              <a:gd name="T13" fmla="*/ 750 h 1028"/>
                              <a:gd name="T14" fmla="*/ 459 w 480"/>
                              <a:gd name="T15" fmla="*/ 705 h 1028"/>
                              <a:gd name="T16" fmla="*/ 450 w 480"/>
                              <a:gd name="T17" fmla="*/ 708 h 1028"/>
                              <a:gd name="T18" fmla="*/ 456 w 480"/>
                              <a:gd name="T19" fmla="*/ 699 h 1028"/>
                              <a:gd name="T20" fmla="*/ 450 w 480"/>
                              <a:gd name="T21" fmla="*/ 669 h 1028"/>
                              <a:gd name="T22" fmla="*/ 444 w 480"/>
                              <a:gd name="T23" fmla="*/ 591 h 1028"/>
                              <a:gd name="T24" fmla="*/ 429 w 480"/>
                              <a:gd name="T25" fmla="*/ 510 h 1028"/>
                              <a:gd name="T26" fmla="*/ 432 w 480"/>
                              <a:gd name="T27" fmla="*/ 480 h 1028"/>
                              <a:gd name="T28" fmla="*/ 423 w 480"/>
                              <a:gd name="T29" fmla="*/ 483 h 1028"/>
                              <a:gd name="T30" fmla="*/ 408 w 480"/>
                              <a:gd name="T31" fmla="*/ 438 h 1028"/>
                              <a:gd name="T32" fmla="*/ 384 w 480"/>
                              <a:gd name="T33" fmla="*/ 408 h 1028"/>
                              <a:gd name="T34" fmla="*/ 372 w 480"/>
                              <a:gd name="T35" fmla="*/ 336 h 1028"/>
                              <a:gd name="T36" fmla="*/ 351 w 480"/>
                              <a:gd name="T37" fmla="*/ 330 h 1028"/>
                              <a:gd name="T38" fmla="*/ 345 w 480"/>
                              <a:gd name="T39" fmla="*/ 294 h 1028"/>
                              <a:gd name="T40" fmla="*/ 312 w 480"/>
                              <a:gd name="T41" fmla="*/ 222 h 1028"/>
                              <a:gd name="T42" fmla="*/ 306 w 480"/>
                              <a:gd name="T43" fmla="*/ 174 h 1028"/>
                              <a:gd name="T44" fmla="*/ 297 w 480"/>
                              <a:gd name="T45" fmla="*/ 177 h 1028"/>
                              <a:gd name="T46" fmla="*/ 291 w 480"/>
                              <a:gd name="T47" fmla="*/ 186 h 1028"/>
                              <a:gd name="T48" fmla="*/ 279 w 480"/>
                              <a:gd name="T49" fmla="*/ 156 h 1028"/>
                              <a:gd name="T50" fmla="*/ 246 w 480"/>
                              <a:gd name="T51" fmla="*/ 147 h 1028"/>
                              <a:gd name="T52" fmla="*/ 225 w 480"/>
                              <a:gd name="T53" fmla="*/ 132 h 1028"/>
                              <a:gd name="T54" fmla="*/ 201 w 480"/>
                              <a:gd name="T55" fmla="*/ 105 h 1028"/>
                              <a:gd name="T56" fmla="*/ 159 w 480"/>
                              <a:gd name="T57" fmla="*/ 96 h 1028"/>
                              <a:gd name="T58" fmla="*/ 102 w 480"/>
                              <a:gd name="T59" fmla="*/ 63 h 1028"/>
                              <a:gd name="T60" fmla="*/ 78 w 480"/>
                              <a:gd name="T61" fmla="*/ 33 h 1028"/>
                              <a:gd name="T62" fmla="*/ 51 w 480"/>
                              <a:gd name="T63" fmla="*/ 12 h 1028"/>
                              <a:gd name="T64" fmla="*/ 33 w 480"/>
                              <a:gd name="T65" fmla="*/ 0 h 1028"/>
                              <a:gd name="T66" fmla="*/ 21 w 480"/>
                              <a:gd name="T67" fmla="*/ 48 h 1028"/>
                              <a:gd name="T68" fmla="*/ 48 w 480"/>
                              <a:gd name="T69" fmla="*/ 132 h 1028"/>
                              <a:gd name="T70" fmla="*/ 117 w 480"/>
                              <a:gd name="T71" fmla="*/ 108 h 1028"/>
                              <a:gd name="T72" fmla="*/ 126 w 480"/>
                              <a:gd name="T73" fmla="*/ 120 h 1028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w 480"/>
                              <a:gd name="T112" fmla="*/ 0 h 1028"/>
                              <a:gd name="T113" fmla="*/ 480 w 480"/>
                              <a:gd name="T114" fmla="*/ 1028 h 1028"/>
                            </a:gdLst>
                            <a:ahLst/>
                            <a:cxnLst>
                              <a:cxn ang="T74">
                                <a:pos x="T0" y="T1"/>
                              </a:cxn>
                              <a:cxn ang="T75">
                                <a:pos x="T2" y="T3"/>
                              </a:cxn>
                              <a:cxn ang="T76">
                                <a:pos x="T4" y="T5"/>
                              </a:cxn>
                              <a:cxn ang="T77">
                                <a:pos x="T6" y="T7"/>
                              </a:cxn>
                              <a:cxn ang="T78">
                                <a:pos x="T8" y="T9"/>
                              </a:cxn>
                              <a:cxn ang="T79">
                                <a:pos x="T10" y="T11"/>
                              </a:cxn>
                              <a:cxn ang="T80">
                                <a:pos x="T12" y="T13"/>
                              </a:cxn>
                              <a:cxn ang="T81">
                                <a:pos x="T14" y="T15"/>
                              </a:cxn>
                              <a:cxn ang="T82">
                                <a:pos x="T16" y="T17"/>
                              </a:cxn>
                              <a:cxn ang="T83">
                                <a:pos x="T18" y="T19"/>
                              </a:cxn>
                              <a:cxn ang="T84">
                                <a:pos x="T20" y="T21"/>
                              </a:cxn>
                              <a:cxn ang="T85">
                                <a:pos x="T22" y="T23"/>
                              </a:cxn>
                              <a:cxn ang="T86">
                                <a:pos x="T24" y="T25"/>
                              </a:cxn>
                              <a:cxn ang="T87">
                                <a:pos x="T26" y="T27"/>
                              </a:cxn>
                              <a:cxn ang="T88">
                                <a:pos x="T28" y="T29"/>
                              </a:cxn>
                              <a:cxn ang="T89">
                                <a:pos x="T30" y="T31"/>
                              </a:cxn>
                              <a:cxn ang="T90">
                                <a:pos x="T32" y="T33"/>
                              </a:cxn>
                              <a:cxn ang="T91">
                                <a:pos x="T34" y="T35"/>
                              </a:cxn>
                              <a:cxn ang="T92">
                                <a:pos x="T36" y="T37"/>
                              </a:cxn>
                              <a:cxn ang="T93">
                                <a:pos x="T38" y="T39"/>
                              </a:cxn>
                              <a:cxn ang="T94">
                                <a:pos x="T40" y="T41"/>
                              </a:cxn>
                              <a:cxn ang="T95">
                                <a:pos x="T42" y="T43"/>
                              </a:cxn>
                              <a:cxn ang="T96">
                                <a:pos x="T44" y="T45"/>
                              </a:cxn>
                              <a:cxn ang="T97">
                                <a:pos x="T46" y="T47"/>
                              </a:cxn>
                              <a:cxn ang="T98">
                                <a:pos x="T48" y="T49"/>
                              </a:cxn>
                              <a:cxn ang="T99">
                                <a:pos x="T50" y="T51"/>
                              </a:cxn>
                              <a:cxn ang="T100">
                                <a:pos x="T52" y="T53"/>
                              </a:cxn>
                              <a:cxn ang="T101">
                                <a:pos x="T54" y="T55"/>
                              </a:cxn>
                              <a:cxn ang="T102">
                                <a:pos x="T56" y="T57"/>
                              </a:cxn>
                              <a:cxn ang="T103">
                                <a:pos x="T58" y="T59"/>
                              </a:cxn>
                              <a:cxn ang="T104">
                                <a:pos x="T60" y="T61"/>
                              </a:cxn>
                              <a:cxn ang="T105">
                                <a:pos x="T62" y="T63"/>
                              </a:cxn>
                              <a:cxn ang="T106">
                                <a:pos x="T64" y="T65"/>
                              </a:cxn>
                              <a:cxn ang="T107">
                                <a:pos x="T66" y="T67"/>
                              </a:cxn>
                              <a:cxn ang="T108">
                                <a:pos x="T68" y="T69"/>
                              </a:cxn>
                              <a:cxn ang="T109">
                                <a:pos x="T70" y="T71"/>
                              </a:cxn>
                              <a:cxn ang="T110">
                                <a:pos x="T72" y="T73"/>
                              </a:cxn>
                            </a:cxnLst>
                            <a:rect l="T111" t="T112" r="T113" b="T114"/>
                            <a:pathLst>
                              <a:path w="480" h="1028">
                                <a:moveTo>
                                  <a:pt x="471" y="1017"/>
                                </a:moveTo>
                                <a:cubicBezTo>
                                  <a:pt x="480" y="983"/>
                                  <a:pt x="471" y="1028"/>
                                  <a:pt x="468" y="993"/>
                                </a:cubicBezTo>
                                <a:cubicBezTo>
                                  <a:pt x="467" y="982"/>
                                  <a:pt x="471" y="968"/>
                                  <a:pt x="474" y="957"/>
                                </a:cubicBezTo>
                                <a:cubicBezTo>
                                  <a:pt x="470" y="931"/>
                                  <a:pt x="476" y="907"/>
                                  <a:pt x="468" y="882"/>
                                </a:cubicBezTo>
                                <a:cubicBezTo>
                                  <a:pt x="470" y="860"/>
                                  <a:pt x="474" y="838"/>
                                  <a:pt x="477" y="816"/>
                                </a:cubicBezTo>
                                <a:cubicBezTo>
                                  <a:pt x="476" y="813"/>
                                  <a:pt x="474" y="810"/>
                                  <a:pt x="474" y="807"/>
                                </a:cubicBezTo>
                                <a:cubicBezTo>
                                  <a:pt x="474" y="782"/>
                                  <a:pt x="461" y="775"/>
                                  <a:pt x="459" y="750"/>
                                </a:cubicBezTo>
                                <a:cubicBezTo>
                                  <a:pt x="458" y="739"/>
                                  <a:pt x="459" y="705"/>
                                  <a:pt x="459" y="705"/>
                                </a:cubicBezTo>
                                <a:cubicBezTo>
                                  <a:pt x="456" y="706"/>
                                  <a:pt x="451" y="711"/>
                                  <a:pt x="450" y="708"/>
                                </a:cubicBezTo>
                                <a:cubicBezTo>
                                  <a:pt x="448" y="705"/>
                                  <a:pt x="456" y="703"/>
                                  <a:pt x="456" y="699"/>
                                </a:cubicBezTo>
                                <a:cubicBezTo>
                                  <a:pt x="457" y="688"/>
                                  <a:pt x="453" y="679"/>
                                  <a:pt x="450" y="669"/>
                                </a:cubicBezTo>
                                <a:cubicBezTo>
                                  <a:pt x="453" y="642"/>
                                  <a:pt x="453" y="617"/>
                                  <a:pt x="444" y="591"/>
                                </a:cubicBezTo>
                                <a:cubicBezTo>
                                  <a:pt x="459" y="547"/>
                                  <a:pt x="462" y="546"/>
                                  <a:pt x="429" y="510"/>
                                </a:cubicBezTo>
                                <a:cubicBezTo>
                                  <a:pt x="428" y="519"/>
                                  <a:pt x="435" y="472"/>
                                  <a:pt x="432" y="480"/>
                                </a:cubicBezTo>
                                <a:cubicBezTo>
                                  <a:pt x="431" y="483"/>
                                  <a:pt x="424" y="486"/>
                                  <a:pt x="423" y="483"/>
                                </a:cubicBezTo>
                                <a:cubicBezTo>
                                  <a:pt x="408" y="434"/>
                                  <a:pt x="437" y="445"/>
                                  <a:pt x="408" y="438"/>
                                </a:cubicBezTo>
                                <a:cubicBezTo>
                                  <a:pt x="400" y="428"/>
                                  <a:pt x="391" y="419"/>
                                  <a:pt x="384" y="408"/>
                                </a:cubicBezTo>
                                <a:cubicBezTo>
                                  <a:pt x="382" y="394"/>
                                  <a:pt x="382" y="346"/>
                                  <a:pt x="372" y="336"/>
                                </a:cubicBezTo>
                                <a:cubicBezTo>
                                  <a:pt x="367" y="331"/>
                                  <a:pt x="358" y="332"/>
                                  <a:pt x="351" y="330"/>
                                </a:cubicBezTo>
                                <a:cubicBezTo>
                                  <a:pt x="347" y="315"/>
                                  <a:pt x="353" y="307"/>
                                  <a:pt x="345" y="294"/>
                                </a:cubicBezTo>
                                <a:cubicBezTo>
                                  <a:pt x="345" y="291"/>
                                  <a:pt x="341" y="212"/>
                                  <a:pt x="312" y="222"/>
                                </a:cubicBezTo>
                                <a:cubicBezTo>
                                  <a:pt x="305" y="202"/>
                                  <a:pt x="312" y="168"/>
                                  <a:pt x="306" y="174"/>
                                </a:cubicBezTo>
                                <a:cubicBezTo>
                                  <a:pt x="304" y="176"/>
                                  <a:pt x="299" y="175"/>
                                  <a:pt x="297" y="177"/>
                                </a:cubicBezTo>
                                <a:cubicBezTo>
                                  <a:pt x="295" y="179"/>
                                  <a:pt x="283" y="211"/>
                                  <a:pt x="291" y="186"/>
                                </a:cubicBezTo>
                                <a:cubicBezTo>
                                  <a:pt x="289" y="177"/>
                                  <a:pt x="287" y="162"/>
                                  <a:pt x="279" y="156"/>
                                </a:cubicBezTo>
                                <a:cubicBezTo>
                                  <a:pt x="270" y="149"/>
                                  <a:pt x="246" y="147"/>
                                  <a:pt x="246" y="147"/>
                                </a:cubicBezTo>
                                <a:cubicBezTo>
                                  <a:pt x="240" y="141"/>
                                  <a:pt x="231" y="138"/>
                                  <a:pt x="225" y="132"/>
                                </a:cubicBezTo>
                                <a:cubicBezTo>
                                  <a:pt x="213" y="120"/>
                                  <a:pt x="218" y="114"/>
                                  <a:pt x="201" y="105"/>
                                </a:cubicBezTo>
                                <a:cubicBezTo>
                                  <a:pt x="182" y="110"/>
                                  <a:pt x="176" y="102"/>
                                  <a:pt x="159" y="96"/>
                                </a:cubicBezTo>
                                <a:cubicBezTo>
                                  <a:pt x="143" y="80"/>
                                  <a:pt x="119" y="78"/>
                                  <a:pt x="102" y="63"/>
                                </a:cubicBezTo>
                                <a:cubicBezTo>
                                  <a:pt x="64" y="29"/>
                                  <a:pt x="97" y="59"/>
                                  <a:pt x="78" y="33"/>
                                </a:cubicBezTo>
                                <a:cubicBezTo>
                                  <a:pt x="72" y="24"/>
                                  <a:pt x="59" y="18"/>
                                  <a:pt x="51" y="12"/>
                                </a:cubicBezTo>
                                <a:cubicBezTo>
                                  <a:pt x="45" y="8"/>
                                  <a:pt x="33" y="0"/>
                                  <a:pt x="33" y="0"/>
                                </a:cubicBezTo>
                                <a:cubicBezTo>
                                  <a:pt x="0" y="11"/>
                                  <a:pt x="11" y="11"/>
                                  <a:pt x="21" y="48"/>
                                </a:cubicBezTo>
                                <a:cubicBezTo>
                                  <a:pt x="23" y="55"/>
                                  <a:pt x="41" y="129"/>
                                  <a:pt x="48" y="132"/>
                                </a:cubicBezTo>
                                <a:cubicBezTo>
                                  <a:pt x="78" y="126"/>
                                  <a:pt x="90" y="103"/>
                                  <a:pt x="117" y="108"/>
                                </a:cubicBezTo>
                                <a:cubicBezTo>
                                  <a:pt x="124" y="118"/>
                                  <a:pt x="120" y="114"/>
                                  <a:pt x="126" y="120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grpSp>
                        <p:nvGrpSpPr>
                          <p:cNvPr id="775" name="Group 1283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31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665" name="Oval 1284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2476" y="1157"/>
                              <a:ext cx="681" cy="1542"/>
                            </a:xfrm>
                            <a:prstGeom prst="ellipse">
                              <a:avLst/>
                            </a:pr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66" name="Freeform 1285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95" y="2048"/>
                              <a:ext cx="294" cy="993"/>
                            </a:xfrm>
                            <a:custGeom>
                              <a:avLst/>
                              <a:gdLst>
                                <a:gd name="T0" fmla="*/ 0 w 294"/>
                                <a:gd name="T1" fmla="*/ 993 h 993"/>
                                <a:gd name="T2" fmla="*/ 15 w 294"/>
                                <a:gd name="T3" fmla="*/ 942 h 993"/>
                                <a:gd name="T4" fmla="*/ 30 w 294"/>
                                <a:gd name="T5" fmla="*/ 921 h 993"/>
                                <a:gd name="T6" fmla="*/ 51 w 294"/>
                                <a:gd name="T7" fmla="*/ 897 h 993"/>
                                <a:gd name="T8" fmla="*/ 66 w 294"/>
                                <a:gd name="T9" fmla="*/ 855 h 993"/>
                                <a:gd name="T10" fmla="*/ 78 w 294"/>
                                <a:gd name="T11" fmla="*/ 837 h 993"/>
                                <a:gd name="T12" fmla="*/ 84 w 294"/>
                                <a:gd name="T13" fmla="*/ 828 h 993"/>
                                <a:gd name="T14" fmla="*/ 108 w 294"/>
                                <a:gd name="T15" fmla="*/ 795 h 993"/>
                                <a:gd name="T16" fmla="*/ 129 w 294"/>
                                <a:gd name="T17" fmla="*/ 714 h 993"/>
                                <a:gd name="T18" fmla="*/ 147 w 294"/>
                                <a:gd name="T19" fmla="*/ 675 h 993"/>
                                <a:gd name="T20" fmla="*/ 162 w 294"/>
                                <a:gd name="T21" fmla="*/ 627 h 993"/>
                                <a:gd name="T22" fmla="*/ 204 w 294"/>
                                <a:gd name="T23" fmla="*/ 519 h 993"/>
                                <a:gd name="T24" fmla="*/ 141 w 294"/>
                                <a:gd name="T25" fmla="*/ 543 h 993"/>
                                <a:gd name="T26" fmla="*/ 99 w 294"/>
                                <a:gd name="T27" fmla="*/ 597 h 993"/>
                                <a:gd name="T28" fmla="*/ 81 w 294"/>
                                <a:gd name="T29" fmla="*/ 672 h 993"/>
                                <a:gd name="T30" fmla="*/ 69 w 294"/>
                                <a:gd name="T31" fmla="*/ 690 h 993"/>
                                <a:gd name="T32" fmla="*/ 78 w 294"/>
                                <a:gd name="T33" fmla="*/ 708 h 993"/>
                                <a:gd name="T34" fmla="*/ 45 w 294"/>
                                <a:gd name="T35" fmla="*/ 765 h 993"/>
                                <a:gd name="T36" fmla="*/ 42 w 294"/>
                                <a:gd name="T37" fmla="*/ 789 h 993"/>
                                <a:gd name="T38" fmla="*/ 39 w 294"/>
                                <a:gd name="T39" fmla="*/ 801 h 993"/>
                                <a:gd name="T40" fmla="*/ 15 w 294"/>
                                <a:gd name="T41" fmla="*/ 753 h 993"/>
                                <a:gd name="T42" fmla="*/ 51 w 294"/>
                                <a:gd name="T43" fmla="*/ 696 h 993"/>
                                <a:gd name="T44" fmla="*/ 69 w 294"/>
                                <a:gd name="T45" fmla="*/ 675 h 993"/>
                                <a:gd name="T46" fmla="*/ 114 w 294"/>
                                <a:gd name="T47" fmla="*/ 612 h 993"/>
                                <a:gd name="T48" fmla="*/ 129 w 294"/>
                                <a:gd name="T49" fmla="*/ 597 h 993"/>
                                <a:gd name="T50" fmla="*/ 141 w 294"/>
                                <a:gd name="T51" fmla="*/ 567 h 993"/>
                                <a:gd name="T52" fmla="*/ 153 w 294"/>
                                <a:gd name="T53" fmla="*/ 525 h 993"/>
                                <a:gd name="T54" fmla="*/ 168 w 294"/>
                                <a:gd name="T55" fmla="*/ 507 h 993"/>
                                <a:gd name="T56" fmla="*/ 174 w 294"/>
                                <a:gd name="T57" fmla="*/ 489 h 993"/>
                                <a:gd name="T58" fmla="*/ 180 w 294"/>
                                <a:gd name="T59" fmla="*/ 477 h 993"/>
                                <a:gd name="T60" fmla="*/ 210 w 294"/>
                                <a:gd name="T61" fmla="*/ 417 h 993"/>
                                <a:gd name="T62" fmla="*/ 225 w 294"/>
                                <a:gd name="T63" fmla="*/ 387 h 993"/>
                                <a:gd name="T64" fmla="*/ 231 w 294"/>
                                <a:gd name="T65" fmla="*/ 369 h 993"/>
                                <a:gd name="T66" fmla="*/ 234 w 294"/>
                                <a:gd name="T67" fmla="*/ 324 h 993"/>
                                <a:gd name="T68" fmla="*/ 246 w 294"/>
                                <a:gd name="T69" fmla="*/ 306 h 993"/>
                                <a:gd name="T70" fmla="*/ 252 w 294"/>
                                <a:gd name="T71" fmla="*/ 288 h 993"/>
                                <a:gd name="T72" fmla="*/ 261 w 294"/>
                                <a:gd name="T73" fmla="*/ 216 h 993"/>
                                <a:gd name="T74" fmla="*/ 279 w 294"/>
                                <a:gd name="T75" fmla="*/ 189 h 993"/>
                                <a:gd name="T76" fmla="*/ 261 w 294"/>
                                <a:gd name="T77" fmla="*/ 168 h 993"/>
                                <a:gd name="T78" fmla="*/ 282 w 294"/>
                                <a:gd name="T79" fmla="*/ 132 h 993"/>
                                <a:gd name="T80" fmla="*/ 294 w 294"/>
                                <a:gd name="T81" fmla="*/ 105 h 993"/>
                                <a:gd name="T82" fmla="*/ 279 w 294"/>
                                <a:gd name="T83" fmla="*/ 75 h 993"/>
                                <a:gd name="T84" fmla="*/ 288 w 294"/>
                                <a:gd name="T85" fmla="*/ 0 h 993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w 294"/>
                                <a:gd name="T130" fmla="*/ 0 h 993"/>
                                <a:gd name="T131" fmla="*/ 294 w 294"/>
                                <a:gd name="T132" fmla="*/ 993 h 993"/>
                              </a:gdLst>
                              <a:ahLst/>
                              <a:cxnLst>
                                <a:cxn ang="T86">
                                  <a:pos x="T0" y="T1"/>
                                </a:cxn>
                                <a:cxn ang="T87">
                                  <a:pos x="T2" y="T3"/>
                                </a:cxn>
                                <a:cxn ang="T88">
                                  <a:pos x="T4" y="T5"/>
                                </a:cxn>
                                <a:cxn ang="T89">
                                  <a:pos x="T6" y="T7"/>
                                </a:cxn>
                                <a:cxn ang="T90">
                                  <a:pos x="T8" y="T9"/>
                                </a:cxn>
                                <a:cxn ang="T91">
                                  <a:pos x="T10" y="T11"/>
                                </a:cxn>
                                <a:cxn ang="T92">
                                  <a:pos x="T12" y="T13"/>
                                </a:cxn>
                                <a:cxn ang="T93">
                                  <a:pos x="T14" y="T15"/>
                                </a:cxn>
                                <a:cxn ang="T94">
                                  <a:pos x="T16" y="T17"/>
                                </a:cxn>
                                <a:cxn ang="T95">
                                  <a:pos x="T18" y="T19"/>
                                </a:cxn>
                                <a:cxn ang="T96">
                                  <a:pos x="T20" y="T21"/>
                                </a:cxn>
                                <a:cxn ang="T97">
                                  <a:pos x="T22" y="T23"/>
                                </a:cxn>
                                <a:cxn ang="T98">
                                  <a:pos x="T24" y="T25"/>
                                </a:cxn>
                                <a:cxn ang="T99">
                                  <a:pos x="T26" y="T27"/>
                                </a:cxn>
                                <a:cxn ang="T100">
                                  <a:pos x="T28" y="T29"/>
                                </a:cxn>
                                <a:cxn ang="T101">
                                  <a:pos x="T30" y="T31"/>
                                </a:cxn>
                                <a:cxn ang="T102">
                                  <a:pos x="T32" y="T33"/>
                                </a:cxn>
                                <a:cxn ang="T103">
                                  <a:pos x="T34" y="T35"/>
                                </a:cxn>
                                <a:cxn ang="T104">
                                  <a:pos x="T36" y="T37"/>
                                </a:cxn>
                                <a:cxn ang="T105">
                                  <a:pos x="T38" y="T39"/>
                                </a:cxn>
                                <a:cxn ang="T106">
                                  <a:pos x="T40" y="T41"/>
                                </a:cxn>
                                <a:cxn ang="T107">
                                  <a:pos x="T42" y="T43"/>
                                </a:cxn>
                                <a:cxn ang="T108">
                                  <a:pos x="T44" y="T45"/>
                                </a:cxn>
                                <a:cxn ang="T109">
                                  <a:pos x="T46" y="T47"/>
                                </a:cxn>
                                <a:cxn ang="T110">
                                  <a:pos x="T48" y="T49"/>
                                </a:cxn>
                                <a:cxn ang="T111">
                                  <a:pos x="T50" y="T51"/>
                                </a:cxn>
                                <a:cxn ang="T112">
                                  <a:pos x="T52" y="T53"/>
                                </a:cxn>
                                <a:cxn ang="T113">
                                  <a:pos x="T54" y="T55"/>
                                </a:cxn>
                                <a:cxn ang="T114">
                                  <a:pos x="T56" y="T57"/>
                                </a:cxn>
                                <a:cxn ang="T115">
                                  <a:pos x="T58" y="T59"/>
                                </a:cxn>
                                <a:cxn ang="T116">
                                  <a:pos x="T60" y="T61"/>
                                </a:cxn>
                                <a:cxn ang="T117">
                                  <a:pos x="T62" y="T63"/>
                                </a:cxn>
                                <a:cxn ang="T118">
                                  <a:pos x="T64" y="T65"/>
                                </a:cxn>
                                <a:cxn ang="T119">
                                  <a:pos x="T66" y="T67"/>
                                </a:cxn>
                                <a:cxn ang="T120">
                                  <a:pos x="T68" y="T69"/>
                                </a:cxn>
                                <a:cxn ang="T121">
                                  <a:pos x="T70" y="T71"/>
                                </a:cxn>
                                <a:cxn ang="T122">
                                  <a:pos x="T72" y="T73"/>
                                </a:cxn>
                                <a:cxn ang="T123">
                                  <a:pos x="T74" y="T75"/>
                                </a:cxn>
                                <a:cxn ang="T124">
                                  <a:pos x="T76" y="T77"/>
                                </a:cxn>
                                <a:cxn ang="T125">
                                  <a:pos x="T78" y="T79"/>
                                </a:cxn>
                                <a:cxn ang="T126">
                                  <a:pos x="T80" y="T81"/>
                                </a:cxn>
                                <a:cxn ang="T127">
                                  <a:pos x="T82" y="T83"/>
                                </a:cxn>
                                <a:cxn ang="T128">
                                  <a:pos x="T84" y="T85"/>
                                </a:cxn>
                              </a:cxnLst>
                              <a:rect l="T129" t="T130" r="T131" b="T132"/>
                              <a:pathLst>
                                <a:path w="294" h="993">
                                  <a:moveTo>
                                    <a:pt x="0" y="993"/>
                                  </a:moveTo>
                                  <a:cubicBezTo>
                                    <a:pt x="5" y="973"/>
                                    <a:pt x="0" y="957"/>
                                    <a:pt x="15" y="942"/>
                                  </a:cubicBezTo>
                                  <a:cubicBezTo>
                                    <a:pt x="22" y="921"/>
                                    <a:pt x="15" y="926"/>
                                    <a:pt x="30" y="921"/>
                                  </a:cubicBezTo>
                                  <a:cubicBezTo>
                                    <a:pt x="34" y="908"/>
                                    <a:pt x="43" y="907"/>
                                    <a:pt x="51" y="897"/>
                                  </a:cubicBezTo>
                                  <a:cubicBezTo>
                                    <a:pt x="61" y="885"/>
                                    <a:pt x="62" y="869"/>
                                    <a:pt x="66" y="855"/>
                                  </a:cubicBezTo>
                                  <a:cubicBezTo>
                                    <a:pt x="68" y="848"/>
                                    <a:pt x="74" y="843"/>
                                    <a:pt x="78" y="837"/>
                                  </a:cubicBezTo>
                                  <a:cubicBezTo>
                                    <a:pt x="80" y="834"/>
                                    <a:pt x="84" y="828"/>
                                    <a:pt x="84" y="828"/>
                                  </a:cubicBezTo>
                                  <a:cubicBezTo>
                                    <a:pt x="88" y="811"/>
                                    <a:pt x="90" y="801"/>
                                    <a:pt x="108" y="795"/>
                                  </a:cubicBezTo>
                                  <a:cubicBezTo>
                                    <a:pt x="117" y="769"/>
                                    <a:pt x="122" y="741"/>
                                    <a:pt x="129" y="714"/>
                                  </a:cubicBezTo>
                                  <a:cubicBezTo>
                                    <a:pt x="134" y="696"/>
                                    <a:pt x="132" y="685"/>
                                    <a:pt x="147" y="675"/>
                                  </a:cubicBezTo>
                                  <a:cubicBezTo>
                                    <a:pt x="152" y="659"/>
                                    <a:pt x="158" y="643"/>
                                    <a:pt x="162" y="627"/>
                                  </a:cubicBezTo>
                                  <a:cubicBezTo>
                                    <a:pt x="164" y="594"/>
                                    <a:pt x="162" y="526"/>
                                    <a:pt x="204" y="519"/>
                                  </a:cubicBezTo>
                                  <a:cubicBezTo>
                                    <a:pt x="176" y="513"/>
                                    <a:pt x="163" y="528"/>
                                    <a:pt x="141" y="543"/>
                                  </a:cubicBezTo>
                                  <a:cubicBezTo>
                                    <a:pt x="128" y="562"/>
                                    <a:pt x="112" y="578"/>
                                    <a:pt x="99" y="597"/>
                                  </a:cubicBezTo>
                                  <a:cubicBezTo>
                                    <a:pt x="97" y="634"/>
                                    <a:pt x="96" y="645"/>
                                    <a:pt x="81" y="672"/>
                                  </a:cubicBezTo>
                                  <a:cubicBezTo>
                                    <a:pt x="77" y="678"/>
                                    <a:pt x="71" y="683"/>
                                    <a:pt x="69" y="690"/>
                                  </a:cubicBezTo>
                                  <a:cubicBezTo>
                                    <a:pt x="67" y="696"/>
                                    <a:pt x="78" y="708"/>
                                    <a:pt x="78" y="708"/>
                                  </a:cubicBezTo>
                                  <a:cubicBezTo>
                                    <a:pt x="75" y="732"/>
                                    <a:pt x="58" y="745"/>
                                    <a:pt x="45" y="765"/>
                                  </a:cubicBezTo>
                                  <a:cubicBezTo>
                                    <a:pt x="44" y="773"/>
                                    <a:pt x="43" y="781"/>
                                    <a:pt x="42" y="789"/>
                                  </a:cubicBezTo>
                                  <a:cubicBezTo>
                                    <a:pt x="41" y="793"/>
                                    <a:pt x="41" y="805"/>
                                    <a:pt x="39" y="801"/>
                                  </a:cubicBezTo>
                                  <a:cubicBezTo>
                                    <a:pt x="34" y="789"/>
                                    <a:pt x="18" y="766"/>
                                    <a:pt x="15" y="753"/>
                                  </a:cubicBezTo>
                                  <a:cubicBezTo>
                                    <a:pt x="17" y="731"/>
                                    <a:pt x="36" y="713"/>
                                    <a:pt x="51" y="696"/>
                                  </a:cubicBezTo>
                                  <a:cubicBezTo>
                                    <a:pt x="60" y="686"/>
                                    <a:pt x="63" y="687"/>
                                    <a:pt x="69" y="675"/>
                                  </a:cubicBezTo>
                                  <a:cubicBezTo>
                                    <a:pt x="80" y="653"/>
                                    <a:pt x="93" y="626"/>
                                    <a:pt x="114" y="612"/>
                                  </a:cubicBezTo>
                                  <a:cubicBezTo>
                                    <a:pt x="118" y="606"/>
                                    <a:pt x="125" y="603"/>
                                    <a:pt x="129" y="597"/>
                                  </a:cubicBezTo>
                                  <a:cubicBezTo>
                                    <a:pt x="135" y="589"/>
                                    <a:pt x="135" y="576"/>
                                    <a:pt x="141" y="567"/>
                                  </a:cubicBezTo>
                                  <a:cubicBezTo>
                                    <a:pt x="143" y="556"/>
                                    <a:pt x="145" y="533"/>
                                    <a:pt x="153" y="525"/>
                                  </a:cubicBezTo>
                                  <a:cubicBezTo>
                                    <a:pt x="159" y="519"/>
                                    <a:pt x="165" y="515"/>
                                    <a:pt x="168" y="507"/>
                                  </a:cubicBezTo>
                                  <a:cubicBezTo>
                                    <a:pt x="171" y="501"/>
                                    <a:pt x="171" y="495"/>
                                    <a:pt x="174" y="489"/>
                                  </a:cubicBezTo>
                                  <a:cubicBezTo>
                                    <a:pt x="176" y="485"/>
                                    <a:pt x="178" y="481"/>
                                    <a:pt x="180" y="477"/>
                                  </a:cubicBezTo>
                                  <a:cubicBezTo>
                                    <a:pt x="183" y="444"/>
                                    <a:pt x="199" y="449"/>
                                    <a:pt x="210" y="417"/>
                                  </a:cubicBezTo>
                                  <a:cubicBezTo>
                                    <a:pt x="216" y="419"/>
                                    <a:pt x="221" y="389"/>
                                    <a:pt x="225" y="387"/>
                                  </a:cubicBezTo>
                                  <a:cubicBezTo>
                                    <a:pt x="230" y="384"/>
                                    <a:pt x="231" y="369"/>
                                    <a:pt x="231" y="369"/>
                                  </a:cubicBezTo>
                                  <a:cubicBezTo>
                                    <a:pt x="232" y="354"/>
                                    <a:pt x="231" y="339"/>
                                    <a:pt x="234" y="324"/>
                                  </a:cubicBezTo>
                                  <a:cubicBezTo>
                                    <a:pt x="236" y="317"/>
                                    <a:pt x="244" y="313"/>
                                    <a:pt x="246" y="306"/>
                                  </a:cubicBezTo>
                                  <a:cubicBezTo>
                                    <a:pt x="248" y="300"/>
                                    <a:pt x="252" y="288"/>
                                    <a:pt x="252" y="288"/>
                                  </a:cubicBezTo>
                                  <a:cubicBezTo>
                                    <a:pt x="245" y="268"/>
                                    <a:pt x="250" y="235"/>
                                    <a:pt x="261" y="216"/>
                                  </a:cubicBezTo>
                                  <a:cubicBezTo>
                                    <a:pt x="266" y="207"/>
                                    <a:pt x="279" y="189"/>
                                    <a:pt x="279" y="189"/>
                                  </a:cubicBezTo>
                                  <a:cubicBezTo>
                                    <a:pt x="274" y="174"/>
                                    <a:pt x="266" y="183"/>
                                    <a:pt x="261" y="168"/>
                                  </a:cubicBezTo>
                                  <a:cubicBezTo>
                                    <a:pt x="265" y="152"/>
                                    <a:pt x="268" y="142"/>
                                    <a:pt x="282" y="132"/>
                                  </a:cubicBezTo>
                                  <a:cubicBezTo>
                                    <a:pt x="289" y="111"/>
                                    <a:pt x="284" y="119"/>
                                    <a:pt x="294" y="105"/>
                                  </a:cubicBezTo>
                                  <a:cubicBezTo>
                                    <a:pt x="282" y="97"/>
                                    <a:pt x="283" y="88"/>
                                    <a:pt x="279" y="75"/>
                                  </a:cubicBezTo>
                                  <a:cubicBezTo>
                                    <a:pt x="285" y="6"/>
                                    <a:pt x="278" y="30"/>
                                    <a:pt x="288" y="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1905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67" name="Freeform 1286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431" y="1066"/>
                              <a:ext cx="432" cy="1986"/>
                            </a:xfrm>
                            <a:custGeom>
                              <a:avLst/>
                              <a:gdLst>
                                <a:gd name="T0" fmla="*/ 427 w 432"/>
                                <a:gd name="T1" fmla="*/ 1986 h 1986"/>
                                <a:gd name="T2" fmla="*/ 412 w 432"/>
                                <a:gd name="T3" fmla="*/ 1950 h 1986"/>
                                <a:gd name="T4" fmla="*/ 325 w 432"/>
                                <a:gd name="T5" fmla="*/ 1866 h 1986"/>
                                <a:gd name="T6" fmla="*/ 343 w 432"/>
                                <a:gd name="T7" fmla="*/ 1863 h 1986"/>
                                <a:gd name="T8" fmla="*/ 325 w 432"/>
                                <a:gd name="T9" fmla="*/ 1836 h 1986"/>
                                <a:gd name="T10" fmla="*/ 307 w 432"/>
                                <a:gd name="T11" fmla="*/ 1809 h 1986"/>
                                <a:gd name="T12" fmla="*/ 262 w 432"/>
                                <a:gd name="T13" fmla="*/ 1761 h 1986"/>
                                <a:gd name="T14" fmla="*/ 193 w 432"/>
                                <a:gd name="T15" fmla="*/ 1710 h 1986"/>
                                <a:gd name="T16" fmla="*/ 163 w 432"/>
                                <a:gd name="T17" fmla="*/ 1647 h 1986"/>
                                <a:gd name="T18" fmla="*/ 151 w 432"/>
                                <a:gd name="T19" fmla="*/ 1608 h 1986"/>
                                <a:gd name="T20" fmla="*/ 133 w 432"/>
                                <a:gd name="T21" fmla="*/ 1590 h 1986"/>
                                <a:gd name="T22" fmla="*/ 112 w 432"/>
                                <a:gd name="T23" fmla="*/ 1524 h 1986"/>
                                <a:gd name="T24" fmla="*/ 142 w 432"/>
                                <a:gd name="T25" fmla="*/ 1530 h 1986"/>
                                <a:gd name="T26" fmla="*/ 163 w 432"/>
                                <a:gd name="T27" fmla="*/ 1575 h 1986"/>
                                <a:gd name="T28" fmla="*/ 190 w 432"/>
                                <a:gd name="T29" fmla="*/ 1593 h 1986"/>
                                <a:gd name="T30" fmla="*/ 199 w 432"/>
                                <a:gd name="T31" fmla="*/ 1599 h 1986"/>
                                <a:gd name="T32" fmla="*/ 217 w 432"/>
                                <a:gd name="T33" fmla="*/ 1623 h 1986"/>
                                <a:gd name="T34" fmla="*/ 247 w 432"/>
                                <a:gd name="T35" fmla="*/ 1671 h 1986"/>
                                <a:gd name="T36" fmla="*/ 274 w 432"/>
                                <a:gd name="T37" fmla="*/ 1719 h 1986"/>
                                <a:gd name="T38" fmla="*/ 304 w 432"/>
                                <a:gd name="T39" fmla="*/ 1755 h 1986"/>
                                <a:gd name="T40" fmla="*/ 316 w 432"/>
                                <a:gd name="T41" fmla="*/ 1734 h 1986"/>
                                <a:gd name="T42" fmla="*/ 286 w 432"/>
                                <a:gd name="T43" fmla="*/ 1704 h 1986"/>
                                <a:gd name="T44" fmla="*/ 253 w 432"/>
                                <a:gd name="T45" fmla="*/ 1659 h 1986"/>
                                <a:gd name="T46" fmla="*/ 223 w 432"/>
                                <a:gd name="T47" fmla="*/ 1620 h 1986"/>
                                <a:gd name="T48" fmla="*/ 193 w 432"/>
                                <a:gd name="T49" fmla="*/ 1581 h 1986"/>
                                <a:gd name="T50" fmla="*/ 145 w 432"/>
                                <a:gd name="T51" fmla="*/ 1530 h 1986"/>
                                <a:gd name="T52" fmla="*/ 130 w 432"/>
                                <a:gd name="T53" fmla="*/ 1500 h 1986"/>
                                <a:gd name="T54" fmla="*/ 103 w 432"/>
                                <a:gd name="T55" fmla="*/ 1470 h 1986"/>
                                <a:gd name="T56" fmla="*/ 82 w 432"/>
                                <a:gd name="T57" fmla="*/ 1425 h 1986"/>
                                <a:gd name="T58" fmla="*/ 71 w 432"/>
                                <a:gd name="T59" fmla="*/ 1330 h 1986"/>
                                <a:gd name="T60" fmla="*/ 46 w 432"/>
                                <a:gd name="T61" fmla="*/ 1239 h 1986"/>
                                <a:gd name="T62" fmla="*/ 22 w 432"/>
                                <a:gd name="T63" fmla="*/ 1182 h 1986"/>
                                <a:gd name="T64" fmla="*/ 25 w 432"/>
                                <a:gd name="T65" fmla="*/ 1104 h 1986"/>
                                <a:gd name="T66" fmla="*/ 16 w 432"/>
                                <a:gd name="T67" fmla="*/ 1062 h 1986"/>
                                <a:gd name="T68" fmla="*/ 16 w 432"/>
                                <a:gd name="T69" fmla="*/ 1014 h 1986"/>
                                <a:gd name="T70" fmla="*/ 31 w 432"/>
                                <a:gd name="T71" fmla="*/ 951 h 1986"/>
                                <a:gd name="T72" fmla="*/ 1 w 432"/>
                                <a:gd name="T73" fmla="*/ 837 h 1986"/>
                                <a:gd name="T74" fmla="*/ 22 w 432"/>
                                <a:gd name="T75" fmla="*/ 777 h 1986"/>
                                <a:gd name="T76" fmla="*/ 25 w 432"/>
                                <a:gd name="T77" fmla="*/ 723 h 1986"/>
                                <a:gd name="T78" fmla="*/ 22 w 432"/>
                                <a:gd name="T79" fmla="*/ 621 h 1986"/>
                                <a:gd name="T80" fmla="*/ 40 w 432"/>
                                <a:gd name="T81" fmla="*/ 540 h 1986"/>
                                <a:gd name="T82" fmla="*/ 58 w 432"/>
                                <a:gd name="T83" fmla="*/ 447 h 1986"/>
                                <a:gd name="T84" fmla="*/ 82 w 432"/>
                                <a:gd name="T85" fmla="*/ 363 h 1986"/>
                                <a:gd name="T86" fmla="*/ 94 w 432"/>
                                <a:gd name="T87" fmla="*/ 336 h 1986"/>
                                <a:gd name="T88" fmla="*/ 97 w 432"/>
                                <a:gd name="T89" fmla="*/ 327 h 1986"/>
                                <a:gd name="T90" fmla="*/ 100 w 432"/>
                                <a:gd name="T91" fmla="*/ 291 h 1986"/>
                                <a:gd name="T92" fmla="*/ 148 w 432"/>
                                <a:gd name="T93" fmla="*/ 279 h 1986"/>
                                <a:gd name="T94" fmla="*/ 139 w 432"/>
                                <a:gd name="T95" fmla="*/ 222 h 1986"/>
                                <a:gd name="T96" fmla="*/ 136 w 432"/>
                                <a:gd name="T97" fmla="*/ 213 h 1986"/>
                                <a:gd name="T98" fmla="*/ 172 w 432"/>
                                <a:gd name="T99" fmla="*/ 195 h 1986"/>
                                <a:gd name="T100" fmla="*/ 211 w 432"/>
                                <a:gd name="T101" fmla="*/ 120 h 1986"/>
                                <a:gd name="T102" fmla="*/ 229 w 432"/>
                                <a:gd name="T103" fmla="*/ 129 h 1986"/>
                                <a:gd name="T104" fmla="*/ 235 w 432"/>
                                <a:gd name="T105" fmla="*/ 81 h 1986"/>
                                <a:gd name="T106" fmla="*/ 265 w 432"/>
                                <a:gd name="T107" fmla="*/ 0 h 1986"/>
                                <a:gd name="T108" fmla="*/ 280 w 432"/>
                                <a:gd name="T109" fmla="*/ 39 h 1986"/>
                                <a:gd name="T110" fmla="*/ 292 w 432"/>
                                <a:gd name="T111" fmla="*/ 123 h 198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60000 65536"/>
                                <a:gd name="T154" fmla="*/ 0 60000 65536"/>
                                <a:gd name="T155" fmla="*/ 0 60000 65536"/>
                                <a:gd name="T156" fmla="*/ 0 60000 65536"/>
                                <a:gd name="T157" fmla="*/ 0 60000 65536"/>
                                <a:gd name="T158" fmla="*/ 0 60000 65536"/>
                                <a:gd name="T159" fmla="*/ 0 60000 65536"/>
                                <a:gd name="T160" fmla="*/ 0 60000 65536"/>
                                <a:gd name="T161" fmla="*/ 0 60000 65536"/>
                                <a:gd name="T162" fmla="*/ 0 60000 65536"/>
                                <a:gd name="T163" fmla="*/ 0 60000 65536"/>
                                <a:gd name="T164" fmla="*/ 0 60000 65536"/>
                                <a:gd name="T165" fmla="*/ 0 60000 65536"/>
                                <a:gd name="T166" fmla="*/ 0 60000 65536"/>
                                <a:gd name="T167" fmla="*/ 0 60000 65536"/>
                                <a:gd name="T168" fmla="*/ 0 w 432"/>
                                <a:gd name="T169" fmla="*/ 0 h 1986"/>
                                <a:gd name="T170" fmla="*/ 432 w 432"/>
                                <a:gd name="T171" fmla="*/ 1986 h 1986"/>
                              </a:gdLst>
                              <a:ahLst/>
                              <a:cxnLst>
                                <a:cxn ang="T112">
                                  <a:pos x="T0" y="T1"/>
                                </a:cxn>
                                <a:cxn ang="T113">
                                  <a:pos x="T2" y="T3"/>
                                </a:cxn>
                                <a:cxn ang="T114">
                                  <a:pos x="T4" y="T5"/>
                                </a:cxn>
                                <a:cxn ang="T115">
                                  <a:pos x="T6" y="T7"/>
                                </a:cxn>
                                <a:cxn ang="T116">
                                  <a:pos x="T8" y="T9"/>
                                </a:cxn>
                                <a:cxn ang="T117">
                                  <a:pos x="T10" y="T11"/>
                                </a:cxn>
                                <a:cxn ang="T118">
                                  <a:pos x="T12" y="T13"/>
                                </a:cxn>
                                <a:cxn ang="T119">
                                  <a:pos x="T14" y="T15"/>
                                </a:cxn>
                                <a:cxn ang="T120">
                                  <a:pos x="T16" y="T17"/>
                                </a:cxn>
                                <a:cxn ang="T121">
                                  <a:pos x="T18" y="T19"/>
                                </a:cxn>
                                <a:cxn ang="T122">
                                  <a:pos x="T20" y="T21"/>
                                </a:cxn>
                                <a:cxn ang="T123">
                                  <a:pos x="T22" y="T23"/>
                                </a:cxn>
                                <a:cxn ang="T124">
                                  <a:pos x="T24" y="T25"/>
                                </a:cxn>
                                <a:cxn ang="T125">
                                  <a:pos x="T26" y="T27"/>
                                </a:cxn>
                                <a:cxn ang="T126">
                                  <a:pos x="T28" y="T29"/>
                                </a:cxn>
                                <a:cxn ang="T127">
                                  <a:pos x="T30" y="T31"/>
                                </a:cxn>
                                <a:cxn ang="T128">
                                  <a:pos x="T32" y="T33"/>
                                </a:cxn>
                                <a:cxn ang="T129">
                                  <a:pos x="T34" y="T35"/>
                                </a:cxn>
                                <a:cxn ang="T130">
                                  <a:pos x="T36" y="T37"/>
                                </a:cxn>
                                <a:cxn ang="T131">
                                  <a:pos x="T38" y="T39"/>
                                </a:cxn>
                                <a:cxn ang="T132">
                                  <a:pos x="T40" y="T41"/>
                                </a:cxn>
                                <a:cxn ang="T133">
                                  <a:pos x="T42" y="T43"/>
                                </a:cxn>
                                <a:cxn ang="T134">
                                  <a:pos x="T44" y="T45"/>
                                </a:cxn>
                                <a:cxn ang="T135">
                                  <a:pos x="T46" y="T47"/>
                                </a:cxn>
                                <a:cxn ang="T136">
                                  <a:pos x="T48" y="T49"/>
                                </a:cxn>
                                <a:cxn ang="T137">
                                  <a:pos x="T50" y="T51"/>
                                </a:cxn>
                                <a:cxn ang="T138">
                                  <a:pos x="T52" y="T53"/>
                                </a:cxn>
                                <a:cxn ang="T139">
                                  <a:pos x="T54" y="T55"/>
                                </a:cxn>
                                <a:cxn ang="T140">
                                  <a:pos x="T56" y="T57"/>
                                </a:cxn>
                                <a:cxn ang="T141">
                                  <a:pos x="T58" y="T59"/>
                                </a:cxn>
                                <a:cxn ang="T142">
                                  <a:pos x="T60" y="T61"/>
                                </a:cxn>
                                <a:cxn ang="T143">
                                  <a:pos x="T62" y="T63"/>
                                </a:cxn>
                                <a:cxn ang="T144">
                                  <a:pos x="T64" y="T65"/>
                                </a:cxn>
                                <a:cxn ang="T145">
                                  <a:pos x="T66" y="T67"/>
                                </a:cxn>
                                <a:cxn ang="T146">
                                  <a:pos x="T68" y="T69"/>
                                </a:cxn>
                                <a:cxn ang="T147">
                                  <a:pos x="T70" y="T71"/>
                                </a:cxn>
                                <a:cxn ang="T148">
                                  <a:pos x="T72" y="T73"/>
                                </a:cxn>
                                <a:cxn ang="T149">
                                  <a:pos x="T74" y="T75"/>
                                </a:cxn>
                                <a:cxn ang="T150">
                                  <a:pos x="T76" y="T77"/>
                                </a:cxn>
                                <a:cxn ang="T151">
                                  <a:pos x="T78" y="T79"/>
                                </a:cxn>
                                <a:cxn ang="T152">
                                  <a:pos x="T80" y="T81"/>
                                </a:cxn>
                                <a:cxn ang="T153">
                                  <a:pos x="T82" y="T83"/>
                                </a:cxn>
                                <a:cxn ang="T154">
                                  <a:pos x="T84" y="T85"/>
                                </a:cxn>
                                <a:cxn ang="T155">
                                  <a:pos x="T86" y="T87"/>
                                </a:cxn>
                                <a:cxn ang="T156">
                                  <a:pos x="T88" y="T89"/>
                                </a:cxn>
                                <a:cxn ang="T157">
                                  <a:pos x="T90" y="T91"/>
                                </a:cxn>
                                <a:cxn ang="T158">
                                  <a:pos x="T92" y="T93"/>
                                </a:cxn>
                                <a:cxn ang="T159">
                                  <a:pos x="T94" y="T95"/>
                                </a:cxn>
                                <a:cxn ang="T160">
                                  <a:pos x="T96" y="T97"/>
                                </a:cxn>
                                <a:cxn ang="T161">
                                  <a:pos x="T98" y="T99"/>
                                </a:cxn>
                                <a:cxn ang="T162">
                                  <a:pos x="T100" y="T101"/>
                                </a:cxn>
                                <a:cxn ang="T163">
                                  <a:pos x="T102" y="T103"/>
                                </a:cxn>
                                <a:cxn ang="T164">
                                  <a:pos x="T104" y="T105"/>
                                </a:cxn>
                                <a:cxn ang="T165">
                                  <a:pos x="T106" y="T107"/>
                                </a:cxn>
                                <a:cxn ang="T166">
                                  <a:pos x="T108" y="T109"/>
                                </a:cxn>
                                <a:cxn ang="T167">
                                  <a:pos x="T110" y="T111"/>
                                </a:cxn>
                              </a:cxnLst>
                              <a:rect l="T168" t="T169" r="T170" b="T171"/>
                              <a:pathLst>
                                <a:path w="432" h="1986">
                                  <a:moveTo>
                                    <a:pt x="427" y="1986"/>
                                  </a:moveTo>
                                  <a:cubicBezTo>
                                    <a:pt x="432" y="1970"/>
                                    <a:pt x="423" y="1961"/>
                                    <a:pt x="412" y="1950"/>
                                  </a:cubicBezTo>
                                  <a:cubicBezTo>
                                    <a:pt x="405" y="1899"/>
                                    <a:pt x="355" y="1896"/>
                                    <a:pt x="325" y="1866"/>
                                  </a:cubicBezTo>
                                  <a:cubicBezTo>
                                    <a:pt x="331" y="1865"/>
                                    <a:pt x="339" y="1867"/>
                                    <a:pt x="343" y="1863"/>
                                  </a:cubicBezTo>
                                  <a:cubicBezTo>
                                    <a:pt x="352" y="1854"/>
                                    <a:pt x="328" y="1838"/>
                                    <a:pt x="325" y="1836"/>
                                  </a:cubicBezTo>
                                  <a:cubicBezTo>
                                    <a:pt x="319" y="1824"/>
                                    <a:pt x="320" y="1813"/>
                                    <a:pt x="307" y="1809"/>
                                  </a:cubicBezTo>
                                  <a:cubicBezTo>
                                    <a:pt x="287" y="1789"/>
                                    <a:pt x="297" y="1773"/>
                                    <a:pt x="262" y="1761"/>
                                  </a:cubicBezTo>
                                  <a:cubicBezTo>
                                    <a:pt x="234" y="1740"/>
                                    <a:pt x="229" y="1716"/>
                                    <a:pt x="193" y="1710"/>
                                  </a:cubicBezTo>
                                  <a:cubicBezTo>
                                    <a:pt x="188" y="1691"/>
                                    <a:pt x="174" y="1663"/>
                                    <a:pt x="163" y="1647"/>
                                  </a:cubicBezTo>
                                  <a:cubicBezTo>
                                    <a:pt x="161" y="1635"/>
                                    <a:pt x="159" y="1618"/>
                                    <a:pt x="151" y="1608"/>
                                  </a:cubicBezTo>
                                  <a:cubicBezTo>
                                    <a:pt x="146" y="1601"/>
                                    <a:pt x="133" y="1590"/>
                                    <a:pt x="133" y="1590"/>
                                  </a:cubicBezTo>
                                  <a:cubicBezTo>
                                    <a:pt x="138" y="1565"/>
                                    <a:pt x="130" y="1542"/>
                                    <a:pt x="112" y="1524"/>
                                  </a:cubicBezTo>
                                  <a:cubicBezTo>
                                    <a:pt x="125" y="1520"/>
                                    <a:pt x="131" y="1523"/>
                                    <a:pt x="142" y="1530"/>
                                  </a:cubicBezTo>
                                  <a:cubicBezTo>
                                    <a:pt x="151" y="1543"/>
                                    <a:pt x="151" y="1564"/>
                                    <a:pt x="163" y="1575"/>
                                  </a:cubicBezTo>
                                  <a:cubicBezTo>
                                    <a:pt x="171" y="1582"/>
                                    <a:pt x="181" y="1587"/>
                                    <a:pt x="190" y="1593"/>
                                  </a:cubicBezTo>
                                  <a:cubicBezTo>
                                    <a:pt x="193" y="1595"/>
                                    <a:pt x="199" y="1599"/>
                                    <a:pt x="199" y="1599"/>
                                  </a:cubicBezTo>
                                  <a:cubicBezTo>
                                    <a:pt x="203" y="1616"/>
                                    <a:pt x="209" y="1609"/>
                                    <a:pt x="217" y="1623"/>
                                  </a:cubicBezTo>
                                  <a:cubicBezTo>
                                    <a:pt x="228" y="1642"/>
                                    <a:pt x="224" y="1663"/>
                                    <a:pt x="247" y="1671"/>
                                  </a:cubicBezTo>
                                  <a:cubicBezTo>
                                    <a:pt x="252" y="1687"/>
                                    <a:pt x="264" y="1705"/>
                                    <a:pt x="274" y="1719"/>
                                  </a:cubicBezTo>
                                  <a:cubicBezTo>
                                    <a:pt x="279" y="1742"/>
                                    <a:pt x="286" y="1743"/>
                                    <a:pt x="304" y="1755"/>
                                  </a:cubicBezTo>
                                  <a:cubicBezTo>
                                    <a:pt x="339" y="1751"/>
                                    <a:pt x="334" y="1752"/>
                                    <a:pt x="316" y="1734"/>
                                  </a:cubicBezTo>
                                  <a:cubicBezTo>
                                    <a:pt x="311" y="1718"/>
                                    <a:pt x="295" y="1717"/>
                                    <a:pt x="286" y="1704"/>
                                  </a:cubicBezTo>
                                  <a:cubicBezTo>
                                    <a:pt x="275" y="1689"/>
                                    <a:pt x="266" y="1672"/>
                                    <a:pt x="253" y="1659"/>
                                  </a:cubicBezTo>
                                  <a:cubicBezTo>
                                    <a:pt x="250" y="1650"/>
                                    <a:pt x="231" y="1625"/>
                                    <a:pt x="223" y="1620"/>
                                  </a:cubicBezTo>
                                  <a:cubicBezTo>
                                    <a:pt x="216" y="1609"/>
                                    <a:pt x="205" y="1585"/>
                                    <a:pt x="193" y="1581"/>
                                  </a:cubicBezTo>
                                  <a:cubicBezTo>
                                    <a:pt x="178" y="1566"/>
                                    <a:pt x="163" y="1542"/>
                                    <a:pt x="145" y="1530"/>
                                  </a:cubicBezTo>
                                  <a:cubicBezTo>
                                    <a:pt x="137" y="1507"/>
                                    <a:pt x="143" y="1517"/>
                                    <a:pt x="130" y="1500"/>
                                  </a:cubicBezTo>
                                  <a:cubicBezTo>
                                    <a:pt x="126" y="1488"/>
                                    <a:pt x="114" y="1477"/>
                                    <a:pt x="103" y="1470"/>
                                  </a:cubicBezTo>
                                  <a:cubicBezTo>
                                    <a:pt x="98" y="1454"/>
                                    <a:pt x="87" y="1441"/>
                                    <a:pt x="82" y="1425"/>
                                  </a:cubicBezTo>
                                  <a:cubicBezTo>
                                    <a:pt x="92" y="1354"/>
                                    <a:pt x="60" y="1401"/>
                                    <a:pt x="71" y="1330"/>
                                  </a:cubicBezTo>
                                  <a:cubicBezTo>
                                    <a:pt x="65" y="1299"/>
                                    <a:pt x="56" y="1263"/>
                                    <a:pt x="46" y="1239"/>
                                  </a:cubicBezTo>
                                  <a:cubicBezTo>
                                    <a:pt x="43" y="1232"/>
                                    <a:pt x="25" y="1204"/>
                                    <a:pt x="22" y="1182"/>
                                  </a:cubicBezTo>
                                  <a:cubicBezTo>
                                    <a:pt x="19" y="1160"/>
                                    <a:pt x="26" y="1124"/>
                                    <a:pt x="25" y="1104"/>
                                  </a:cubicBezTo>
                                  <a:cubicBezTo>
                                    <a:pt x="20" y="1086"/>
                                    <a:pt x="23" y="1084"/>
                                    <a:pt x="16" y="1062"/>
                                  </a:cubicBezTo>
                                  <a:cubicBezTo>
                                    <a:pt x="15" y="1059"/>
                                    <a:pt x="16" y="1014"/>
                                    <a:pt x="16" y="1014"/>
                                  </a:cubicBezTo>
                                  <a:cubicBezTo>
                                    <a:pt x="23" y="986"/>
                                    <a:pt x="38" y="978"/>
                                    <a:pt x="31" y="951"/>
                                  </a:cubicBezTo>
                                  <a:cubicBezTo>
                                    <a:pt x="21" y="913"/>
                                    <a:pt x="11" y="875"/>
                                    <a:pt x="1" y="837"/>
                                  </a:cubicBezTo>
                                  <a:cubicBezTo>
                                    <a:pt x="0" y="808"/>
                                    <a:pt x="18" y="796"/>
                                    <a:pt x="22" y="777"/>
                                  </a:cubicBezTo>
                                  <a:cubicBezTo>
                                    <a:pt x="19" y="758"/>
                                    <a:pt x="20" y="742"/>
                                    <a:pt x="25" y="723"/>
                                  </a:cubicBezTo>
                                  <a:cubicBezTo>
                                    <a:pt x="24" y="689"/>
                                    <a:pt x="22" y="655"/>
                                    <a:pt x="22" y="621"/>
                                  </a:cubicBezTo>
                                  <a:cubicBezTo>
                                    <a:pt x="22" y="594"/>
                                    <a:pt x="34" y="566"/>
                                    <a:pt x="40" y="540"/>
                                  </a:cubicBezTo>
                                  <a:cubicBezTo>
                                    <a:pt x="48" y="509"/>
                                    <a:pt x="51" y="478"/>
                                    <a:pt x="58" y="447"/>
                                  </a:cubicBezTo>
                                  <a:cubicBezTo>
                                    <a:pt x="64" y="419"/>
                                    <a:pt x="73" y="391"/>
                                    <a:pt x="82" y="363"/>
                                  </a:cubicBezTo>
                                  <a:cubicBezTo>
                                    <a:pt x="85" y="354"/>
                                    <a:pt x="91" y="345"/>
                                    <a:pt x="94" y="336"/>
                                  </a:cubicBezTo>
                                  <a:cubicBezTo>
                                    <a:pt x="95" y="333"/>
                                    <a:pt x="97" y="327"/>
                                    <a:pt x="97" y="327"/>
                                  </a:cubicBezTo>
                                  <a:cubicBezTo>
                                    <a:pt x="98" y="315"/>
                                    <a:pt x="91" y="299"/>
                                    <a:pt x="100" y="291"/>
                                  </a:cubicBezTo>
                                  <a:cubicBezTo>
                                    <a:pt x="165" y="239"/>
                                    <a:pt x="137" y="313"/>
                                    <a:pt x="148" y="279"/>
                                  </a:cubicBezTo>
                                  <a:cubicBezTo>
                                    <a:pt x="151" y="258"/>
                                    <a:pt x="155" y="238"/>
                                    <a:pt x="139" y="222"/>
                                  </a:cubicBezTo>
                                  <a:cubicBezTo>
                                    <a:pt x="138" y="219"/>
                                    <a:pt x="135" y="216"/>
                                    <a:pt x="136" y="213"/>
                                  </a:cubicBezTo>
                                  <a:cubicBezTo>
                                    <a:pt x="139" y="206"/>
                                    <a:pt x="165" y="197"/>
                                    <a:pt x="172" y="195"/>
                                  </a:cubicBezTo>
                                  <a:cubicBezTo>
                                    <a:pt x="178" y="177"/>
                                    <a:pt x="194" y="126"/>
                                    <a:pt x="211" y="120"/>
                                  </a:cubicBezTo>
                                  <a:cubicBezTo>
                                    <a:pt x="217" y="122"/>
                                    <a:pt x="226" y="135"/>
                                    <a:pt x="229" y="129"/>
                                  </a:cubicBezTo>
                                  <a:cubicBezTo>
                                    <a:pt x="236" y="115"/>
                                    <a:pt x="230" y="96"/>
                                    <a:pt x="235" y="81"/>
                                  </a:cubicBezTo>
                                  <a:cubicBezTo>
                                    <a:pt x="243" y="54"/>
                                    <a:pt x="249" y="24"/>
                                    <a:pt x="265" y="0"/>
                                  </a:cubicBezTo>
                                  <a:cubicBezTo>
                                    <a:pt x="280" y="10"/>
                                    <a:pt x="278" y="19"/>
                                    <a:pt x="280" y="39"/>
                                  </a:cubicBezTo>
                                  <a:cubicBezTo>
                                    <a:pt x="283" y="66"/>
                                    <a:pt x="292" y="97"/>
                                    <a:pt x="292" y="123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68" name="AutoShape 128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9600000" flipH="1">
                              <a:off x="2726" y="885"/>
                              <a:ext cx="45" cy="181"/>
                            </a:xfrm>
                            <a:prstGeom prst="lightningBolt">
                              <a:avLst/>
                            </a:pr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662" name="Freeform 128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860" y="2504"/>
                          <a:ext cx="185" cy="280"/>
                        </a:xfrm>
                        <a:custGeom>
                          <a:avLst/>
                          <a:gdLst>
                            <a:gd name="T0" fmla="*/ 180 w 185"/>
                            <a:gd name="T1" fmla="*/ 0 h 280"/>
                            <a:gd name="T2" fmla="*/ 172 w 185"/>
                            <a:gd name="T3" fmla="*/ 24 h 280"/>
                            <a:gd name="T4" fmla="*/ 148 w 185"/>
                            <a:gd name="T5" fmla="*/ 32 h 280"/>
                            <a:gd name="T6" fmla="*/ 100 w 185"/>
                            <a:gd name="T7" fmla="*/ 120 h 280"/>
                            <a:gd name="T8" fmla="*/ 44 w 185"/>
                            <a:gd name="T9" fmla="*/ 192 h 280"/>
                            <a:gd name="T10" fmla="*/ 36 w 185"/>
                            <a:gd name="T11" fmla="*/ 216 h 280"/>
                            <a:gd name="T12" fmla="*/ 12 w 185"/>
                            <a:gd name="T13" fmla="*/ 224 h 280"/>
                            <a:gd name="T14" fmla="*/ 44 w 185"/>
                            <a:gd name="T15" fmla="*/ 280 h 280"/>
                            <a:gd name="T16" fmla="*/ 108 w 185"/>
                            <a:gd name="T17" fmla="*/ 200 h 280"/>
                            <a:gd name="T18" fmla="*/ 140 w 185"/>
                            <a:gd name="T19" fmla="*/ 176 h 280"/>
                            <a:gd name="T20" fmla="*/ 164 w 185"/>
                            <a:gd name="T21" fmla="*/ 152 h 280"/>
                            <a:gd name="T22" fmla="*/ 164 w 185"/>
                            <a:gd name="T23" fmla="*/ 56 h 280"/>
                            <a:gd name="T24" fmla="*/ 164 w 185"/>
                            <a:gd name="T25" fmla="*/ 56 h 280"/>
                            <a:gd name="T26" fmla="*/ 180 w 185"/>
                            <a:gd name="T27" fmla="*/ 0 h 280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w 185"/>
                            <a:gd name="T43" fmla="*/ 0 h 280"/>
                            <a:gd name="T44" fmla="*/ 185 w 185"/>
                            <a:gd name="T45" fmla="*/ 280 h 280"/>
                          </a:gdLst>
                          <a:ahLst/>
                          <a:cxnLst>
                            <a:cxn ang="T28">
                              <a:pos x="T0" y="T1"/>
                            </a:cxn>
                            <a:cxn ang="T29">
                              <a:pos x="T2" y="T3"/>
                            </a:cxn>
                            <a:cxn ang="T30">
                              <a:pos x="T4" y="T5"/>
                            </a:cxn>
                            <a:cxn ang="T31">
                              <a:pos x="T6" y="T7"/>
                            </a:cxn>
                            <a:cxn ang="T32">
                              <a:pos x="T8" y="T9"/>
                            </a:cxn>
                            <a:cxn ang="T33">
                              <a:pos x="T10" y="T11"/>
                            </a:cxn>
                            <a:cxn ang="T34">
                              <a:pos x="T12" y="T13"/>
                            </a:cxn>
                            <a:cxn ang="T35">
                              <a:pos x="T14" y="T15"/>
                            </a:cxn>
                            <a:cxn ang="T36">
                              <a:pos x="T16" y="T17"/>
                            </a:cxn>
                            <a:cxn ang="T37">
                              <a:pos x="T18" y="T19"/>
                            </a:cxn>
                            <a:cxn ang="T38">
                              <a:pos x="T20" y="T21"/>
                            </a:cxn>
                            <a:cxn ang="T39">
                              <a:pos x="T22" y="T23"/>
                            </a:cxn>
                            <a:cxn ang="T40">
                              <a:pos x="T24" y="T25"/>
                            </a:cxn>
                            <a:cxn ang="T41">
                              <a:pos x="T26" y="T27"/>
                            </a:cxn>
                          </a:cxnLst>
                          <a:rect l="T42" t="T43" r="T44" b="T45"/>
                          <a:pathLst>
                            <a:path w="185" h="280">
                              <a:moveTo>
                                <a:pt x="180" y="0"/>
                              </a:moveTo>
                              <a:cubicBezTo>
                                <a:pt x="177" y="8"/>
                                <a:pt x="178" y="18"/>
                                <a:pt x="172" y="24"/>
                              </a:cubicBezTo>
                              <a:cubicBezTo>
                                <a:pt x="166" y="30"/>
                                <a:pt x="153" y="25"/>
                                <a:pt x="148" y="32"/>
                              </a:cubicBezTo>
                              <a:cubicBezTo>
                                <a:pt x="112" y="82"/>
                                <a:pt x="150" y="87"/>
                                <a:pt x="100" y="120"/>
                              </a:cubicBezTo>
                              <a:cubicBezTo>
                                <a:pt x="90" y="149"/>
                                <a:pt x="44" y="192"/>
                                <a:pt x="44" y="192"/>
                              </a:cubicBezTo>
                              <a:cubicBezTo>
                                <a:pt x="41" y="200"/>
                                <a:pt x="42" y="210"/>
                                <a:pt x="36" y="216"/>
                              </a:cubicBezTo>
                              <a:cubicBezTo>
                                <a:pt x="30" y="222"/>
                                <a:pt x="15" y="216"/>
                                <a:pt x="12" y="224"/>
                              </a:cubicBezTo>
                              <a:cubicBezTo>
                                <a:pt x="0" y="259"/>
                                <a:pt x="24" y="267"/>
                                <a:pt x="44" y="280"/>
                              </a:cubicBezTo>
                              <a:cubicBezTo>
                                <a:pt x="89" y="265"/>
                                <a:pt x="93" y="245"/>
                                <a:pt x="108" y="200"/>
                              </a:cubicBezTo>
                              <a:cubicBezTo>
                                <a:pt x="112" y="187"/>
                                <a:pt x="130" y="185"/>
                                <a:pt x="140" y="176"/>
                              </a:cubicBezTo>
                              <a:cubicBezTo>
                                <a:pt x="149" y="169"/>
                                <a:pt x="156" y="160"/>
                                <a:pt x="164" y="152"/>
                              </a:cubicBezTo>
                              <a:cubicBezTo>
                                <a:pt x="185" y="88"/>
                                <a:pt x="185" y="120"/>
                                <a:pt x="164" y="56"/>
                              </a:cubicBezTo>
                              <a:cubicBezTo>
                                <a:pt x="169" y="37"/>
                                <a:pt x="175" y="19"/>
                                <a:pt x="18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 w="9525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660" name="Freeform 659"/>
                      <p:cNvSpPr/>
                      <p:nvPr/>
                    </p:nvSpPr>
                    <p:spPr>
                      <a:xfrm>
                        <a:off x="3622876" y="1608881"/>
                        <a:ext cx="476041" cy="544010"/>
                      </a:xfrm>
                      <a:custGeom>
                        <a:avLst/>
                        <a:gdLst>
                          <a:gd name="connsiteX0" fmla="*/ 335666 w 476041"/>
                          <a:gd name="connsiteY0" fmla="*/ 416689 h 544010"/>
                          <a:gd name="connsiteX1" fmla="*/ 335666 w 476041"/>
                          <a:gd name="connsiteY1" fmla="*/ 416689 h 544010"/>
                          <a:gd name="connsiteX2" fmla="*/ 416689 w 476041"/>
                          <a:gd name="connsiteY2" fmla="*/ 532435 h 544010"/>
                          <a:gd name="connsiteX3" fmla="*/ 451413 w 476041"/>
                          <a:gd name="connsiteY3" fmla="*/ 544010 h 544010"/>
                          <a:gd name="connsiteX4" fmla="*/ 451413 w 476041"/>
                          <a:gd name="connsiteY4" fmla="*/ 370390 h 544010"/>
                          <a:gd name="connsiteX5" fmla="*/ 428263 w 476041"/>
                          <a:gd name="connsiteY5" fmla="*/ 347241 h 544010"/>
                          <a:gd name="connsiteX6" fmla="*/ 393539 w 476041"/>
                          <a:gd name="connsiteY6" fmla="*/ 335666 h 544010"/>
                          <a:gd name="connsiteX7" fmla="*/ 347240 w 476041"/>
                          <a:gd name="connsiteY7" fmla="*/ 289367 h 544010"/>
                          <a:gd name="connsiteX8" fmla="*/ 289367 w 476041"/>
                          <a:gd name="connsiteY8" fmla="*/ 243068 h 544010"/>
                          <a:gd name="connsiteX9" fmla="*/ 266218 w 476041"/>
                          <a:gd name="connsiteY9" fmla="*/ 208344 h 544010"/>
                          <a:gd name="connsiteX10" fmla="*/ 208344 w 476041"/>
                          <a:gd name="connsiteY10" fmla="*/ 162046 h 544010"/>
                          <a:gd name="connsiteX11" fmla="*/ 138896 w 476041"/>
                          <a:gd name="connsiteY11" fmla="*/ 115747 h 544010"/>
                          <a:gd name="connsiteX12" fmla="*/ 115747 w 476041"/>
                          <a:gd name="connsiteY12" fmla="*/ 81023 h 544010"/>
                          <a:gd name="connsiteX13" fmla="*/ 81023 w 476041"/>
                          <a:gd name="connsiteY13" fmla="*/ 69448 h 544010"/>
                          <a:gd name="connsiteX14" fmla="*/ 69448 w 476041"/>
                          <a:gd name="connsiteY14" fmla="*/ 34724 h 544010"/>
                          <a:gd name="connsiteX15" fmla="*/ 34724 w 476041"/>
                          <a:gd name="connsiteY15" fmla="*/ 23149 h 544010"/>
                          <a:gd name="connsiteX16" fmla="*/ 0 w 476041"/>
                          <a:gd name="connsiteY16" fmla="*/ 0 h 544010"/>
                          <a:gd name="connsiteX17" fmla="*/ 11575 w 476041"/>
                          <a:gd name="connsiteY17" fmla="*/ 92597 h 544010"/>
                          <a:gd name="connsiteX18" fmla="*/ 34724 w 476041"/>
                          <a:gd name="connsiteY18" fmla="*/ 115747 h 544010"/>
                          <a:gd name="connsiteX19" fmla="*/ 57873 w 476041"/>
                          <a:gd name="connsiteY19" fmla="*/ 196770 h 544010"/>
                          <a:gd name="connsiteX20" fmla="*/ 81023 w 476041"/>
                          <a:gd name="connsiteY20" fmla="*/ 231494 h 544010"/>
                          <a:gd name="connsiteX21" fmla="*/ 115747 w 476041"/>
                          <a:gd name="connsiteY21" fmla="*/ 300942 h 544010"/>
                          <a:gd name="connsiteX22" fmla="*/ 185195 w 476041"/>
                          <a:gd name="connsiteY22" fmla="*/ 324091 h 544010"/>
                          <a:gd name="connsiteX23" fmla="*/ 254643 w 476041"/>
                          <a:gd name="connsiteY23" fmla="*/ 358815 h 544010"/>
                          <a:gd name="connsiteX24" fmla="*/ 289367 w 476041"/>
                          <a:gd name="connsiteY24" fmla="*/ 370390 h 544010"/>
                          <a:gd name="connsiteX25" fmla="*/ 324091 w 476041"/>
                          <a:gd name="connsiteY25" fmla="*/ 393539 h 544010"/>
                          <a:gd name="connsiteX26" fmla="*/ 335666 w 476041"/>
                          <a:gd name="connsiteY26" fmla="*/ 416689 h 5440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476041" h="544010">
                            <a:moveTo>
                              <a:pt x="335666" y="416689"/>
                            </a:moveTo>
                            <a:lnTo>
                              <a:pt x="335666" y="416689"/>
                            </a:lnTo>
                            <a:cubicBezTo>
                              <a:pt x="370702" y="486759"/>
                              <a:pt x="360300" y="504240"/>
                              <a:pt x="416689" y="532435"/>
                            </a:cubicBezTo>
                            <a:cubicBezTo>
                              <a:pt x="427602" y="537891"/>
                              <a:pt x="439838" y="540152"/>
                              <a:pt x="451413" y="544010"/>
                            </a:cubicBezTo>
                            <a:cubicBezTo>
                              <a:pt x="474516" y="474697"/>
                              <a:pt x="476041" y="485320"/>
                              <a:pt x="451413" y="370390"/>
                            </a:cubicBezTo>
                            <a:cubicBezTo>
                              <a:pt x="449126" y="359719"/>
                              <a:pt x="437621" y="352856"/>
                              <a:pt x="428263" y="347241"/>
                            </a:cubicBezTo>
                            <a:cubicBezTo>
                              <a:pt x="417801" y="340964"/>
                              <a:pt x="405114" y="339524"/>
                              <a:pt x="393539" y="335666"/>
                            </a:cubicBezTo>
                            <a:cubicBezTo>
                              <a:pt x="378106" y="320233"/>
                              <a:pt x="365400" y="301474"/>
                              <a:pt x="347240" y="289367"/>
                            </a:cubicBezTo>
                            <a:cubicBezTo>
                              <a:pt x="321454" y="272177"/>
                              <a:pt x="308217" y="266632"/>
                              <a:pt x="289367" y="243068"/>
                            </a:cubicBezTo>
                            <a:cubicBezTo>
                              <a:pt x="280677" y="232205"/>
                              <a:pt x="274908" y="219207"/>
                              <a:pt x="266218" y="208344"/>
                            </a:cubicBezTo>
                            <a:cubicBezTo>
                              <a:pt x="241377" y="177293"/>
                              <a:pt x="241765" y="188783"/>
                              <a:pt x="208344" y="162046"/>
                            </a:cubicBezTo>
                            <a:cubicBezTo>
                              <a:pt x="149426" y="114911"/>
                              <a:pt x="232221" y="162408"/>
                              <a:pt x="138896" y="115747"/>
                            </a:cubicBezTo>
                            <a:cubicBezTo>
                              <a:pt x="131180" y="104172"/>
                              <a:pt x="126610" y="89713"/>
                              <a:pt x="115747" y="81023"/>
                            </a:cubicBezTo>
                            <a:cubicBezTo>
                              <a:pt x="106220" y="73401"/>
                              <a:pt x="89650" y="78075"/>
                              <a:pt x="81023" y="69448"/>
                            </a:cubicBezTo>
                            <a:cubicBezTo>
                              <a:pt x="72396" y="60821"/>
                              <a:pt x="78075" y="43351"/>
                              <a:pt x="69448" y="34724"/>
                            </a:cubicBezTo>
                            <a:cubicBezTo>
                              <a:pt x="60821" y="26097"/>
                              <a:pt x="45637" y="28605"/>
                              <a:pt x="34724" y="23149"/>
                            </a:cubicBezTo>
                            <a:cubicBezTo>
                              <a:pt x="22282" y="16928"/>
                              <a:pt x="11575" y="7716"/>
                              <a:pt x="0" y="0"/>
                            </a:cubicBezTo>
                            <a:cubicBezTo>
                              <a:pt x="3858" y="30866"/>
                              <a:pt x="2637" y="62803"/>
                              <a:pt x="11575" y="92597"/>
                            </a:cubicBezTo>
                            <a:cubicBezTo>
                              <a:pt x="14711" y="103050"/>
                              <a:pt x="29109" y="106389"/>
                              <a:pt x="34724" y="115747"/>
                            </a:cubicBezTo>
                            <a:cubicBezTo>
                              <a:pt x="45991" y="134525"/>
                              <a:pt x="50301" y="179102"/>
                              <a:pt x="57873" y="196770"/>
                            </a:cubicBezTo>
                            <a:cubicBezTo>
                              <a:pt x="63353" y="209556"/>
                              <a:pt x="73306" y="219919"/>
                              <a:pt x="81023" y="231494"/>
                            </a:cubicBezTo>
                            <a:cubicBezTo>
                              <a:pt x="87330" y="250416"/>
                              <a:pt x="96850" y="289132"/>
                              <a:pt x="115747" y="300942"/>
                            </a:cubicBezTo>
                            <a:cubicBezTo>
                              <a:pt x="136440" y="313875"/>
                              <a:pt x="162046" y="316375"/>
                              <a:pt x="185195" y="324091"/>
                            </a:cubicBezTo>
                            <a:cubicBezTo>
                              <a:pt x="272470" y="353183"/>
                              <a:pt x="164897" y="313942"/>
                              <a:pt x="254643" y="358815"/>
                            </a:cubicBezTo>
                            <a:cubicBezTo>
                              <a:pt x="265556" y="364271"/>
                              <a:pt x="278454" y="364934"/>
                              <a:pt x="289367" y="370390"/>
                            </a:cubicBezTo>
                            <a:cubicBezTo>
                              <a:pt x="301809" y="376611"/>
                              <a:pt x="313228" y="384849"/>
                              <a:pt x="324091" y="393539"/>
                            </a:cubicBezTo>
                            <a:cubicBezTo>
                              <a:pt x="356438" y="419417"/>
                              <a:pt x="333737" y="412831"/>
                              <a:pt x="335666" y="416689"/>
                            </a:cubicBezTo>
                            <a:close/>
                          </a:path>
                        </a:pathLst>
                      </a:custGeom>
                      <a:solidFill>
                        <a:srgbClr val="ECD846"/>
                      </a:solidFill>
                      <a:ln>
                        <a:solidFill>
                          <a:srgbClr val="CC99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400">
                          <a:defRPr/>
                        </a:pPr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</p:grpSp>
              <p:grpSp>
                <p:nvGrpSpPr>
                  <p:cNvPr id="776" name="Group 235"/>
                  <p:cNvGrpSpPr/>
                  <p:nvPr/>
                </p:nvGrpSpPr>
                <p:grpSpPr>
                  <a:xfrm rot="2237695">
                    <a:off x="4101480" y="2310408"/>
                    <a:ext cx="376580" cy="1224136"/>
                    <a:chOff x="3491880" y="1700808"/>
                    <a:chExt cx="376580" cy="1224136"/>
                  </a:xfrm>
                </p:grpSpPr>
                <p:grpSp>
                  <p:nvGrpSpPr>
                    <p:cNvPr id="778" name="Group 143"/>
                    <p:cNvGrpSpPr/>
                    <p:nvPr/>
                  </p:nvGrpSpPr>
                  <p:grpSpPr>
                    <a:xfrm>
                      <a:off x="3491880" y="2276872"/>
                      <a:ext cx="304572" cy="648072"/>
                      <a:chOff x="3622876" y="1044283"/>
                      <a:chExt cx="1960756" cy="3563452"/>
                    </a:xfrm>
                  </p:grpSpPr>
                  <p:grpSp>
                    <p:nvGrpSpPr>
                      <p:cNvPr id="781" name="Group 1280"/>
                      <p:cNvGrpSpPr>
                        <a:grpSpLocks/>
                      </p:cNvGrpSpPr>
                      <p:nvPr/>
                    </p:nvGrpSpPr>
                    <p:grpSpPr bwMode="auto">
                      <a:xfrm rot="18992529" flipH="1" flipV="1">
                        <a:off x="4245701" y="1044283"/>
                        <a:ext cx="1337931" cy="3563452"/>
                        <a:chOff x="2440" y="885"/>
                        <a:chExt cx="758" cy="2167"/>
                      </a:xfrm>
                    </p:grpSpPr>
                    <p:grpSp>
                      <p:nvGrpSpPr>
                        <p:cNvPr id="786" name="Group 128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40" y="885"/>
                          <a:ext cx="758" cy="2167"/>
                          <a:chOff x="2431" y="885"/>
                          <a:chExt cx="758" cy="2167"/>
                        </a:xfrm>
                      </p:grpSpPr>
                      <p:sp>
                        <p:nvSpPr>
                          <p:cNvPr id="651" name="Freeform 128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709" y="1037"/>
                            <a:ext cx="480" cy="1028"/>
                          </a:xfrm>
                          <a:custGeom>
                            <a:avLst/>
                            <a:gdLst>
                              <a:gd name="T0" fmla="*/ 471 w 480"/>
                              <a:gd name="T1" fmla="*/ 1017 h 1028"/>
                              <a:gd name="T2" fmla="*/ 468 w 480"/>
                              <a:gd name="T3" fmla="*/ 993 h 1028"/>
                              <a:gd name="T4" fmla="*/ 474 w 480"/>
                              <a:gd name="T5" fmla="*/ 957 h 1028"/>
                              <a:gd name="T6" fmla="*/ 468 w 480"/>
                              <a:gd name="T7" fmla="*/ 882 h 1028"/>
                              <a:gd name="T8" fmla="*/ 477 w 480"/>
                              <a:gd name="T9" fmla="*/ 816 h 1028"/>
                              <a:gd name="T10" fmla="*/ 474 w 480"/>
                              <a:gd name="T11" fmla="*/ 807 h 1028"/>
                              <a:gd name="T12" fmla="*/ 459 w 480"/>
                              <a:gd name="T13" fmla="*/ 750 h 1028"/>
                              <a:gd name="T14" fmla="*/ 459 w 480"/>
                              <a:gd name="T15" fmla="*/ 705 h 1028"/>
                              <a:gd name="T16" fmla="*/ 450 w 480"/>
                              <a:gd name="T17" fmla="*/ 708 h 1028"/>
                              <a:gd name="T18" fmla="*/ 456 w 480"/>
                              <a:gd name="T19" fmla="*/ 699 h 1028"/>
                              <a:gd name="T20" fmla="*/ 450 w 480"/>
                              <a:gd name="T21" fmla="*/ 669 h 1028"/>
                              <a:gd name="T22" fmla="*/ 444 w 480"/>
                              <a:gd name="T23" fmla="*/ 591 h 1028"/>
                              <a:gd name="T24" fmla="*/ 429 w 480"/>
                              <a:gd name="T25" fmla="*/ 510 h 1028"/>
                              <a:gd name="T26" fmla="*/ 432 w 480"/>
                              <a:gd name="T27" fmla="*/ 480 h 1028"/>
                              <a:gd name="T28" fmla="*/ 423 w 480"/>
                              <a:gd name="T29" fmla="*/ 483 h 1028"/>
                              <a:gd name="T30" fmla="*/ 408 w 480"/>
                              <a:gd name="T31" fmla="*/ 438 h 1028"/>
                              <a:gd name="T32" fmla="*/ 384 w 480"/>
                              <a:gd name="T33" fmla="*/ 408 h 1028"/>
                              <a:gd name="T34" fmla="*/ 372 w 480"/>
                              <a:gd name="T35" fmla="*/ 336 h 1028"/>
                              <a:gd name="T36" fmla="*/ 351 w 480"/>
                              <a:gd name="T37" fmla="*/ 330 h 1028"/>
                              <a:gd name="T38" fmla="*/ 345 w 480"/>
                              <a:gd name="T39" fmla="*/ 294 h 1028"/>
                              <a:gd name="T40" fmla="*/ 312 w 480"/>
                              <a:gd name="T41" fmla="*/ 222 h 1028"/>
                              <a:gd name="T42" fmla="*/ 306 w 480"/>
                              <a:gd name="T43" fmla="*/ 174 h 1028"/>
                              <a:gd name="T44" fmla="*/ 297 w 480"/>
                              <a:gd name="T45" fmla="*/ 177 h 1028"/>
                              <a:gd name="T46" fmla="*/ 291 w 480"/>
                              <a:gd name="T47" fmla="*/ 186 h 1028"/>
                              <a:gd name="T48" fmla="*/ 279 w 480"/>
                              <a:gd name="T49" fmla="*/ 156 h 1028"/>
                              <a:gd name="T50" fmla="*/ 246 w 480"/>
                              <a:gd name="T51" fmla="*/ 147 h 1028"/>
                              <a:gd name="T52" fmla="*/ 225 w 480"/>
                              <a:gd name="T53" fmla="*/ 132 h 1028"/>
                              <a:gd name="T54" fmla="*/ 201 w 480"/>
                              <a:gd name="T55" fmla="*/ 105 h 1028"/>
                              <a:gd name="T56" fmla="*/ 159 w 480"/>
                              <a:gd name="T57" fmla="*/ 96 h 1028"/>
                              <a:gd name="T58" fmla="*/ 102 w 480"/>
                              <a:gd name="T59" fmla="*/ 63 h 1028"/>
                              <a:gd name="T60" fmla="*/ 78 w 480"/>
                              <a:gd name="T61" fmla="*/ 33 h 1028"/>
                              <a:gd name="T62" fmla="*/ 51 w 480"/>
                              <a:gd name="T63" fmla="*/ 12 h 1028"/>
                              <a:gd name="T64" fmla="*/ 33 w 480"/>
                              <a:gd name="T65" fmla="*/ 0 h 1028"/>
                              <a:gd name="T66" fmla="*/ 21 w 480"/>
                              <a:gd name="T67" fmla="*/ 48 h 1028"/>
                              <a:gd name="T68" fmla="*/ 48 w 480"/>
                              <a:gd name="T69" fmla="*/ 132 h 1028"/>
                              <a:gd name="T70" fmla="*/ 117 w 480"/>
                              <a:gd name="T71" fmla="*/ 108 h 1028"/>
                              <a:gd name="T72" fmla="*/ 126 w 480"/>
                              <a:gd name="T73" fmla="*/ 120 h 1028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w 480"/>
                              <a:gd name="T112" fmla="*/ 0 h 1028"/>
                              <a:gd name="T113" fmla="*/ 480 w 480"/>
                              <a:gd name="T114" fmla="*/ 1028 h 1028"/>
                            </a:gdLst>
                            <a:ahLst/>
                            <a:cxnLst>
                              <a:cxn ang="T74">
                                <a:pos x="T0" y="T1"/>
                              </a:cxn>
                              <a:cxn ang="T75">
                                <a:pos x="T2" y="T3"/>
                              </a:cxn>
                              <a:cxn ang="T76">
                                <a:pos x="T4" y="T5"/>
                              </a:cxn>
                              <a:cxn ang="T77">
                                <a:pos x="T6" y="T7"/>
                              </a:cxn>
                              <a:cxn ang="T78">
                                <a:pos x="T8" y="T9"/>
                              </a:cxn>
                              <a:cxn ang="T79">
                                <a:pos x="T10" y="T11"/>
                              </a:cxn>
                              <a:cxn ang="T80">
                                <a:pos x="T12" y="T13"/>
                              </a:cxn>
                              <a:cxn ang="T81">
                                <a:pos x="T14" y="T15"/>
                              </a:cxn>
                              <a:cxn ang="T82">
                                <a:pos x="T16" y="T17"/>
                              </a:cxn>
                              <a:cxn ang="T83">
                                <a:pos x="T18" y="T19"/>
                              </a:cxn>
                              <a:cxn ang="T84">
                                <a:pos x="T20" y="T21"/>
                              </a:cxn>
                              <a:cxn ang="T85">
                                <a:pos x="T22" y="T23"/>
                              </a:cxn>
                              <a:cxn ang="T86">
                                <a:pos x="T24" y="T25"/>
                              </a:cxn>
                              <a:cxn ang="T87">
                                <a:pos x="T26" y="T27"/>
                              </a:cxn>
                              <a:cxn ang="T88">
                                <a:pos x="T28" y="T29"/>
                              </a:cxn>
                              <a:cxn ang="T89">
                                <a:pos x="T30" y="T31"/>
                              </a:cxn>
                              <a:cxn ang="T90">
                                <a:pos x="T32" y="T33"/>
                              </a:cxn>
                              <a:cxn ang="T91">
                                <a:pos x="T34" y="T35"/>
                              </a:cxn>
                              <a:cxn ang="T92">
                                <a:pos x="T36" y="T37"/>
                              </a:cxn>
                              <a:cxn ang="T93">
                                <a:pos x="T38" y="T39"/>
                              </a:cxn>
                              <a:cxn ang="T94">
                                <a:pos x="T40" y="T41"/>
                              </a:cxn>
                              <a:cxn ang="T95">
                                <a:pos x="T42" y="T43"/>
                              </a:cxn>
                              <a:cxn ang="T96">
                                <a:pos x="T44" y="T45"/>
                              </a:cxn>
                              <a:cxn ang="T97">
                                <a:pos x="T46" y="T47"/>
                              </a:cxn>
                              <a:cxn ang="T98">
                                <a:pos x="T48" y="T49"/>
                              </a:cxn>
                              <a:cxn ang="T99">
                                <a:pos x="T50" y="T51"/>
                              </a:cxn>
                              <a:cxn ang="T100">
                                <a:pos x="T52" y="T53"/>
                              </a:cxn>
                              <a:cxn ang="T101">
                                <a:pos x="T54" y="T55"/>
                              </a:cxn>
                              <a:cxn ang="T102">
                                <a:pos x="T56" y="T57"/>
                              </a:cxn>
                              <a:cxn ang="T103">
                                <a:pos x="T58" y="T59"/>
                              </a:cxn>
                              <a:cxn ang="T104">
                                <a:pos x="T60" y="T61"/>
                              </a:cxn>
                              <a:cxn ang="T105">
                                <a:pos x="T62" y="T63"/>
                              </a:cxn>
                              <a:cxn ang="T106">
                                <a:pos x="T64" y="T65"/>
                              </a:cxn>
                              <a:cxn ang="T107">
                                <a:pos x="T66" y="T67"/>
                              </a:cxn>
                              <a:cxn ang="T108">
                                <a:pos x="T68" y="T69"/>
                              </a:cxn>
                              <a:cxn ang="T109">
                                <a:pos x="T70" y="T71"/>
                              </a:cxn>
                              <a:cxn ang="T110">
                                <a:pos x="T72" y="T73"/>
                              </a:cxn>
                            </a:cxnLst>
                            <a:rect l="T111" t="T112" r="T113" b="T114"/>
                            <a:pathLst>
                              <a:path w="480" h="1028">
                                <a:moveTo>
                                  <a:pt x="471" y="1017"/>
                                </a:moveTo>
                                <a:cubicBezTo>
                                  <a:pt x="480" y="983"/>
                                  <a:pt x="471" y="1028"/>
                                  <a:pt x="468" y="993"/>
                                </a:cubicBezTo>
                                <a:cubicBezTo>
                                  <a:pt x="467" y="982"/>
                                  <a:pt x="471" y="968"/>
                                  <a:pt x="474" y="957"/>
                                </a:cubicBezTo>
                                <a:cubicBezTo>
                                  <a:pt x="470" y="931"/>
                                  <a:pt x="476" y="907"/>
                                  <a:pt x="468" y="882"/>
                                </a:cubicBezTo>
                                <a:cubicBezTo>
                                  <a:pt x="470" y="860"/>
                                  <a:pt x="474" y="838"/>
                                  <a:pt x="477" y="816"/>
                                </a:cubicBezTo>
                                <a:cubicBezTo>
                                  <a:pt x="476" y="813"/>
                                  <a:pt x="474" y="810"/>
                                  <a:pt x="474" y="807"/>
                                </a:cubicBezTo>
                                <a:cubicBezTo>
                                  <a:pt x="474" y="782"/>
                                  <a:pt x="461" y="775"/>
                                  <a:pt x="459" y="750"/>
                                </a:cubicBezTo>
                                <a:cubicBezTo>
                                  <a:pt x="458" y="739"/>
                                  <a:pt x="459" y="705"/>
                                  <a:pt x="459" y="705"/>
                                </a:cubicBezTo>
                                <a:cubicBezTo>
                                  <a:pt x="456" y="706"/>
                                  <a:pt x="451" y="711"/>
                                  <a:pt x="450" y="708"/>
                                </a:cubicBezTo>
                                <a:cubicBezTo>
                                  <a:pt x="448" y="705"/>
                                  <a:pt x="456" y="703"/>
                                  <a:pt x="456" y="699"/>
                                </a:cubicBezTo>
                                <a:cubicBezTo>
                                  <a:pt x="457" y="688"/>
                                  <a:pt x="453" y="679"/>
                                  <a:pt x="450" y="669"/>
                                </a:cubicBezTo>
                                <a:cubicBezTo>
                                  <a:pt x="453" y="642"/>
                                  <a:pt x="453" y="617"/>
                                  <a:pt x="444" y="591"/>
                                </a:cubicBezTo>
                                <a:cubicBezTo>
                                  <a:pt x="459" y="547"/>
                                  <a:pt x="462" y="546"/>
                                  <a:pt x="429" y="510"/>
                                </a:cubicBezTo>
                                <a:cubicBezTo>
                                  <a:pt x="428" y="519"/>
                                  <a:pt x="435" y="472"/>
                                  <a:pt x="432" y="480"/>
                                </a:cubicBezTo>
                                <a:cubicBezTo>
                                  <a:pt x="431" y="483"/>
                                  <a:pt x="424" y="486"/>
                                  <a:pt x="423" y="483"/>
                                </a:cubicBezTo>
                                <a:cubicBezTo>
                                  <a:pt x="408" y="434"/>
                                  <a:pt x="437" y="445"/>
                                  <a:pt x="408" y="438"/>
                                </a:cubicBezTo>
                                <a:cubicBezTo>
                                  <a:pt x="400" y="428"/>
                                  <a:pt x="391" y="419"/>
                                  <a:pt x="384" y="408"/>
                                </a:cubicBezTo>
                                <a:cubicBezTo>
                                  <a:pt x="382" y="394"/>
                                  <a:pt x="382" y="346"/>
                                  <a:pt x="372" y="336"/>
                                </a:cubicBezTo>
                                <a:cubicBezTo>
                                  <a:pt x="367" y="331"/>
                                  <a:pt x="358" y="332"/>
                                  <a:pt x="351" y="330"/>
                                </a:cubicBezTo>
                                <a:cubicBezTo>
                                  <a:pt x="347" y="315"/>
                                  <a:pt x="353" y="307"/>
                                  <a:pt x="345" y="294"/>
                                </a:cubicBezTo>
                                <a:cubicBezTo>
                                  <a:pt x="345" y="291"/>
                                  <a:pt x="341" y="212"/>
                                  <a:pt x="312" y="222"/>
                                </a:cubicBezTo>
                                <a:cubicBezTo>
                                  <a:pt x="305" y="202"/>
                                  <a:pt x="312" y="168"/>
                                  <a:pt x="306" y="174"/>
                                </a:cubicBezTo>
                                <a:cubicBezTo>
                                  <a:pt x="304" y="176"/>
                                  <a:pt x="299" y="175"/>
                                  <a:pt x="297" y="177"/>
                                </a:cubicBezTo>
                                <a:cubicBezTo>
                                  <a:pt x="295" y="179"/>
                                  <a:pt x="283" y="211"/>
                                  <a:pt x="291" y="186"/>
                                </a:cubicBezTo>
                                <a:cubicBezTo>
                                  <a:pt x="289" y="177"/>
                                  <a:pt x="287" y="162"/>
                                  <a:pt x="279" y="156"/>
                                </a:cubicBezTo>
                                <a:cubicBezTo>
                                  <a:pt x="270" y="149"/>
                                  <a:pt x="246" y="147"/>
                                  <a:pt x="246" y="147"/>
                                </a:cubicBezTo>
                                <a:cubicBezTo>
                                  <a:pt x="240" y="141"/>
                                  <a:pt x="231" y="138"/>
                                  <a:pt x="225" y="132"/>
                                </a:cubicBezTo>
                                <a:cubicBezTo>
                                  <a:pt x="213" y="120"/>
                                  <a:pt x="218" y="114"/>
                                  <a:pt x="201" y="105"/>
                                </a:cubicBezTo>
                                <a:cubicBezTo>
                                  <a:pt x="182" y="110"/>
                                  <a:pt x="176" y="102"/>
                                  <a:pt x="159" y="96"/>
                                </a:cubicBezTo>
                                <a:cubicBezTo>
                                  <a:pt x="143" y="80"/>
                                  <a:pt x="119" y="78"/>
                                  <a:pt x="102" y="63"/>
                                </a:cubicBezTo>
                                <a:cubicBezTo>
                                  <a:pt x="64" y="29"/>
                                  <a:pt x="97" y="59"/>
                                  <a:pt x="78" y="33"/>
                                </a:cubicBezTo>
                                <a:cubicBezTo>
                                  <a:pt x="72" y="24"/>
                                  <a:pt x="59" y="18"/>
                                  <a:pt x="51" y="12"/>
                                </a:cubicBezTo>
                                <a:cubicBezTo>
                                  <a:pt x="45" y="8"/>
                                  <a:pt x="33" y="0"/>
                                  <a:pt x="33" y="0"/>
                                </a:cubicBezTo>
                                <a:cubicBezTo>
                                  <a:pt x="0" y="11"/>
                                  <a:pt x="11" y="11"/>
                                  <a:pt x="21" y="48"/>
                                </a:cubicBezTo>
                                <a:cubicBezTo>
                                  <a:pt x="23" y="55"/>
                                  <a:pt x="41" y="129"/>
                                  <a:pt x="48" y="132"/>
                                </a:cubicBezTo>
                                <a:cubicBezTo>
                                  <a:pt x="78" y="126"/>
                                  <a:pt x="90" y="103"/>
                                  <a:pt x="117" y="108"/>
                                </a:cubicBezTo>
                                <a:cubicBezTo>
                                  <a:pt x="124" y="118"/>
                                  <a:pt x="120" y="114"/>
                                  <a:pt x="126" y="120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grpSp>
                        <p:nvGrpSpPr>
                          <p:cNvPr id="788" name="Group 1283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31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653" name="Oval 1284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2476" y="1157"/>
                              <a:ext cx="681" cy="1542"/>
                            </a:xfrm>
                            <a:prstGeom prst="ellipse">
                              <a:avLst/>
                            </a:pr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54" name="Freeform 1285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95" y="2048"/>
                              <a:ext cx="294" cy="993"/>
                            </a:xfrm>
                            <a:custGeom>
                              <a:avLst/>
                              <a:gdLst>
                                <a:gd name="T0" fmla="*/ 0 w 294"/>
                                <a:gd name="T1" fmla="*/ 993 h 993"/>
                                <a:gd name="T2" fmla="*/ 15 w 294"/>
                                <a:gd name="T3" fmla="*/ 942 h 993"/>
                                <a:gd name="T4" fmla="*/ 30 w 294"/>
                                <a:gd name="T5" fmla="*/ 921 h 993"/>
                                <a:gd name="T6" fmla="*/ 51 w 294"/>
                                <a:gd name="T7" fmla="*/ 897 h 993"/>
                                <a:gd name="T8" fmla="*/ 66 w 294"/>
                                <a:gd name="T9" fmla="*/ 855 h 993"/>
                                <a:gd name="T10" fmla="*/ 78 w 294"/>
                                <a:gd name="T11" fmla="*/ 837 h 993"/>
                                <a:gd name="T12" fmla="*/ 84 w 294"/>
                                <a:gd name="T13" fmla="*/ 828 h 993"/>
                                <a:gd name="T14" fmla="*/ 108 w 294"/>
                                <a:gd name="T15" fmla="*/ 795 h 993"/>
                                <a:gd name="T16" fmla="*/ 129 w 294"/>
                                <a:gd name="T17" fmla="*/ 714 h 993"/>
                                <a:gd name="T18" fmla="*/ 147 w 294"/>
                                <a:gd name="T19" fmla="*/ 675 h 993"/>
                                <a:gd name="T20" fmla="*/ 162 w 294"/>
                                <a:gd name="T21" fmla="*/ 627 h 993"/>
                                <a:gd name="T22" fmla="*/ 204 w 294"/>
                                <a:gd name="T23" fmla="*/ 519 h 993"/>
                                <a:gd name="T24" fmla="*/ 141 w 294"/>
                                <a:gd name="T25" fmla="*/ 543 h 993"/>
                                <a:gd name="T26" fmla="*/ 99 w 294"/>
                                <a:gd name="T27" fmla="*/ 597 h 993"/>
                                <a:gd name="T28" fmla="*/ 81 w 294"/>
                                <a:gd name="T29" fmla="*/ 672 h 993"/>
                                <a:gd name="T30" fmla="*/ 69 w 294"/>
                                <a:gd name="T31" fmla="*/ 690 h 993"/>
                                <a:gd name="T32" fmla="*/ 78 w 294"/>
                                <a:gd name="T33" fmla="*/ 708 h 993"/>
                                <a:gd name="T34" fmla="*/ 45 w 294"/>
                                <a:gd name="T35" fmla="*/ 765 h 993"/>
                                <a:gd name="T36" fmla="*/ 42 w 294"/>
                                <a:gd name="T37" fmla="*/ 789 h 993"/>
                                <a:gd name="T38" fmla="*/ 39 w 294"/>
                                <a:gd name="T39" fmla="*/ 801 h 993"/>
                                <a:gd name="T40" fmla="*/ 15 w 294"/>
                                <a:gd name="T41" fmla="*/ 753 h 993"/>
                                <a:gd name="T42" fmla="*/ 51 w 294"/>
                                <a:gd name="T43" fmla="*/ 696 h 993"/>
                                <a:gd name="T44" fmla="*/ 69 w 294"/>
                                <a:gd name="T45" fmla="*/ 675 h 993"/>
                                <a:gd name="T46" fmla="*/ 114 w 294"/>
                                <a:gd name="T47" fmla="*/ 612 h 993"/>
                                <a:gd name="T48" fmla="*/ 129 w 294"/>
                                <a:gd name="T49" fmla="*/ 597 h 993"/>
                                <a:gd name="T50" fmla="*/ 141 w 294"/>
                                <a:gd name="T51" fmla="*/ 567 h 993"/>
                                <a:gd name="T52" fmla="*/ 153 w 294"/>
                                <a:gd name="T53" fmla="*/ 525 h 993"/>
                                <a:gd name="T54" fmla="*/ 168 w 294"/>
                                <a:gd name="T55" fmla="*/ 507 h 993"/>
                                <a:gd name="T56" fmla="*/ 174 w 294"/>
                                <a:gd name="T57" fmla="*/ 489 h 993"/>
                                <a:gd name="T58" fmla="*/ 180 w 294"/>
                                <a:gd name="T59" fmla="*/ 477 h 993"/>
                                <a:gd name="T60" fmla="*/ 210 w 294"/>
                                <a:gd name="T61" fmla="*/ 417 h 993"/>
                                <a:gd name="T62" fmla="*/ 225 w 294"/>
                                <a:gd name="T63" fmla="*/ 387 h 993"/>
                                <a:gd name="T64" fmla="*/ 231 w 294"/>
                                <a:gd name="T65" fmla="*/ 369 h 993"/>
                                <a:gd name="T66" fmla="*/ 234 w 294"/>
                                <a:gd name="T67" fmla="*/ 324 h 993"/>
                                <a:gd name="T68" fmla="*/ 246 w 294"/>
                                <a:gd name="T69" fmla="*/ 306 h 993"/>
                                <a:gd name="T70" fmla="*/ 252 w 294"/>
                                <a:gd name="T71" fmla="*/ 288 h 993"/>
                                <a:gd name="T72" fmla="*/ 261 w 294"/>
                                <a:gd name="T73" fmla="*/ 216 h 993"/>
                                <a:gd name="T74" fmla="*/ 279 w 294"/>
                                <a:gd name="T75" fmla="*/ 189 h 993"/>
                                <a:gd name="T76" fmla="*/ 261 w 294"/>
                                <a:gd name="T77" fmla="*/ 168 h 993"/>
                                <a:gd name="T78" fmla="*/ 282 w 294"/>
                                <a:gd name="T79" fmla="*/ 132 h 993"/>
                                <a:gd name="T80" fmla="*/ 294 w 294"/>
                                <a:gd name="T81" fmla="*/ 105 h 993"/>
                                <a:gd name="T82" fmla="*/ 279 w 294"/>
                                <a:gd name="T83" fmla="*/ 75 h 993"/>
                                <a:gd name="T84" fmla="*/ 288 w 294"/>
                                <a:gd name="T85" fmla="*/ 0 h 993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w 294"/>
                                <a:gd name="T130" fmla="*/ 0 h 993"/>
                                <a:gd name="T131" fmla="*/ 294 w 294"/>
                                <a:gd name="T132" fmla="*/ 993 h 993"/>
                              </a:gdLst>
                              <a:ahLst/>
                              <a:cxnLst>
                                <a:cxn ang="T86">
                                  <a:pos x="T0" y="T1"/>
                                </a:cxn>
                                <a:cxn ang="T87">
                                  <a:pos x="T2" y="T3"/>
                                </a:cxn>
                                <a:cxn ang="T88">
                                  <a:pos x="T4" y="T5"/>
                                </a:cxn>
                                <a:cxn ang="T89">
                                  <a:pos x="T6" y="T7"/>
                                </a:cxn>
                                <a:cxn ang="T90">
                                  <a:pos x="T8" y="T9"/>
                                </a:cxn>
                                <a:cxn ang="T91">
                                  <a:pos x="T10" y="T11"/>
                                </a:cxn>
                                <a:cxn ang="T92">
                                  <a:pos x="T12" y="T13"/>
                                </a:cxn>
                                <a:cxn ang="T93">
                                  <a:pos x="T14" y="T15"/>
                                </a:cxn>
                                <a:cxn ang="T94">
                                  <a:pos x="T16" y="T17"/>
                                </a:cxn>
                                <a:cxn ang="T95">
                                  <a:pos x="T18" y="T19"/>
                                </a:cxn>
                                <a:cxn ang="T96">
                                  <a:pos x="T20" y="T21"/>
                                </a:cxn>
                                <a:cxn ang="T97">
                                  <a:pos x="T22" y="T23"/>
                                </a:cxn>
                                <a:cxn ang="T98">
                                  <a:pos x="T24" y="T25"/>
                                </a:cxn>
                                <a:cxn ang="T99">
                                  <a:pos x="T26" y="T27"/>
                                </a:cxn>
                                <a:cxn ang="T100">
                                  <a:pos x="T28" y="T29"/>
                                </a:cxn>
                                <a:cxn ang="T101">
                                  <a:pos x="T30" y="T31"/>
                                </a:cxn>
                                <a:cxn ang="T102">
                                  <a:pos x="T32" y="T33"/>
                                </a:cxn>
                                <a:cxn ang="T103">
                                  <a:pos x="T34" y="T35"/>
                                </a:cxn>
                                <a:cxn ang="T104">
                                  <a:pos x="T36" y="T37"/>
                                </a:cxn>
                                <a:cxn ang="T105">
                                  <a:pos x="T38" y="T39"/>
                                </a:cxn>
                                <a:cxn ang="T106">
                                  <a:pos x="T40" y="T41"/>
                                </a:cxn>
                                <a:cxn ang="T107">
                                  <a:pos x="T42" y="T43"/>
                                </a:cxn>
                                <a:cxn ang="T108">
                                  <a:pos x="T44" y="T45"/>
                                </a:cxn>
                                <a:cxn ang="T109">
                                  <a:pos x="T46" y="T47"/>
                                </a:cxn>
                                <a:cxn ang="T110">
                                  <a:pos x="T48" y="T49"/>
                                </a:cxn>
                                <a:cxn ang="T111">
                                  <a:pos x="T50" y="T51"/>
                                </a:cxn>
                                <a:cxn ang="T112">
                                  <a:pos x="T52" y="T53"/>
                                </a:cxn>
                                <a:cxn ang="T113">
                                  <a:pos x="T54" y="T55"/>
                                </a:cxn>
                                <a:cxn ang="T114">
                                  <a:pos x="T56" y="T57"/>
                                </a:cxn>
                                <a:cxn ang="T115">
                                  <a:pos x="T58" y="T59"/>
                                </a:cxn>
                                <a:cxn ang="T116">
                                  <a:pos x="T60" y="T61"/>
                                </a:cxn>
                                <a:cxn ang="T117">
                                  <a:pos x="T62" y="T63"/>
                                </a:cxn>
                                <a:cxn ang="T118">
                                  <a:pos x="T64" y="T65"/>
                                </a:cxn>
                                <a:cxn ang="T119">
                                  <a:pos x="T66" y="T67"/>
                                </a:cxn>
                                <a:cxn ang="T120">
                                  <a:pos x="T68" y="T69"/>
                                </a:cxn>
                                <a:cxn ang="T121">
                                  <a:pos x="T70" y="T71"/>
                                </a:cxn>
                                <a:cxn ang="T122">
                                  <a:pos x="T72" y="T73"/>
                                </a:cxn>
                                <a:cxn ang="T123">
                                  <a:pos x="T74" y="T75"/>
                                </a:cxn>
                                <a:cxn ang="T124">
                                  <a:pos x="T76" y="T77"/>
                                </a:cxn>
                                <a:cxn ang="T125">
                                  <a:pos x="T78" y="T79"/>
                                </a:cxn>
                                <a:cxn ang="T126">
                                  <a:pos x="T80" y="T81"/>
                                </a:cxn>
                                <a:cxn ang="T127">
                                  <a:pos x="T82" y="T83"/>
                                </a:cxn>
                                <a:cxn ang="T128">
                                  <a:pos x="T84" y="T85"/>
                                </a:cxn>
                              </a:cxnLst>
                              <a:rect l="T129" t="T130" r="T131" b="T132"/>
                              <a:pathLst>
                                <a:path w="294" h="993">
                                  <a:moveTo>
                                    <a:pt x="0" y="993"/>
                                  </a:moveTo>
                                  <a:cubicBezTo>
                                    <a:pt x="5" y="973"/>
                                    <a:pt x="0" y="957"/>
                                    <a:pt x="15" y="942"/>
                                  </a:cubicBezTo>
                                  <a:cubicBezTo>
                                    <a:pt x="22" y="921"/>
                                    <a:pt x="15" y="926"/>
                                    <a:pt x="30" y="921"/>
                                  </a:cubicBezTo>
                                  <a:cubicBezTo>
                                    <a:pt x="34" y="908"/>
                                    <a:pt x="43" y="907"/>
                                    <a:pt x="51" y="897"/>
                                  </a:cubicBezTo>
                                  <a:cubicBezTo>
                                    <a:pt x="61" y="885"/>
                                    <a:pt x="62" y="869"/>
                                    <a:pt x="66" y="855"/>
                                  </a:cubicBezTo>
                                  <a:cubicBezTo>
                                    <a:pt x="68" y="848"/>
                                    <a:pt x="74" y="843"/>
                                    <a:pt x="78" y="837"/>
                                  </a:cubicBezTo>
                                  <a:cubicBezTo>
                                    <a:pt x="80" y="834"/>
                                    <a:pt x="84" y="828"/>
                                    <a:pt x="84" y="828"/>
                                  </a:cubicBezTo>
                                  <a:cubicBezTo>
                                    <a:pt x="88" y="811"/>
                                    <a:pt x="90" y="801"/>
                                    <a:pt x="108" y="795"/>
                                  </a:cubicBezTo>
                                  <a:cubicBezTo>
                                    <a:pt x="117" y="769"/>
                                    <a:pt x="122" y="741"/>
                                    <a:pt x="129" y="714"/>
                                  </a:cubicBezTo>
                                  <a:cubicBezTo>
                                    <a:pt x="134" y="696"/>
                                    <a:pt x="132" y="685"/>
                                    <a:pt x="147" y="675"/>
                                  </a:cubicBezTo>
                                  <a:cubicBezTo>
                                    <a:pt x="152" y="659"/>
                                    <a:pt x="158" y="643"/>
                                    <a:pt x="162" y="627"/>
                                  </a:cubicBezTo>
                                  <a:cubicBezTo>
                                    <a:pt x="164" y="594"/>
                                    <a:pt x="162" y="526"/>
                                    <a:pt x="204" y="519"/>
                                  </a:cubicBezTo>
                                  <a:cubicBezTo>
                                    <a:pt x="176" y="513"/>
                                    <a:pt x="163" y="528"/>
                                    <a:pt x="141" y="543"/>
                                  </a:cubicBezTo>
                                  <a:cubicBezTo>
                                    <a:pt x="128" y="562"/>
                                    <a:pt x="112" y="578"/>
                                    <a:pt x="99" y="597"/>
                                  </a:cubicBezTo>
                                  <a:cubicBezTo>
                                    <a:pt x="97" y="634"/>
                                    <a:pt x="96" y="645"/>
                                    <a:pt x="81" y="672"/>
                                  </a:cubicBezTo>
                                  <a:cubicBezTo>
                                    <a:pt x="77" y="678"/>
                                    <a:pt x="71" y="683"/>
                                    <a:pt x="69" y="690"/>
                                  </a:cubicBezTo>
                                  <a:cubicBezTo>
                                    <a:pt x="67" y="696"/>
                                    <a:pt x="78" y="708"/>
                                    <a:pt x="78" y="708"/>
                                  </a:cubicBezTo>
                                  <a:cubicBezTo>
                                    <a:pt x="75" y="732"/>
                                    <a:pt x="58" y="745"/>
                                    <a:pt x="45" y="765"/>
                                  </a:cubicBezTo>
                                  <a:cubicBezTo>
                                    <a:pt x="44" y="773"/>
                                    <a:pt x="43" y="781"/>
                                    <a:pt x="42" y="789"/>
                                  </a:cubicBezTo>
                                  <a:cubicBezTo>
                                    <a:pt x="41" y="793"/>
                                    <a:pt x="41" y="805"/>
                                    <a:pt x="39" y="801"/>
                                  </a:cubicBezTo>
                                  <a:cubicBezTo>
                                    <a:pt x="34" y="789"/>
                                    <a:pt x="18" y="766"/>
                                    <a:pt x="15" y="753"/>
                                  </a:cubicBezTo>
                                  <a:cubicBezTo>
                                    <a:pt x="17" y="731"/>
                                    <a:pt x="36" y="713"/>
                                    <a:pt x="51" y="696"/>
                                  </a:cubicBezTo>
                                  <a:cubicBezTo>
                                    <a:pt x="60" y="686"/>
                                    <a:pt x="63" y="687"/>
                                    <a:pt x="69" y="675"/>
                                  </a:cubicBezTo>
                                  <a:cubicBezTo>
                                    <a:pt x="80" y="653"/>
                                    <a:pt x="93" y="626"/>
                                    <a:pt x="114" y="612"/>
                                  </a:cubicBezTo>
                                  <a:cubicBezTo>
                                    <a:pt x="118" y="606"/>
                                    <a:pt x="125" y="603"/>
                                    <a:pt x="129" y="597"/>
                                  </a:cubicBezTo>
                                  <a:cubicBezTo>
                                    <a:pt x="135" y="589"/>
                                    <a:pt x="135" y="576"/>
                                    <a:pt x="141" y="567"/>
                                  </a:cubicBezTo>
                                  <a:cubicBezTo>
                                    <a:pt x="143" y="556"/>
                                    <a:pt x="145" y="533"/>
                                    <a:pt x="153" y="525"/>
                                  </a:cubicBezTo>
                                  <a:cubicBezTo>
                                    <a:pt x="159" y="519"/>
                                    <a:pt x="165" y="515"/>
                                    <a:pt x="168" y="507"/>
                                  </a:cubicBezTo>
                                  <a:cubicBezTo>
                                    <a:pt x="171" y="501"/>
                                    <a:pt x="171" y="495"/>
                                    <a:pt x="174" y="489"/>
                                  </a:cubicBezTo>
                                  <a:cubicBezTo>
                                    <a:pt x="176" y="485"/>
                                    <a:pt x="178" y="481"/>
                                    <a:pt x="180" y="477"/>
                                  </a:cubicBezTo>
                                  <a:cubicBezTo>
                                    <a:pt x="183" y="444"/>
                                    <a:pt x="199" y="449"/>
                                    <a:pt x="210" y="417"/>
                                  </a:cubicBezTo>
                                  <a:cubicBezTo>
                                    <a:pt x="216" y="419"/>
                                    <a:pt x="221" y="389"/>
                                    <a:pt x="225" y="387"/>
                                  </a:cubicBezTo>
                                  <a:cubicBezTo>
                                    <a:pt x="230" y="384"/>
                                    <a:pt x="231" y="369"/>
                                    <a:pt x="231" y="369"/>
                                  </a:cubicBezTo>
                                  <a:cubicBezTo>
                                    <a:pt x="232" y="354"/>
                                    <a:pt x="231" y="339"/>
                                    <a:pt x="234" y="324"/>
                                  </a:cubicBezTo>
                                  <a:cubicBezTo>
                                    <a:pt x="236" y="317"/>
                                    <a:pt x="244" y="313"/>
                                    <a:pt x="246" y="306"/>
                                  </a:cubicBezTo>
                                  <a:cubicBezTo>
                                    <a:pt x="248" y="300"/>
                                    <a:pt x="252" y="288"/>
                                    <a:pt x="252" y="288"/>
                                  </a:cubicBezTo>
                                  <a:cubicBezTo>
                                    <a:pt x="245" y="268"/>
                                    <a:pt x="250" y="235"/>
                                    <a:pt x="261" y="216"/>
                                  </a:cubicBezTo>
                                  <a:cubicBezTo>
                                    <a:pt x="266" y="207"/>
                                    <a:pt x="279" y="189"/>
                                    <a:pt x="279" y="189"/>
                                  </a:cubicBezTo>
                                  <a:cubicBezTo>
                                    <a:pt x="274" y="174"/>
                                    <a:pt x="266" y="183"/>
                                    <a:pt x="261" y="168"/>
                                  </a:cubicBezTo>
                                  <a:cubicBezTo>
                                    <a:pt x="265" y="152"/>
                                    <a:pt x="268" y="142"/>
                                    <a:pt x="282" y="132"/>
                                  </a:cubicBezTo>
                                  <a:cubicBezTo>
                                    <a:pt x="289" y="111"/>
                                    <a:pt x="284" y="119"/>
                                    <a:pt x="294" y="105"/>
                                  </a:cubicBezTo>
                                  <a:cubicBezTo>
                                    <a:pt x="282" y="97"/>
                                    <a:pt x="283" y="88"/>
                                    <a:pt x="279" y="75"/>
                                  </a:cubicBezTo>
                                  <a:cubicBezTo>
                                    <a:pt x="285" y="6"/>
                                    <a:pt x="278" y="30"/>
                                    <a:pt x="288" y="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1905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55" name="Freeform 1286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431" y="1066"/>
                              <a:ext cx="432" cy="1986"/>
                            </a:xfrm>
                            <a:custGeom>
                              <a:avLst/>
                              <a:gdLst>
                                <a:gd name="T0" fmla="*/ 427 w 432"/>
                                <a:gd name="T1" fmla="*/ 1986 h 1986"/>
                                <a:gd name="T2" fmla="*/ 412 w 432"/>
                                <a:gd name="T3" fmla="*/ 1950 h 1986"/>
                                <a:gd name="T4" fmla="*/ 325 w 432"/>
                                <a:gd name="T5" fmla="*/ 1866 h 1986"/>
                                <a:gd name="T6" fmla="*/ 343 w 432"/>
                                <a:gd name="T7" fmla="*/ 1863 h 1986"/>
                                <a:gd name="T8" fmla="*/ 325 w 432"/>
                                <a:gd name="T9" fmla="*/ 1836 h 1986"/>
                                <a:gd name="T10" fmla="*/ 307 w 432"/>
                                <a:gd name="T11" fmla="*/ 1809 h 1986"/>
                                <a:gd name="T12" fmla="*/ 262 w 432"/>
                                <a:gd name="T13" fmla="*/ 1761 h 1986"/>
                                <a:gd name="T14" fmla="*/ 193 w 432"/>
                                <a:gd name="T15" fmla="*/ 1710 h 1986"/>
                                <a:gd name="T16" fmla="*/ 163 w 432"/>
                                <a:gd name="T17" fmla="*/ 1647 h 1986"/>
                                <a:gd name="T18" fmla="*/ 151 w 432"/>
                                <a:gd name="T19" fmla="*/ 1608 h 1986"/>
                                <a:gd name="T20" fmla="*/ 133 w 432"/>
                                <a:gd name="T21" fmla="*/ 1590 h 1986"/>
                                <a:gd name="T22" fmla="*/ 112 w 432"/>
                                <a:gd name="T23" fmla="*/ 1524 h 1986"/>
                                <a:gd name="T24" fmla="*/ 142 w 432"/>
                                <a:gd name="T25" fmla="*/ 1530 h 1986"/>
                                <a:gd name="T26" fmla="*/ 163 w 432"/>
                                <a:gd name="T27" fmla="*/ 1575 h 1986"/>
                                <a:gd name="T28" fmla="*/ 190 w 432"/>
                                <a:gd name="T29" fmla="*/ 1593 h 1986"/>
                                <a:gd name="T30" fmla="*/ 199 w 432"/>
                                <a:gd name="T31" fmla="*/ 1599 h 1986"/>
                                <a:gd name="T32" fmla="*/ 217 w 432"/>
                                <a:gd name="T33" fmla="*/ 1623 h 1986"/>
                                <a:gd name="T34" fmla="*/ 247 w 432"/>
                                <a:gd name="T35" fmla="*/ 1671 h 1986"/>
                                <a:gd name="T36" fmla="*/ 274 w 432"/>
                                <a:gd name="T37" fmla="*/ 1719 h 1986"/>
                                <a:gd name="T38" fmla="*/ 304 w 432"/>
                                <a:gd name="T39" fmla="*/ 1755 h 1986"/>
                                <a:gd name="T40" fmla="*/ 316 w 432"/>
                                <a:gd name="T41" fmla="*/ 1734 h 1986"/>
                                <a:gd name="T42" fmla="*/ 286 w 432"/>
                                <a:gd name="T43" fmla="*/ 1704 h 1986"/>
                                <a:gd name="T44" fmla="*/ 253 w 432"/>
                                <a:gd name="T45" fmla="*/ 1659 h 1986"/>
                                <a:gd name="T46" fmla="*/ 223 w 432"/>
                                <a:gd name="T47" fmla="*/ 1620 h 1986"/>
                                <a:gd name="T48" fmla="*/ 193 w 432"/>
                                <a:gd name="T49" fmla="*/ 1581 h 1986"/>
                                <a:gd name="T50" fmla="*/ 145 w 432"/>
                                <a:gd name="T51" fmla="*/ 1530 h 1986"/>
                                <a:gd name="T52" fmla="*/ 130 w 432"/>
                                <a:gd name="T53" fmla="*/ 1500 h 1986"/>
                                <a:gd name="T54" fmla="*/ 103 w 432"/>
                                <a:gd name="T55" fmla="*/ 1470 h 1986"/>
                                <a:gd name="T56" fmla="*/ 82 w 432"/>
                                <a:gd name="T57" fmla="*/ 1425 h 1986"/>
                                <a:gd name="T58" fmla="*/ 71 w 432"/>
                                <a:gd name="T59" fmla="*/ 1330 h 1986"/>
                                <a:gd name="T60" fmla="*/ 46 w 432"/>
                                <a:gd name="T61" fmla="*/ 1239 h 1986"/>
                                <a:gd name="T62" fmla="*/ 22 w 432"/>
                                <a:gd name="T63" fmla="*/ 1182 h 1986"/>
                                <a:gd name="T64" fmla="*/ 25 w 432"/>
                                <a:gd name="T65" fmla="*/ 1104 h 1986"/>
                                <a:gd name="T66" fmla="*/ 16 w 432"/>
                                <a:gd name="T67" fmla="*/ 1062 h 1986"/>
                                <a:gd name="T68" fmla="*/ 16 w 432"/>
                                <a:gd name="T69" fmla="*/ 1014 h 1986"/>
                                <a:gd name="T70" fmla="*/ 31 w 432"/>
                                <a:gd name="T71" fmla="*/ 951 h 1986"/>
                                <a:gd name="T72" fmla="*/ 1 w 432"/>
                                <a:gd name="T73" fmla="*/ 837 h 1986"/>
                                <a:gd name="T74" fmla="*/ 22 w 432"/>
                                <a:gd name="T75" fmla="*/ 777 h 1986"/>
                                <a:gd name="T76" fmla="*/ 25 w 432"/>
                                <a:gd name="T77" fmla="*/ 723 h 1986"/>
                                <a:gd name="T78" fmla="*/ 22 w 432"/>
                                <a:gd name="T79" fmla="*/ 621 h 1986"/>
                                <a:gd name="T80" fmla="*/ 40 w 432"/>
                                <a:gd name="T81" fmla="*/ 540 h 1986"/>
                                <a:gd name="T82" fmla="*/ 58 w 432"/>
                                <a:gd name="T83" fmla="*/ 447 h 1986"/>
                                <a:gd name="T84" fmla="*/ 82 w 432"/>
                                <a:gd name="T85" fmla="*/ 363 h 1986"/>
                                <a:gd name="T86" fmla="*/ 94 w 432"/>
                                <a:gd name="T87" fmla="*/ 336 h 1986"/>
                                <a:gd name="T88" fmla="*/ 97 w 432"/>
                                <a:gd name="T89" fmla="*/ 327 h 1986"/>
                                <a:gd name="T90" fmla="*/ 100 w 432"/>
                                <a:gd name="T91" fmla="*/ 291 h 1986"/>
                                <a:gd name="T92" fmla="*/ 148 w 432"/>
                                <a:gd name="T93" fmla="*/ 279 h 1986"/>
                                <a:gd name="T94" fmla="*/ 139 w 432"/>
                                <a:gd name="T95" fmla="*/ 222 h 1986"/>
                                <a:gd name="T96" fmla="*/ 136 w 432"/>
                                <a:gd name="T97" fmla="*/ 213 h 1986"/>
                                <a:gd name="T98" fmla="*/ 172 w 432"/>
                                <a:gd name="T99" fmla="*/ 195 h 1986"/>
                                <a:gd name="T100" fmla="*/ 211 w 432"/>
                                <a:gd name="T101" fmla="*/ 120 h 1986"/>
                                <a:gd name="T102" fmla="*/ 229 w 432"/>
                                <a:gd name="T103" fmla="*/ 129 h 1986"/>
                                <a:gd name="T104" fmla="*/ 235 w 432"/>
                                <a:gd name="T105" fmla="*/ 81 h 1986"/>
                                <a:gd name="T106" fmla="*/ 265 w 432"/>
                                <a:gd name="T107" fmla="*/ 0 h 1986"/>
                                <a:gd name="T108" fmla="*/ 280 w 432"/>
                                <a:gd name="T109" fmla="*/ 39 h 1986"/>
                                <a:gd name="T110" fmla="*/ 292 w 432"/>
                                <a:gd name="T111" fmla="*/ 123 h 198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60000 65536"/>
                                <a:gd name="T154" fmla="*/ 0 60000 65536"/>
                                <a:gd name="T155" fmla="*/ 0 60000 65536"/>
                                <a:gd name="T156" fmla="*/ 0 60000 65536"/>
                                <a:gd name="T157" fmla="*/ 0 60000 65536"/>
                                <a:gd name="T158" fmla="*/ 0 60000 65536"/>
                                <a:gd name="T159" fmla="*/ 0 60000 65536"/>
                                <a:gd name="T160" fmla="*/ 0 60000 65536"/>
                                <a:gd name="T161" fmla="*/ 0 60000 65536"/>
                                <a:gd name="T162" fmla="*/ 0 60000 65536"/>
                                <a:gd name="T163" fmla="*/ 0 60000 65536"/>
                                <a:gd name="T164" fmla="*/ 0 60000 65536"/>
                                <a:gd name="T165" fmla="*/ 0 60000 65536"/>
                                <a:gd name="T166" fmla="*/ 0 60000 65536"/>
                                <a:gd name="T167" fmla="*/ 0 60000 65536"/>
                                <a:gd name="T168" fmla="*/ 0 w 432"/>
                                <a:gd name="T169" fmla="*/ 0 h 1986"/>
                                <a:gd name="T170" fmla="*/ 432 w 432"/>
                                <a:gd name="T171" fmla="*/ 1986 h 1986"/>
                              </a:gdLst>
                              <a:ahLst/>
                              <a:cxnLst>
                                <a:cxn ang="T112">
                                  <a:pos x="T0" y="T1"/>
                                </a:cxn>
                                <a:cxn ang="T113">
                                  <a:pos x="T2" y="T3"/>
                                </a:cxn>
                                <a:cxn ang="T114">
                                  <a:pos x="T4" y="T5"/>
                                </a:cxn>
                                <a:cxn ang="T115">
                                  <a:pos x="T6" y="T7"/>
                                </a:cxn>
                                <a:cxn ang="T116">
                                  <a:pos x="T8" y="T9"/>
                                </a:cxn>
                                <a:cxn ang="T117">
                                  <a:pos x="T10" y="T11"/>
                                </a:cxn>
                                <a:cxn ang="T118">
                                  <a:pos x="T12" y="T13"/>
                                </a:cxn>
                                <a:cxn ang="T119">
                                  <a:pos x="T14" y="T15"/>
                                </a:cxn>
                                <a:cxn ang="T120">
                                  <a:pos x="T16" y="T17"/>
                                </a:cxn>
                                <a:cxn ang="T121">
                                  <a:pos x="T18" y="T19"/>
                                </a:cxn>
                                <a:cxn ang="T122">
                                  <a:pos x="T20" y="T21"/>
                                </a:cxn>
                                <a:cxn ang="T123">
                                  <a:pos x="T22" y="T23"/>
                                </a:cxn>
                                <a:cxn ang="T124">
                                  <a:pos x="T24" y="T25"/>
                                </a:cxn>
                                <a:cxn ang="T125">
                                  <a:pos x="T26" y="T27"/>
                                </a:cxn>
                                <a:cxn ang="T126">
                                  <a:pos x="T28" y="T29"/>
                                </a:cxn>
                                <a:cxn ang="T127">
                                  <a:pos x="T30" y="T31"/>
                                </a:cxn>
                                <a:cxn ang="T128">
                                  <a:pos x="T32" y="T33"/>
                                </a:cxn>
                                <a:cxn ang="T129">
                                  <a:pos x="T34" y="T35"/>
                                </a:cxn>
                                <a:cxn ang="T130">
                                  <a:pos x="T36" y="T37"/>
                                </a:cxn>
                                <a:cxn ang="T131">
                                  <a:pos x="T38" y="T39"/>
                                </a:cxn>
                                <a:cxn ang="T132">
                                  <a:pos x="T40" y="T41"/>
                                </a:cxn>
                                <a:cxn ang="T133">
                                  <a:pos x="T42" y="T43"/>
                                </a:cxn>
                                <a:cxn ang="T134">
                                  <a:pos x="T44" y="T45"/>
                                </a:cxn>
                                <a:cxn ang="T135">
                                  <a:pos x="T46" y="T47"/>
                                </a:cxn>
                                <a:cxn ang="T136">
                                  <a:pos x="T48" y="T49"/>
                                </a:cxn>
                                <a:cxn ang="T137">
                                  <a:pos x="T50" y="T51"/>
                                </a:cxn>
                                <a:cxn ang="T138">
                                  <a:pos x="T52" y="T53"/>
                                </a:cxn>
                                <a:cxn ang="T139">
                                  <a:pos x="T54" y="T55"/>
                                </a:cxn>
                                <a:cxn ang="T140">
                                  <a:pos x="T56" y="T57"/>
                                </a:cxn>
                                <a:cxn ang="T141">
                                  <a:pos x="T58" y="T59"/>
                                </a:cxn>
                                <a:cxn ang="T142">
                                  <a:pos x="T60" y="T61"/>
                                </a:cxn>
                                <a:cxn ang="T143">
                                  <a:pos x="T62" y="T63"/>
                                </a:cxn>
                                <a:cxn ang="T144">
                                  <a:pos x="T64" y="T65"/>
                                </a:cxn>
                                <a:cxn ang="T145">
                                  <a:pos x="T66" y="T67"/>
                                </a:cxn>
                                <a:cxn ang="T146">
                                  <a:pos x="T68" y="T69"/>
                                </a:cxn>
                                <a:cxn ang="T147">
                                  <a:pos x="T70" y="T71"/>
                                </a:cxn>
                                <a:cxn ang="T148">
                                  <a:pos x="T72" y="T73"/>
                                </a:cxn>
                                <a:cxn ang="T149">
                                  <a:pos x="T74" y="T75"/>
                                </a:cxn>
                                <a:cxn ang="T150">
                                  <a:pos x="T76" y="T77"/>
                                </a:cxn>
                                <a:cxn ang="T151">
                                  <a:pos x="T78" y="T79"/>
                                </a:cxn>
                                <a:cxn ang="T152">
                                  <a:pos x="T80" y="T81"/>
                                </a:cxn>
                                <a:cxn ang="T153">
                                  <a:pos x="T82" y="T83"/>
                                </a:cxn>
                                <a:cxn ang="T154">
                                  <a:pos x="T84" y="T85"/>
                                </a:cxn>
                                <a:cxn ang="T155">
                                  <a:pos x="T86" y="T87"/>
                                </a:cxn>
                                <a:cxn ang="T156">
                                  <a:pos x="T88" y="T89"/>
                                </a:cxn>
                                <a:cxn ang="T157">
                                  <a:pos x="T90" y="T91"/>
                                </a:cxn>
                                <a:cxn ang="T158">
                                  <a:pos x="T92" y="T93"/>
                                </a:cxn>
                                <a:cxn ang="T159">
                                  <a:pos x="T94" y="T95"/>
                                </a:cxn>
                                <a:cxn ang="T160">
                                  <a:pos x="T96" y="T97"/>
                                </a:cxn>
                                <a:cxn ang="T161">
                                  <a:pos x="T98" y="T99"/>
                                </a:cxn>
                                <a:cxn ang="T162">
                                  <a:pos x="T100" y="T101"/>
                                </a:cxn>
                                <a:cxn ang="T163">
                                  <a:pos x="T102" y="T103"/>
                                </a:cxn>
                                <a:cxn ang="T164">
                                  <a:pos x="T104" y="T105"/>
                                </a:cxn>
                                <a:cxn ang="T165">
                                  <a:pos x="T106" y="T107"/>
                                </a:cxn>
                                <a:cxn ang="T166">
                                  <a:pos x="T108" y="T109"/>
                                </a:cxn>
                                <a:cxn ang="T167">
                                  <a:pos x="T110" y="T111"/>
                                </a:cxn>
                              </a:cxnLst>
                              <a:rect l="T168" t="T169" r="T170" b="T171"/>
                              <a:pathLst>
                                <a:path w="432" h="1986">
                                  <a:moveTo>
                                    <a:pt x="427" y="1986"/>
                                  </a:moveTo>
                                  <a:cubicBezTo>
                                    <a:pt x="432" y="1970"/>
                                    <a:pt x="423" y="1961"/>
                                    <a:pt x="412" y="1950"/>
                                  </a:cubicBezTo>
                                  <a:cubicBezTo>
                                    <a:pt x="405" y="1899"/>
                                    <a:pt x="355" y="1896"/>
                                    <a:pt x="325" y="1866"/>
                                  </a:cubicBezTo>
                                  <a:cubicBezTo>
                                    <a:pt x="331" y="1865"/>
                                    <a:pt x="339" y="1867"/>
                                    <a:pt x="343" y="1863"/>
                                  </a:cubicBezTo>
                                  <a:cubicBezTo>
                                    <a:pt x="352" y="1854"/>
                                    <a:pt x="328" y="1838"/>
                                    <a:pt x="325" y="1836"/>
                                  </a:cubicBezTo>
                                  <a:cubicBezTo>
                                    <a:pt x="319" y="1824"/>
                                    <a:pt x="320" y="1813"/>
                                    <a:pt x="307" y="1809"/>
                                  </a:cubicBezTo>
                                  <a:cubicBezTo>
                                    <a:pt x="287" y="1789"/>
                                    <a:pt x="297" y="1773"/>
                                    <a:pt x="262" y="1761"/>
                                  </a:cubicBezTo>
                                  <a:cubicBezTo>
                                    <a:pt x="234" y="1740"/>
                                    <a:pt x="229" y="1716"/>
                                    <a:pt x="193" y="1710"/>
                                  </a:cubicBezTo>
                                  <a:cubicBezTo>
                                    <a:pt x="188" y="1691"/>
                                    <a:pt x="174" y="1663"/>
                                    <a:pt x="163" y="1647"/>
                                  </a:cubicBezTo>
                                  <a:cubicBezTo>
                                    <a:pt x="161" y="1635"/>
                                    <a:pt x="159" y="1618"/>
                                    <a:pt x="151" y="1608"/>
                                  </a:cubicBezTo>
                                  <a:cubicBezTo>
                                    <a:pt x="146" y="1601"/>
                                    <a:pt x="133" y="1590"/>
                                    <a:pt x="133" y="1590"/>
                                  </a:cubicBezTo>
                                  <a:cubicBezTo>
                                    <a:pt x="138" y="1565"/>
                                    <a:pt x="130" y="1542"/>
                                    <a:pt x="112" y="1524"/>
                                  </a:cubicBezTo>
                                  <a:cubicBezTo>
                                    <a:pt x="125" y="1520"/>
                                    <a:pt x="131" y="1523"/>
                                    <a:pt x="142" y="1530"/>
                                  </a:cubicBezTo>
                                  <a:cubicBezTo>
                                    <a:pt x="151" y="1543"/>
                                    <a:pt x="151" y="1564"/>
                                    <a:pt x="163" y="1575"/>
                                  </a:cubicBezTo>
                                  <a:cubicBezTo>
                                    <a:pt x="171" y="1582"/>
                                    <a:pt x="181" y="1587"/>
                                    <a:pt x="190" y="1593"/>
                                  </a:cubicBezTo>
                                  <a:cubicBezTo>
                                    <a:pt x="193" y="1595"/>
                                    <a:pt x="199" y="1599"/>
                                    <a:pt x="199" y="1599"/>
                                  </a:cubicBezTo>
                                  <a:cubicBezTo>
                                    <a:pt x="203" y="1616"/>
                                    <a:pt x="209" y="1609"/>
                                    <a:pt x="217" y="1623"/>
                                  </a:cubicBezTo>
                                  <a:cubicBezTo>
                                    <a:pt x="228" y="1642"/>
                                    <a:pt x="224" y="1663"/>
                                    <a:pt x="247" y="1671"/>
                                  </a:cubicBezTo>
                                  <a:cubicBezTo>
                                    <a:pt x="252" y="1687"/>
                                    <a:pt x="264" y="1705"/>
                                    <a:pt x="274" y="1719"/>
                                  </a:cubicBezTo>
                                  <a:cubicBezTo>
                                    <a:pt x="279" y="1742"/>
                                    <a:pt x="286" y="1743"/>
                                    <a:pt x="304" y="1755"/>
                                  </a:cubicBezTo>
                                  <a:cubicBezTo>
                                    <a:pt x="339" y="1751"/>
                                    <a:pt x="334" y="1752"/>
                                    <a:pt x="316" y="1734"/>
                                  </a:cubicBezTo>
                                  <a:cubicBezTo>
                                    <a:pt x="311" y="1718"/>
                                    <a:pt x="295" y="1717"/>
                                    <a:pt x="286" y="1704"/>
                                  </a:cubicBezTo>
                                  <a:cubicBezTo>
                                    <a:pt x="275" y="1689"/>
                                    <a:pt x="266" y="1672"/>
                                    <a:pt x="253" y="1659"/>
                                  </a:cubicBezTo>
                                  <a:cubicBezTo>
                                    <a:pt x="250" y="1650"/>
                                    <a:pt x="231" y="1625"/>
                                    <a:pt x="223" y="1620"/>
                                  </a:cubicBezTo>
                                  <a:cubicBezTo>
                                    <a:pt x="216" y="1609"/>
                                    <a:pt x="205" y="1585"/>
                                    <a:pt x="193" y="1581"/>
                                  </a:cubicBezTo>
                                  <a:cubicBezTo>
                                    <a:pt x="178" y="1566"/>
                                    <a:pt x="163" y="1542"/>
                                    <a:pt x="145" y="1530"/>
                                  </a:cubicBezTo>
                                  <a:cubicBezTo>
                                    <a:pt x="137" y="1507"/>
                                    <a:pt x="143" y="1517"/>
                                    <a:pt x="130" y="1500"/>
                                  </a:cubicBezTo>
                                  <a:cubicBezTo>
                                    <a:pt x="126" y="1488"/>
                                    <a:pt x="114" y="1477"/>
                                    <a:pt x="103" y="1470"/>
                                  </a:cubicBezTo>
                                  <a:cubicBezTo>
                                    <a:pt x="98" y="1454"/>
                                    <a:pt x="87" y="1441"/>
                                    <a:pt x="82" y="1425"/>
                                  </a:cubicBezTo>
                                  <a:cubicBezTo>
                                    <a:pt x="92" y="1354"/>
                                    <a:pt x="60" y="1401"/>
                                    <a:pt x="71" y="1330"/>
                                  </a:cubicBezTo>
                                  <a:cubicBezTo>
                                    <a:pt x="65" y="1299"/>
                                    <a:pt x="56" y="1263"/>
                                    <a:pt x="46" y="1239"/>
                                  </a:cubicBezTo>
                                  <a:cubicBezTo>
                                    <a:pt x="43" y="1232"/>
                                    <a:pt x="25" y="1204"/>
                                    <a:pt x="22" y="1182"/>
                                  </a:cubicBezTo>
                                  <a:cubicBezTo>
                                    <a:pt x="19" y="1160"/>
                                    <a:pt x="26" y="1124"/>
                                    <a:pt x="25" y="1104"/>
                                  </a:cubicBezTo>
                                  <a:cubicBezTo>
                                    <a:pt x="20" y="1086"/>
                                    <a:pt x="23" y="1084"/>
                                    <a:pt x="16" y="1062"/>
                                  </a:cubicBezTo>
                                  <a:cubicBezTo>
                                    <a:pt x="15" y="1059"/>
                                    <a:pt x="16" y="1014"/>
                                    <a:pt x="16" y="1014"/>
                                  </a:cubicBezTo>
                                  <a:cubicBezTo>
                                    <a:pt x="23" y="986"/>
                                    <a:pt x="38" y="978"/>
                                    <a:pt x="31" y="951"/>
                                  </a:cubicBezTo>
                                  <a:cubicBezTo>
                                    <a:pt x="21" y="913"/>
                                    <a:pt x="11" y="875"/>
                                    <a:pt x="1" y="837"/>
                                  </a:cubicBezTo>
                                  <a:cubicBezTo>
                                    <a:pt x="0" y="808"/>
                                    <a:pt x="18" y="796"/>
                                    <a:pt x="22" y="777"/>
                                  </a:cubicBezTo>
                                  <a:cubicBezTo>
                                    <a:pt x="19" y="758"/>
                                    <a:pt x="20" y="742"/>
                                    <a:pt x="25" y="723"/>
                                  </a:cubicBezTo>
                                  <a:cubicBezTo>
                                    <a:pt x="24" y="689"/>
                                    <a:pt x="22" y="655"/>
                                    <a:pt x="22" y="621"/>
                                  </a:cubicBezTo>
                                  <a:cubicBezTo>
                                    <a:pt x="22" y="594"/>
                                    <a:pt x="34" y="566"/>
                                    <a:pt x="40" y="540"/>
                                  </a:cubicBezTo>
                                  <a:cubicBezTo>
                                    <a:pt x="48" y="509"/>
                                    <a:pt x="51" y="478"/>
                                    <a:pt x="58" y="447"/>
                                  </a:cubicBezTo>
                                  <a:cubicBezTo>
                                    <a:pt x="64" y="419"/>
                                    <a:pt x="73" y="391"/>
                                    <a:pt x="82" y="363"/>
                                  </a:cubicBezTo>
                                  <a:cubicBezTo>
                                    <a:pt x="85" y="354"/>
                                    <a:pt x="91" y="345"/>
                                    <a:pt x="94" y="336"/>
                                  </a:cubicBezTo>
                                  <a:cubicBezTo>
                                    <a:pt x="95" y="333"/>
                                    <a:pt x="97" y="327"/>
                                    <a:pt x="97" y="327"/>
                                  </a:cubicBezTo>
                                  <a:cubicBezTo>
                                    <a:pt x="98" y="315"/>
                                    <a:pt x="91" y="299"/>
                                    <a:pt x="100" y="291"/>
                                  </a:cubicBezTo>
                                  <a:cubicBezTo>
                                    <a:pt x="165" y="239"/>
                                    <a:pt x="137" y="313"/>
                                    <a:pt x="148" y="279"/>
                                  </a:cubicBezTo>
                                  <a:cubicBezTo>
                                    <a:pt x="151" y="258"/>
                                    <a:pt x="155" y="238"/>
                                    <a:pt x="139" y="222"/>
                                  </a:cubicBezTo>
                                  <a:cubicBezTo>
                                    <a:pt x="138" y="219"/>
                                    <a:pt x="135" y="216"/>
                                    <a:pt x="136" y="213"/>
                                  </a:cubicBezTo>
                                  <a:cubicBezTo>
                                    <a:pt x="139" y="206"/>
                                    <a:pt x="165" y="197"/>
                                    <a:pt x="172" y="195"/>
                                  </a:cubicBezTo>
                                  <a:cubicBezTo>
                                    <a:pt x="178" y="177"/>
                                    <a:pt x="194" y="126"/>
                                    <a:pt x="211" y="120"/>
                                  </a:cubicBezTo>
                                  <a:cubicBezTo>
                                    <a:pt x="217" y="122"/>
                                    <a:pt x="226" y="135"/>
                                    <a:pt x="229" y="129"/>
                                  </a:cubicBezTo>
                                  <a:cubicBezTo>
                                    <a:pt x="236" y="115"/>
                                    <a:pt x="230" y="96"/>
                                    <a:pt x="235" y="81"/>
                                  </a:cubicBezTo>
                                  <a:cubicBezTo>
                                    <a:pt x="243" y="54"/>
                                    <a:pt x="249" y="24"/>
                                    <a:pt x="265" y="0"/>
                                  </a:cubicBezTo>
                                  <a:cubicBezTo>
                                    <a:pt x="280" y="10"/>
                                    <a:pt x="278" y="19"/>
                                    <a:pt x="280" y="39"/>
                                  </a:cubicBezTo>
                                  <a:cubicBezTo>
                                    <a:pt x="283" y="66"/>
                                    <a:pt x="292" y="97"/>
                                    <a:pt x="292" y="123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56" name="AutoShape 128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9600000" flipH="1">
                              <a:off x="2726" y="885"/>
                              <a:ext cx="45" cy="181"/>
                            </a:xfrm>
                            <a:prstGeom prst="lightningBolt">
                              <a:avLst/>
                            </a:pr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650" name="Freeform 128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860" y="2504"/>
                          <a:ext cx="185" cy="280"/>
                        </a:xfrm>
                        <a:custGeom>
                          <a:avLst/>
                          <a:gdLst>
                            <a:gd name="T0" fmla="*/ 180 w 185"/>
                            <a:gd name="T1" fmla="*/ 0 h 280"/>
                            <a:gd name="T2" fmla="*/ 172 w 185"/>
                            <a:gd name="T3" fmla="*/ 24 h 280"/>
                            <a:gd name="T4" fmla="*/ 148 w 185"/>
                            <a:gd name="T5" fmla="*/ 32 h 280"/>
                            <a:gd name="T6" fmla="*/ 100 w 185"/>
                            <a:gd name="T7" fmla="*/ 120 h 280"/>
                            <a:gd name="T8" fmla="*/ 44 w 185"/>
                            <a:gd name="T9" fmla="*/ 192 h 280"/>
                            <a:gd name="T10" fmla="*/ 36 w 185"/>
                            <a:gd name="T11" fmla="*/ 216 h 280"/>
                            <a:gd name="T12" fmla="*/ 12 w 185"/>
                            <a:gd name="T13" fmla="*/ 224 h 280"/>
                            <a:gd name="T14" fmla="*/ 44 w 185"/>
                            <a:gd name="T15" fmla="*/ 280 h 280"/>
                            <a:gd name="T16" fmla="*/ 108 w 185"/>
                            <a:gd name="T17" fmla="*/ 200 h 280"/>
                            <a:gd name="T18" fmla="*/ 140 w 185"/>
                            <a:gd name="T19" fmla="*/ 176 h 280"/>
                            <a:gd name="T20" fmla="*/ 164 w 185"/>
                            <a:gd name="T21" fmla="*/ 152 h 280"/>
                            <a:gd name="T22" fmla="*/ 164 w 185"/>
                            <a:gd name="T23" fmla="*/ 56 h 280"/>
                            <a:gd name="T24" fmla="*/ 164 w 185"/>
                            <a:gd name="T25" fmla="*/ 56 h 280"/>
                            <a:gd name="T26" fmla="*/ 180 w 185"/>
                            <a:gd name="T27" fmla="*/ 0 h 280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w 185"/>
                            <a:gd name="T43" fmla="*/ 0 h 280"/>
                            <a:gd name="T44" fmla="*/ 185 w 185"/>
                            <a:gd name="T45" fmla="*/ 280 h 280"/>
                          </a:gdLst>
                          <a:ahLst/>
                          <a:cxnLst>
                            <a:cxn ang="T28">
                              <a:pos x="T0" y="T1"/>
                            </a:cxn>
                            <a:cxn ang="T29">
                              <a:pos x="T2" y="T3"/>
                            </a:cxn>
                            <a:cxn ang="T30">
                              <a:pos x="T4" y="T5"/>
                            </a:cxn>
                            <a:cxn ang="T31">
                              <a:pos x="T6" y="T7"/>
                            </a:cxn>
                            <a:cxn ang="T32">
                              <a:pos x="T8" y="T9"/>
                            </a:cxn>
                            <a:cxn ang="T33">
                              <a:pos x="T10" y="T11"/>
                            </a:cxn>
                            <a:cxn ang="T34">
                              <a:pos x="T12" y="T13"/>
                            </a:cxn>
                            <a:cxn ang="T35">
                              <a:pos x="T14" y="T15"/>
                            </a:cxn>
                            <a:cxn ang="T36">
                              <a:pos x="T16" y="T17"/>
                            </a:cxn>
                            <a:cxn ang="T37">
                              <a:pos x="T18" y="T19"/>
                            </a:cxn>
                            <a:cxn ang="T38">
                              <a:pos x="T20" y="T21"/>
                            </a:cxn>
                            <a:cxn ang="T39">
                              <a:pos x="T22" y="T23"/>
                            </a:cxn>
                            <a:cxn ang="T40">
                              <a:pos x="T24" y="T25"/>
                            </a:cxn>
                            <a:cxn ang="T41">
                              <a:pos x="T26" y="T27"/>
                            </a:cxn>
                          </a:cxnLst>
                          <a:rect l="T42" t="T43" r="T44" b="T45"/>
                          <a:pathLst>
                            <a:path w="185" h="280">
                              <a:moveTo>
                                <a:pt x="180" y="0"/>
                              </a:moveTo>
                              <a:cubicBezTo>
                                <a:pt x="177" y="8"/>
                                <a:pt x="178" y="18"/>
                                <a:pt x="172" y="24"/>
                              </a:cubicBezTo>
                              <a:cubicBezTo>
                                <a:pt x="166" y="30"/>
                                <a:pt x="153" y="25"/>
                                <a:pt x="148" y="32"/>
                              </a:cubicBezTo>
                              <a:cubicBezTo>
                                <a:pt x="112" y="82"/>
                                <a:pt x="150" y="87"/>
                                <a:pt x="100" y="120"/>
                              </a:cubicBezTo>
                              <a:cubicBezTo>
                                <a:pt x="90" y="149"/>
                                <a:pt x="44" y="192"/>
                                <a:pt x="44" y="192"/>
                              </a:cubicBezTo>
                              <a:cubicBezTo>
                                <a:pt x="41" y="200"/>
                                <a:pt x="42" y="210"/>
                                <a:pt x="36" y="216"/>
                              </a:cubicBezTo>
                              <a:cubicBezTo>
                                <a:pt x="30" y="222"/>
                                <a:pt x="15" y="216"/>
                                <a:pt x="12" y="224"/>
                              </a:cubicBezTo>
                              <a:cubicBezTo>
                                <a:pt x="0" y="259"/>
                                <a:pt x="24" y="267"/>
                                <a:pt x="44" y="280"/>
                              </a:cubicBezTo>
                              <a:cubicBezTo>
                                <a:pt x="89" y="265"/>
                                <a:pt x="93" y="245"/>
                                <a:pt x="108" y="200"/>
                              </a:cubicBezTo>
                              <a:cubicBezTo>
                                <a:pt x="112" y="187"/>
                                <a:pt x="130" y="185"/>
                                <a:pt x="140" y="176"/>
                              </a:cubicBezTo>
                              <a:cubicBezTo>
                                <a:pt x="149" y="169"/>
                                <a:pt x="156" y="160"/>
                                <a:pt x="164" y="152"/>
                              </a:cubicBezTo>
                              <a:cubicBezTo>
                                <a:pt x="185" y="88"/>
                                <a:pt x="185" y="120"/>
                                <a:pt x="164" y="56"/>
                              </a:cubicBezTo>
                              <a:cubicBezTo>
                                <a:pt x="169" y="37"/>
                                <a:pt x="175" y="19"/>
                                <a:pt x="18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 w="9525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648" name="Freeform 647"/>
                      <p:cNvSpPr/>
                      <p:nvPr/>
                    </p:nvSpPr>
                    <p:spPr>
                      <a:xfrm>
                        <a:off x="3622876" y="1608881"/>
                        <a:ext cx="476041" cy="544010"/>
                      </a:xfrm>
                      <a:custGeom>
                        <a:avLst/>
                        <a:gdLst>
                          <a:gd name="connsiteX0" fmla="*/ 335666 w 476041"/>
                          <a:gd name="connsiteY0" fmla="*/ 416689 h 544010"/>
                          <a:gd name="connsiteX1" fmla="*/ 335666 w 476041"/>
                          <a:gd name="connsiteY1" fmla="*/ 416689 h 544010"/>
                          <a:gd name="connsiteX2" fmla="*/ 416689 w 476041"/>
                          <a:gd name="connsiteY2" fmla="*/ 532435 h 544010"/>
                          <a:gd name="connsiteX3" fmla="*/ 451413 w 476041"/>
                          <a:gd name="connsiteY3" fmla="*/ 544010 h 544010"/>
                          <a:gd name="connsiteX4" fmla="*/ 451413 w 476041"/>
                          <a:gd name="connsiteY4" fmla="*/ 370390 h 544010"/>
                          <a:gd name="connsiteX5" fmla="*/ 428263 w 476041"/>
                          <a:gd name="connsiteY5" fmla="*/ 347241 h 544010"/>
                          <a:gd name="connsiteX6" fmla="*/ 393539 w 476041"/>
                          <a:gd name="connsiteY6" fmla="*/ 335666 h 544010"/>
                          <a:gd name="connsiteX7" fmla="*/ 347240 w 476041"/>
                          <a:gd name="connsiteY7" fmla="*/ 289367 h 544010"/>
                          <a:gd name="connsiteX8" fmla="*/ 289367 w 476041"/>
                          <a:gd name="connsiteY8" fmla="*/ 243068 h 544010"/>
                          <a:gd name="connsiteX9" fmla="*/ 266218 w 476041"/>
                          <a:gd name="connsiteY9" fmla="*/ 208344 h 544010"/>
                          <a:gd name="connsiteX10" fmla="*/ 208344 w 476041"/>
                          <a:gd name="connsiteY10" fmla="*/ 162046 h 544010"/>
                          <a:gd name="connsiteX11" fmla="*/ 138896 w 476041"/>
                          <a:gd name="connsiteY11" fmla="*/ 115747 h 544010"/>
                          <a:gd name="connsiteX12" fmla="*/ 115747 w 476041"/>
                          <a:gd name="connsiteY12" fmla="*/ 81023 h 544010"/>
                          <a:gd name="connsiteX13" fmla="*/ 81023 w 476041"/>
                          <a:gd name="connsiteY13" fmla="*/ 69448 h 544010"/>
                          <a:gd name="connsiteX14" fmla="*/ 69448 w 476041"/>
                          <a:gd name="connsiteY14" fmla="*/ 34724 h 544010"/>
                          <a:gd name="connsiteX15" fmla="*/ 34724 w 476041"/>
                          <a:gd name="connsiteY15" fmla="*/ 23149 h 544010"/>
                          <a:gd name="connsiteX16" fmla="*/ 0 w 476041"/>
                          <a:gd name="connsiteY16" fmla="*/ 0 h 544010"/>
                          <a:gd name="connsiteX17" fmla="*/ 11575 w 476041"/>
                          <a:gd name="connsiteY17" fmla="*/ 92597 h 544010"/>
                          <a:gd name="connsiteX18" fmla="*/ 34724 w 476041"/>
                          <a:gd name="connsiteY18" fmla="*/ 115747 h 544010"/>
                          <a:gd name="connsiteX19" fmla="*/ 57873 w 476041"/>
                          <a:gd name="connsiteY19" fmla="*/ 196770 h 544010"/>
                          <a:gd name="connsiteX20" fmla="*/ 81023 w 476041"/>
                          <a:gd name="connsiteY20" fmla="*/ 231494 h 544010"/>
                          <a:gd name="connsiteX21" fmla="*/ 115747 w 476041"/>
                          <a:gd name="connsiteY21" fmla="*/ 300942 h 544010"/>
                          <a:gd name="connsiteX22" fmla="*/ 185195 w 476041"/>
                          <a:gd name="connsiteY22" fmla="*/ 324091 h 544010"/>
                          <a:gd name="connsiteX23" fmla="*/ 254643 w 476041"/>
                          <a:gd name="connsiteY23" fmla="*/ 358815 h 544010"/>
                          <a:gd name="connsiteX24" fmla="*/ 289367 w 476041"/>
                          <a:gd name="connsiteY24" fmla="*/ 370390 h 544010"/>
                          <a:gd name="connsiteX25" fmla="*/ 324091 w 476041"/>
                          <a:gd name="connsiteY25" fmla="*/ 393539 h 544010"/>
                          <a:gd name="connsiteX26" fmla="*/ 335666 w 476041"/>
                          <a:gd name="connsiteY26" fmla="*/ 416689 h 5440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476041" h="544010">
                            <a:moveTo>
                              <a:pt x="335666" y="416689"/>
                            </a:moveTo>
                            <a:lnTo>
                              <a:pt x="335666" y="416689"/>
                            </a:lnTo>
                            <a:cubicBezTo>
                              <a:pt x="370702" y="486759"/>
                              <a:pt x="360300" y="504240"/>
                              <a:pt x="416689" y="532435"/>
                            </a:cubicBezTo>
                            <a:cubicBezTo>
                              <a:pt x="427602" y="537891"/>
                              <a:pt x="439838" y="540152"/>
                              <a:pt x="451413" y="544010"/>
                            </a:cubicBezTo>
                            <a:cubicBezTo>
                              <a:pt x="474516" y="474697"/>
                              <a:pt x="476041" y="485320"/>
                              <a:pt x="451413" y="370390"/>
                            </a:cubicBezTo>
                            <a:cubicBezTo>
                              <a:pt x="449126" y="359719"/>
                              <a:pt x="437621" y="352856"/>
                              <a:pt x="428263" y="347241"/>
                            </a:cubicBezTo>
                            <a:cubicBezTo>
                              <a:pt x="417801" y="340964"/>
                              <a:pt x="405114" y="339524"/>
                              <a:pt x="393539" y="335666"/>
                            </a:cubicBezTo>
                            <a:cubicBezTo>
                              <a:pt x="378106" y="320233"/>
                              <a:pt x="365400" y="301474"/>
                              <a:pt x="347240" y="289367"/>
                            </a:cubicBezTo>
                            <a:cubicBezTo>
                              <a:pt x="321454" y="272177"/>
                              <a:pt x="308217" y="266632"/>
                              <a:pt x="289367" y="243068"/>
                            </a:cubicBezTo>
                            <a:cubicBezTo>
                              <a:pt x="280677" y="232205"/>
                              <a:pt x="274908" y="219207"/>
                              <a:pt x="266218" y="208344"/>
                            </a:cubicBezTo>
                            <a:cubicBezTo>
                              <a:pt x="241377" y="177293"/>
                              <a:pt x="241765" y="188783"/>
                              <a:pt x="208344" y="162046"/>
                            </a:cubicBezTo>
                            <a:cubicBezTo>
                              <a:pt x="149426" y="114911"/>
                              <a:pt x="232221" y="162408"/>
                              <a:pt x="138896" y="115747"/>
                            </a:cubicBezTo>
                            <a:cubicBezTo>
                              <a:pt x="131180" y="104172"/>
                              <a:pt x="126610" y="89713"/>
                              <a:pt x="115747" y="81023"/>
                            </a:cubicBezTo>
                            <a:cubicBezTo>
                              <a:pt x="106220" y="73401"/>
                              <a:pt x="89650" y="78075"/>
                              <a:pt x="81023" y="69448"/>
                            </a:cubicBezTo>
                            <a:cubicBezTo>
                              <a:pt x="72396" y="60821"/>
                              <a:pt x="78075" y="43351"/>
                              <a:pt x="69448" y="34724"/>
                            </a:cubicBezTo>
                            <a:cubicBezTo>
                              <a:pt x="60821" y="26097"/>
                              <a:pt x="45637" y="28605"/>
                              <a:pt x="34724" y="23149"/>
                            </a:cubicBezTo>
                            <a:cubicBezTo>
                              <a:pt x="22282" y="16928"/>
                              <a:pt x="11575" y="7716"/>
                              <a:pt x="0" y="0"/>
                            </a:cubicBezTo>
                            <a:cubicBezTo>
                              <a:pt x="3858" y="30866"/>
                              <a:pt x="2637" y="62803"/>
                              <a:pt x="11575" y="92597"/>
                            </a:cubicBezTo>
                            <a:cubicBezTo>
                              <a:pt x="14711" y="103050"/>
                              <a:pt x="29109" y="106389"/>
                              <a:pt x="34724" y="115747"/>
                            </a:cubicBezTo>
                            <a:cubicBezTo>
                              <a:pt x="45991" y="134525"/>
                              <a:pt x="50301" y="179102"/>
                              <a:pt x="57873" y="196770"/>
                            </a:cubicBezTo>
                            <a:cubicBezTo>
                              <a:pt x="63353" y="209556"/>
                              <a:pt x="73306" y="219919"/>
                              <a:pt x="81023" y="231494"/>
                            </a:cubicBezTo>
                            <a:cubicBezTo>
                              <a:pt x="87330" y="250416"/>
                              <a:pt x="96850" y="289132"/>
                              <a:pt x="115747" y="300942"/>
                            </a:cubicBezTo>
                            <a:cubicBezTo>
                              <a:pt x="136440" y="313875"/>
                              <a:pt x="162046" y="316375"/>
                              <a:pt x="185195" y="324091"/>
                            </a:cubicBezTo>
                            <a:cubicBezTo>
                              <a:pt x="272470" y="353183"/>
                              <a:pt x="164897" y="313942"/>
                              <a:pt x="254643" y="358815"/>
                            </a:cubicBezTo>
                            <a:cubicBezTo>
                              <a:pt x="265556" y="364271"/>
                              <a:pt x="278454" y="364934"/>
                              <a:pt x="289367" y="370390"/>
                            </a:cubicBezTo>
                            <a:cubicBezTo>
                              <a:pt x="301809" y="376611"/>
                              <a:pt x="313228" y="384849"/>
                              <a:pt x="324091" y="393539"/>
                            </a:cubicBezTo>
                            <a:cubicBezTo>
                              <a:pt x="356438" y="419417"/>
                              <a:pt x="333737" y="412831"/>
                              <a:pt x="335666" y="416689"/>
                            </a:cubicBezTo>
                            <a:close/>
                          </a:path>
                        </a:pathLst>
                      </a:custGeom>
                      <a:solidFill>
                        <a:srgbClr val="ECD846"/>
                      </a:solidFill>
                      <a:ln>
                        <a:solidFill>
                          <a:srgbClr val="CC99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400">
                          <a:defRPr/>
                        </a:pPr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  <p:grpSp>
                  <p:nvGrpSpPr>
                    <p:cNvPr id="791" name="Group 154"/>
                    <p:cNvGrpSpPr/>
                    <p:nvPr/>
                  </p:nvGrpSpPr>
                  <p:grpSpPr>
                    <a:xfrm rot="2633095">
                      <a:off x="3563888" y="1700808"/>
                      <a:ext cx="304572" cy="648072"/>
                      <a:chOff x="3622876" y="1044283"/>
                      <a:chExt cx="1960756" cy="3563452"/>
                    </a:xfrm>
                  </p:grpSpPr>
                  <p:grpSp>
                    <p:nvGrpSpPr>
                      <p:cNvPr id="796" name="Group 1280"/>
                      <p:cNvGrpSpPr>
                        <a:grpSpLocks/>
                      </p:cNvGrpSpPr>
                      <p:nvPr/>
                    </p:nvGrpSpPr>
                    <p:grpSpPr bwMode="auto">
                      <a:xfrm rot="18992529" flipH="1" flipV="1">
                        <a:off x="4245701" y="1044283"/>
                        <a:ext cx="1337931" cy="3563452"/>
                        <a:chOff x="2440" y="885"/>
                        <a:chExt cx="758" cy="2167"/>
                      </a:xfrm>
                    </p:grpSpPr>
                    <p:grpSp>
                      <p:nvGrpSpPr>
                        <p:cNvPr id="797" name="Group 128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40" y="885"/>
                          <a:ext cx="758" cy="2167"/>
                          <a:chOff x="2431" y="885"/>
                          <a:chExt cx="758" cy="2167"/>
                        </a:xfrm>
                      </p:grpSpPr>
                      <p:sp>
                        <p:nvSpPr>
                          <p:cNvPr id="641" name="Freeform 128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709" y="1037"/>
                            <a:ext cx="480" cy="1028"/>
                          </a:xfrm>
                          <a:custGeom>
                            <a:avLst/>
                            <a:gdLst>
                              <a:gd name="T0" fmla="*/ 471 w 480"/>
                              <a:gd name="T1" fmla="*/ 1017 h 1028"/>
                              <a:gd name="T2" fmla="*/ 468 w 480"/>
                              <a:gd name="T3" fmla="*/ 993 h 1028"/>
                              <a:gd name="T4" fmla="*/ 474 w 480"/>
                              <a:gd name="T5" fmla="*/ 957 h 1028"/>
                              <a:gd name="T6" fmla="*/ 468 w 480"/>
                              <a:gd name="T7" fmla="*/ 882 h 1028"/>
                              <a:gd name="T8" fmla="*/ 477 w 480"/>
                              <a:gd name="T9" fmla="*/ 816 h 1028"/>
                              <a:gd name="T10" fmla="*/ 474 w 480"/>
                              <a:gd name="T11" fmla="*/ 807 h 1028"/>
                              <a:gd name="T12" fmla="*/ 459 w 480"/>
                              <a:gd name="T13" fmla="*/ 750 h 1028"/>
                              <a:gd name="T14" fmla="*/ 459 w 480"/>
                              <a:gd name="T15" fmla="*/ 705 h 1028"/>
                              <a:gd name="T16" fmla="*/ 450 w 480"/>
                              <a:gd name="T17" fmla="*/ 708 h 1028"/>
                              <a:gd name="T18" fmla="*/ 456 w 480"/>
                              <a:gd name="T19" fmla="*/ 699 h 1028"/>
                              <a:gd name="T20" fmla="*/ 450 w 480"/>
                              <a:gd name="T21" fmla="*/ 669 h 1028"/>
                              <a:gd name="T22" fmla="*/ 444 w 480"/>
                              <a:gd name="T23" fmla="*/ 591 h 1028"/>
                              <a:gd name="T24" fmla="*/ 429 w 480"/>
                              <a:gd name="T25" fmla="*/ 510 h 1028"/>
                              <a:gd name="T26" fmla="*/ 432 w 480"/>
                              <a:gd name="T27" fmla="*/ 480 h 1028"/>
                              <a:gd name="T28" fmla="*/ 423 w 480"/>
                              <a:gd name="T29" fmla="*/ 483 h 1028"/>
                              <a:gd name="T30" fmla="*/ 408 w 480"/>
                              <a:gd name="T31" fmla="*/ 438 h 1028"/>
                              <a:gd name="T32" fmla="*/ 384 w 480"/>
                              <a:gd name="T33" fmla="*/ 408 h 1028"/>
                              <a:gd name="T34" fmla="*/ 372 w 480"/>
                              <a:gd name="T35" fmla="*/ 336 h 1028"/>
                              <a:gd name="T36" fmla="*/ 351 w 480"/>
                              <a:gd name="T37" fmla="*/ 330 h 1028"/>
                              <a:gd name="T38" fmla="*/ 345 w 480"/>
                              <a:gd name="T39" fmla="*/ 294 h 1028"/>
                              <a:gd name="T40" fmla="*/ 312 w 480"/>
                              <a:gd name="T41" fmla="*/ 222 h 1028"/>
                              <a:gd name="T42" fmla="*/ 306 w 480"/>
                              <a:gd name="T43" fmla="*/ 174 h 1028"/>
                              <a:gd name="T44" fmla="*/ 297 w 480"/>
                              <a:gd name="T45" fmla="*/ 177 h 1028"/>
                              <a:gd name="T46" fmla="*/ 291 w 480"/>
                              <a:gd name="T47" fmla="*/ 186 h 1028"/>
                              <a:gd name="T48" fmla="*/ 279 w 480"/>
                              <a:gd name="T49" fmla="*/ 156 h 1028"/>
                              <a:gd name="T50" fmla="*/ 246 w 480"/>
                              <a:gd name="T51" fmla="*/ 147 h 1028"/>
                              <a:gd name="T52" fmla="*/ 225 w 480"/>
                              <a:gd name="T53" fmla="*/ 132 h 1028"/>
                              <a:gd name="T54" fmla="*/ 201 w 480"/>
                              <a:gd name="T55" fmla="*/ 105 h 1028"/>
                              <a:gd name="T56" fmla="*/ 159 w 480"/>
                              <a:gd name="T57" fmla="*/ 96 h 1028"/>
                              <a:gd name="T58" fmla="*/ 102 w 480"/>
                              <a:gd name="T59" fmla="*/ 63 h 1028"/>
                              <a:gd name="T60" fmla="*/ 78 w 480"/>
                              <a:gd name="T61" fmla="*/ 33 h 1028"/>
                              <a:gd name="T62" fmla="*/ 51 w 480"/>
                              <a:gd name="T63" fmla="*/ 12 h 1028"/>
                              <a:gd name="T64" fmla="*/ 33 w 480"/>
                              <a:gd name="T65" fmla="*/ 0 h 1028"/>
                              <a:gd name="T66" fmla="*/ 21 w 480"/>
                              <a:gd name="T67" fmla="*/ 48 h 1028"/>
                              <a:gd name="T68" fmla="*/ 48 w 480"/>
                              <a:gd name="T69" fmla="*/ 132 h 1028"/>
                              <a:gd name="T70" fmla="*/ 117 w 480"/>
                              <a:gd name="T71" fmla="*/ 108 h 1028"/>
                              <a:gd name="T72" fmla="*/ 126 w 480"/>
                              <a:gd name="T73" fmla="*/ 120 h 1028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w 480"/>
                              <a:gd name="T112" fmla="*/ 0 h 1028"/>
                              <a:gd name="T113" fmla="*/ 480 w 480"/>
                              <a:gd name="T114" fmla="*/ 1028 h 1028"/>
                            </a:gdLst>
                            <a:ahLst/>
                            <a:cxnLst>
                              <a:cxn ang="T74">
                                <a:pos x="T0" y="T1"/>
                              </a:cxn>
                              <a:cxn ang="T75">
                                <a:pos x="T2" y="T3"/>
                              </a:cxn>
                              <a:cxn ang="T76">
                                <a:pos x="T4" y="T5"/>
                              </a:cxn>
                              <a:cxn ang="T77">
                                <a:pos x="T6" y="T7"/>
                              </a:cxn>
                              <a:cxn ang="T78">
                                <a:pos x="T8" y="T9"/>
                              </a:cxn>
                              <a:cxn ang="T79">
                                <a:pos x="T10" y="T11"/>
                              </a:cxn>
                              <a:cxn ang="T80">
                                <a:pos x="T12" y="T13"/>
                              </a:cxn>
                              <a:cxn ang="T81">
                                <a:pos x="T14" y="T15"/>
                              </a:cxn>
                              <a:cxn ang="T82">
                                <a:pos x="T16" y="T17"/>
                              </a:cxn>
                              <a:cxn ang="T83">
                                <a:pos x="T18" y="T19"/>
                              </a:cxn>
                              <a:cxn ang="T84">
                                <a:pos x="T20" y="T21"/>
                              </a:cxn>
                              <a:cxn ang="T85">
                                <a:pos x="T22" y="T23"/>
                              </a:cxn>
                              <a:cxn ang="T86">
                                <a:pos x="T24" y="T25"/>
                              </a:cxn>
                              <a:cxn ang="T87">
                                <a:pos x="T26" y="T27"/>
                              </a:cxn>
                              <a:cxn ang="T88">
                                <a:pos x="T28" y="T29"/>
                              </a:cxn>
                              <a:cxn ang="T89">
                                <a:pos x="T30" y="T31"/>
                              </a:cxn>
                              <a:cxn ang="T90">
                                <a:pos x="T32" y="T33"/>
                              </a:cxn>
                              <a:cxn ang="T91">
                                <a:pos x="T34" y="T35"/>
                              </a:cxn>
                              <a:cxn ang="T92">
                                <a:pos x="T36" y="T37"/>
                              </a:cxn>
                              <a:cxn ang="T93">
                                <a:pos x="T38" y="T39"/>
                              </a:cxn>
                              <a:cxn ang="T94">
                                <a:pos x="T40" y="T41"/>
                              </a:cxn>
                              <a:cxn ang="T95">
                                <a:pos x="T42" y="T43"/>
                              </a:cxn>
                              <a:cxn ang="T96">
                                <a:pos x="T44" y="T45"/>
                              </a:cxn>
                              <a:cxn ang="T97">
                                <a:pos x="T46" y="T47"/>
                              </a:cxn>
                              <a:cxn ang="T98">
                                <a:pos x="T48" y="T49"/>
                              </a:cxn>
                              <a:cxn ang="T99">
                                <a:pos x="T50" y="T51"/>
                              </a:cxn>
                              <a:cxn ang="T100">
                                <a:pos x="T52" y="T53"/>
                              </a:cxn>
                              <a:cxn ang="T101">
                                <a:pos x="T54" y="T55"/>
                              </a:cxn>
                              <a:cxn ang="T102">
                                <a:pos x="T56" y="T57"/>
                              </a:cxn>
                              <a:cxn ang="T103">
                                <a:pos x="T58" y="T59"/>
                              </a:cxn>
                              <a:cxn ang="T104">
                                <a:pos x="T60" y="T61"/>
                              </a:cxn>
                              <a:cxn ang="T105">
                                <a:pos x="T62" y="T63"/>
                              </a:cxn>
                              <a:cxn ang="T106">
                                <a:pos x="T64" y="T65"/>
                              </a:cxn>
                              <a:cxn ang="T107">
                                <a:pos x="T66" y="T67"/>
                              </a:cxn>
                              <a:cxn ang="T108">
                                <a:pos x="T68" y="T69"/>
                              </a:cxn>
                              <a:cxn ang="T109">
                                <a:pos x="T70" y="T71"/>
                              </a:cxn>
                              <a:cxn ang="T110">
                                <a:pos x="T72" y="T73"/>
                              </a:cxn>
                            </a:cxnLst>
                            <a:rect l="T111" t="T112" r="T113" b="T114"/>
                            <a:pathLst>
                              <a:path w="480" h="1028">
                                <a:moveTo>
                                  <a:pt x="471" y="1017"/>
                                </a:moveTo>
                                <a:cubicBezTo>
                                  <a:pt x="480" y="983"/>
                                  <a:pt x="471" y="1028"/>
                                  <a:pt x="468" y="993"/>
                                </a:cubicBezTo>
                                <a:cubicBezTo>
                                  <a:pt x="467" y="982"/>
                                  <a:pt x="471" y="968"/>
                                  <a:pt x="474" y="957"/>
                                </a:cubicBezTo>
                                <a:cubicBezTo>
                                  <a:pt x="470" y="931"/>
                                  <a:pt x="476" y="907"/>
                                  <a:pt x="468" y="882"/>
                                </a:cubicBezTo>
                                <a:cubicBezTo>
                                  <a:pt x="470" y="860"/>
                                  <a:pt x="474" y="838"/>
                                  <a:pt x="477" y="816"/>
                                </a:cubicBezTo>
                                <a:cubicBezTo>
                                  <a:pt x="476" y="813"/>
                                  <a:pt x="474" y="810"/>
                                  <a:pt x="474" y="807"/>
                                </a:cubicBezTo>
                                <a:cubicBezTo>
                                  <a:pt x="474" y="782"/>
                                  <a:pt x="461" y="775"/>
                                  <a:pt x="459" y="750"/>
                                </a:cubicBezTo>
                                <a:cubicBezTo>
                                  <a:pt x="458" y="739"/>
                                  <a:pt x="459" y="705"/>
                                  <a:pt x="459" y="705"/>
                                </a:cubicBezTo>
                                <a:cubicBezTo>
                                  <a:pt x="456" y="706"/>
                                  <a:pt x="451" y="711"/>
                                  <a:pt x="450" y="708"/>
                                </a:cubicBezTo>
                                <a:cubicBezTo>
                                  <a:pt x="448" y="705"/>
                                  <a:pt x="456" y="703"/>
                                  <a:pt x="456" y="699"/>
                                </a:cubicBezTo>
                                <a:cubicBezTo>
                                  <a:pt x="457" y="688"/>
                                  <a:pt x="453" y="679"/>
                                  <a:pt x="450" y="669"/>
                                </a:cubicBezTo>
                                <a:cubicBezTo>
                                  <a:pt x="453" y="642"/>
                                  <a:pt x="453" y="617"/>
                                  <a:pt x="444" y="591"/>
                                </a:cubicBezTo>
                                <a:cubicBezTo>
                                  <a:pt x="459" y="547"/>
                                  <a:pt x="462" y="546"/>
                                  <a:pt x="429" y="510"/>
                                </a:cubicBezTo>
                                <a:cubicBezTo>
                                  <a:pt x="428" y="519"/>
                                  <a:pt x="435" y="472"/>
                                  <a:pt x="432" y="480"/>
                                </a:cubicBezTo>
                                <a:cubicBezTo>
                                  <a:pt x="431" y="483"/>
                                  <a:pt x="424" y="486"/>
                                  <a:pt x="423" y="483"/>
                                </a:cubicBezTo>
                                <a:cubicBezTo>
                                  <a:pt x="408" y="434"/>
                                  <a:pt x="437" y="445"/>
                                  <a:pt x="408" y="438"/>
                                </a:cubicBezTo>
                                <a:cubicBezTo>
                                  <a:pt x="400" y="428"/>
                                  <a:pt x="391" y="419"/>
                                  <a:pt x="384" y="408"/>
                                </a:cubicBezTo>
                                <a:cubicBezTo>
                                  <a:pt x="382" y="394"/>
                                  <a:pt x="382" y="346"/>
                                  <a:pt x="372" y="336"/>
                                </a:cubicBezTo>
                                <a:cubicBezTo>
                                  <a:pt x="367" y="331"/>
                                  <a:pt x="358" y="332"/>
                                  <a:pt x="351" y="330"/>
                                </a:cubicBezTo>
                                <a:cubicBezTo>
                                  <a:pt x="347" y="315"/>
                                  <a:pt x="353" y="307"/>
                                  <a:pt x="345" y="294"/>
                                </a:cubicBezTo>
                                <a:cubicBezTo>
                                  <a:pt x="345" y="291"/>
                                  <a:pt x="341" y="212"/>
                                  <a:pt x="312" y="222"/>
                                </a:cubicBezTo>
                                <a:cubicBezTo>
                                  <a:pt x="305" y="202"/>
                                  <a:pt x="312" y="168"/>
                                  <a:pt x="306" y="174"/>
                                </a:cubicBezTo>
                                <a:cubicBezTo>
                                  <a:pt x="304" y="176"/>
                                  <a:pt x="299" y="175"/>
                                  <a:pt x="297" y="177"/>
                                </a:cubicBezTo>
                                <a:cubicBezTo>
                                  <a:pt x="295" y="179"/>
                                  <a:pt x="283" y="211"/>
                                  <a:pt x="291" y="186"/>
                                </a:cubicBezTo>
                                <a:cubicBezTo>
                                  <a:pt x="289" y="177"/>
                                  <a:pt x="287" y="162"/>
                                  <a:pt x="279" y="156"/>
                                </a:cubicBezTo>
                                <a:cubicBezTo>
                                  <a:pt x="270" y="149"/>
                                  <a:pt x="246" y="147"/>
                                  <a:pt x="246" y="147"/>
                                </a:cubicBezTo>
                                <a:cubicBezTo>
                                  <a:pt x="240" y="141"/>
                                  <a:pt x="231" y="138"/>
                                  <a:pt x="225" y="132"/>
                                </a:cubicBezTo>
                                <a:cubicBezTo>
                                  <a:pt x="213" y="120"/>
                                  <a:pt x="218" y="114"/>
                                  <a:pt x="201" y="105"/>
                                </a:cubicBezTo>
                                <a:cubicBezTo>
                                  <a:pt x="182" y="110"/>
                                  <a:pt x="176" y="102"/>
                                  <a:pt x="159" y="96"/>
                                </a:cubicBezTo>
                                <a:cubicBezTo>
                                  <a:pt x="143" y="80"/>
                                  <a:pt x="119" y="78"/>
                                  <a:pt x="102" y="63"/>
                                </a:cubicBezTo>
                                <a:cubicBezTo>
                                  <a:pt x="64" y="29"/>
                                  <a:pt x="97" y="59"/>
                                  <a:pt x="78" y="33"/>
                                </a:cubicBezTo>
                                <a:cubicBezTo>
                                  <a:pt x="72" y="24"/>
                                  <a:pt x="59" y="18"/>
                                  <a:pt x="51" y="12"/>
                                </a:cubicBezTo>
                                <a:cubicBezTo>
                                  <a:pt x="45" y="8"/>
                                  <a:pt x="33" y="0"/>
                                  <a:pt x="33" y="0"/>
                                </a:cubicBezTo>
                                <a:cubicBezTo>
                                  <a:pt x="0" y="11"/>
                                  <a:pt x="11" y="11"/>
                                  <a:pt x="21" y="48"/>
                                </a:cubicBezTo>
                                <a:cubicBezTo>
                                  <a:pt x="23" y="55"/>
                                  <a:pt x="41" y="129"/>
                                  <a:pt x="48" y="132"/>
                                </a:cubicBezTo>
                                <a:cubicBezTo>
                                  <a:pt x="78" y="126"/>
                                  <a:pt x="90" y="103"/>
                                  <a:pt x="117" y="108"/>
                                </a:cubicBezTo>
                                <a:cubicBezTo>
                                  <a:pt x="124" y="118"/>
                                  <a:pt x="120" y="114"/>
                                  <a:pt x="126" y="120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grpSp>
                        <p:nvGrpSpPr>
                          <p:cNvPr id="798" name="Group 1283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31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643" name="Oval 1284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2476" y="1157"/>
                              <a:ext cx="681" cy="1542"/>
                            </a:xfrm>
                            <a:prstGeom prst="ellipse">
                              <a:avLst/>
                            </a:pr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44" name="Freeform 1285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95" y="2048"/>
                              <a:ext cx="294" cy="993"/>
                            </a:xfrm>
                            <a:custGeom>
                              <a:avLst/>
                              <a:gdLst>
                                <a:gd name="T0" fmla="*/ 0 w 294"/>
                                <a:gd name="T1" fmla="*/ 993 h 993"/>
                                <a:gd name="T2" fmla="*/ 15 w 294"/>
                                <a:gd name="T3" fmla="*/ 942 h 993"/>
                                <a:gd name="T4" fmla="*/ 30 w 294"/>
                                <a:gd name="T5" fmla="*/ 921 h 993"/>
                                <a:gd name="T6" fmla="*/ 51 w 294"/>
                                <a:gd name="T7" fmla="*/ 897 h 993"/>
                                <a:gd name="T8" fmla="*/ 66 w 294"/>
                                <a:gd name="T9" fmla="*/ 855 h 993"/>
                                <a:gd name="T10" fmla="*/ 78 w 294"/>
                                <a:gd name="T11" fmla="*/ 837 h 993"/>
                                <a:gd name="T12" fmla="*/ 84 w 294"/>
                                <a:gd name="T13" fmla="*/ 828 h 993"/>
                                <a:gd name="T14" fmla="*/ 108 w 294"/>
                                <a:gd name="T15" fmla="*/ 795 h 993"/>
                                <a:gd name="T16" fmla="*/ 129 w 294"/>
                                <a:gd name="T17" fmla="*/ 714 h 993"/>
                                <a:gd name="T18" fmla="*/ 147 w 294"/>
                                <a:gd name="T19" fmla="*/ 675 h 993"/>
                                <a:gd name="T20" fmla="*/ 162 w 294"/>
                                <a:gd name="T21" fmla="*/ 627 h 993"/>
                                <a:gd name="T22" fmla="*/ 204 w 294"/>
                                <a:gd name="T23" fmla="*/ 519 h 993"/>
                                <a:gd name="T24" fmla="*/ 141 w 294"/>
                                <a:gd name="T25" fmla="*/ 543 h 993"/>
                                <a:gd name="T26" fmla="*/ 99 w 294"/>
                                <a:gd name="T27" fmla="*/ 597 h 993"/>
                                <a:gd name="T28" fmla="*/ 81 w 294"/>
                                <a:gd name="T29" fmla="*/ 672 h 993"/>
                                <a:gd name="T30" fmla="*/ 69 w 294"/>
                                <a:gd name="T31" fmla="*/ 690 h 993"/>
                                <a:gd name="T32" fmla="*/ 78 w 294"/>
                                <a:gd name="T33" fmla="*/ 708 h 993"/>
                                <a:gd name="T34" fmla="*/ 45 w 294"/>
                                <a:gd name="T35" fmla="*/ 765 h 993"/>
                                <a:gd name="T36" fmla="*/ 42 w 294"/>
                                <a:gd name="T37" fmla="*/ 789 h 993"/>
                                <a:gd name="T38" fmla="*/ 39 w 294"/>
                                <a:gd name="T39" fmla="*/ 801 h 993"/>
                                <a:gd name="T40" fmla="*/ 15 w 294"/>
                                <a:gd name="T41" fmla="*/ 753 h 993"/>
                                <a:gd name="T42" fmla="*/ 51 w 294"/>
                                <a:gd name="T43" fmla="*/ 696 h 993"/>
                                <a:gd name="T44" fmla="*/ 69 w 294"/>
                                <a:gd name="T45" fmla="*/ 675 h 993"/>
                                <a:gd name="T46" fmla="*/ 114 w 294"/>
                                <a:gd name="T47" fmla="*/ 612 h 993"/>
                                <a:gd name="T48" fmla="*/ 129 w 294"/>
                                <a:gd name="T49" fmla="*/ 597 h 993"/>
                                <a:gd name="T50" fmla="*/ 141 w 294"/>
                                <a:gd name="T51" fmla="*/ 567 h 993"/>
                                <a:gd name="T52" fmla="*/ 153 w 294"/>
                                <a:gd name="T53" fmla="*/ 525 h 993"/>
                                <a:gd name="T54" fmla="*/ 168 w 294"/>
                                <a:gd name="T55" fmla="*/ 507 h 993"/>
                                <a:gd name="T56" fmla="*/ 174 w 294"/>
                                <a:gd name="T57" fmla="*/ 489 h 993"/>
                                <a:gd name="T58" fmla="*/ 180 w 294"/>
                                <a:gd name="T59" fmla="*/ 477 h 993"/>
                                <a:gd name="T60" fmla="*/ 210 w 294"/>
                                <a:gd name="T61" fmla="*/ 417 h 993"/>
                                <a:gd name="T62" fmla="*/ 225 w 294"/>
                                <a:gd name="T63" fmla="*/ 387 h 993"/>
                                <a:gd name="T64" fmla="*/ 231 w 294"/>
                                <a:gd name="T65" fmla="*/ 369 h 993"/>
                                <a:gd name="T66" fmla="*/ 234 w 294"/>
                                <a:gd name="T67" fmla="*/ 324 h 993"/>
                                <a:gd name="T68" fmla="*/ 246 w 294"/>
                                <a:gd name="T69" fmla="*/ 306 h 993"/>
                                <a:gd name="T70" fmla="*/ 252 w 294"/>
                                <a:gd name="T71" fmla="*/ 288 h 993"/>
                                <a:gd name="T72" fmla="*/ 261 w 294"/>
                                <a:gd name="T73" fmla="*/ 216 h 993"/>
                                <a:gd name="T74" fmla="*/ 279 w 294"/>
                                <a:gd name="T75" fmla="*/ 189 h 993"/>
                                <a:gd name="T76" fmla="*/ 261 w 294"/>
                                <a:gd name="T77" fmla="*/ 168 h 993"/>
                                <a:gd name="T78" fmla="*/ 282 w 294"/>
                                <a:gd name="T79" fmla="*/ 132 h 993"/>
                                <a:gd name="T80" fmla="*/ 294 w 294"/>
                                <a:gd name="T81" fmla="*/ 105 h 993"/>
                                <a:gd name="T82" fmla="*/ 279 w 294"/>
                                <a:gd name="T83" fmla="*/ 75 h 993"/>
                                <a:gd name="T84" fmla="*/ 288 w 294"/>
                                <a:gd name="T85" fmla="*/ 0 h 993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w 294"/>
                                <a:gd name="T130" fmla="*/ 0 h 993"/>
                                <a:gd name="T131" fmla="*/ 294 w 294"/>
                                <a:gd name="T132" fmla="*/ 993 h 993"/>
                              </a:gdLst>
                              <a:ahLst/>
                              <a:cxnLst>
                                <a:cxn ang="T86">
                                  <a:pos x="T0" y="T1"/>
                                </a:cxn>
                                <a:cxn ang="T87">
                                  <a:pos x="T2" y="T3"/>
                                </a:cxn>
                                <a:cxn ang="T88">
                                  <a:pos x="T4" y="T5"/>
                                </a:cxn>
                                <a:cxn ang="T89">
                                  <a:pos x="T6" y="T7"/>
                                </a:cxn>
                                <a:cxn ang="T90">
                                  <a:pos x="T8" y="T9"/>
                                </a:cxn>
                                <a:cxn ang="T91">
                                  <a:pos x="T10" y="T11"/>
                                </a:cxn>
                                <a:cxn ang="T92">
                                  <a:pos x="T12" y="T13"/>
                                </a:cxn>
                                <a:cxn ang="T93">
                                  <a:pos x="T14" y="T15"/>
                                </a:cxn>
                                <a:cxn ang="T94">
                                  <a:pos x="T16" y="T17"/>
                                </a:cxn>
                                <a:cxn ang="T95">
                                  <a:pos x="T18" y="T19"/>
                                </a:cxn>
                                <a:cxn ang="T96">
                                  <a:pos x="T20" y="T21"/>
                                </a:cxn>
                                <a:cxn ang="T97">
                                  <a:pos x="T22" y="T23"/>
                                </a:cxn>
                                <a:cxn ang="T98">
                                  <a:pos x="T24" y="T25"/>
                                </a:cxn>
                                <a:cxn ang="T99">
                                  <a:pos x="T26" y="T27"/>
                                </a:cxn>
                                <a:cxn ang="T100">
                                  <a:pos x="T28" y="T29"/>
                                </a:cxn>
                                <a:cxn ang="T101">
                                  <a:pos x="T30" y="T31"/>
                                </a:cxn>
                                <a:cxn ang="T102">
                                  <a:pos x="T32" y="T33"/>
                                </a:cxn>
                                <a:cxn ang="T103">
                                  <a:pos x="T34" y="T35"/>
                                </a:cxn>
                                <a:cxn ang="T104">
                                  <a:pos x="T36" y="T37"/>
                                </a:cxn>
                                <a:cxn ang="T105">
                                  <a:pos x="T38" y="T39"/>
                                </a:cxn>
                                <a:cxn ang="T106">
                                  <a:pos x="T40" y="T41"/>
                                </a:cxn>
                                <a:cxn ang="T107">
                                  <a:pos x="T42" y="T43"/>
                                </a:cxn>
                                <a:cxn ang="T108">
                                  <a:pos x="T44" y="T45"/>
                                </a:cxn>
                                <a:cxn ang="T109">
                                  <a:pos x="T46" y="T47"/>
                                </a:cxn>
                                <a:cxn ang="T110">
                                  <a:pos x="T48" y="T49"/>
                                </a:cxn>
                                <a:cxn ang="T111">
                                  <a:pos x="T50" y="T51"/>
                                </a:cxn>
                                <a:cxn ang="T112">
                                  <a:pos x="T52" y="T53"/>
                                </a:cxn>
                                <a:cxn ang="T113">
                                  <a:pos x="T54" y="T55"/>
                                </a:cxn>
                                <a:cxn ang="T114">
                                  <a:pos x="T56" y="T57"/>
                                </a:cxn>
                                <a:cxn ang="T115">
                                  <a:pos x="T58" y="T59"/>
                                </a:cxn>
                                <a:cxn ang="T116">
                                  <a:pos x="T60" y="T61"/>
                                </a:cxn>
                                <a:cxn ang="T117">
                                  <a:pos x="T62" y="T63"/>
                                </a:cxn>
                                <a:cxn ang="T118">
                                  <a:pos x="T64" y="T65"/>
                                </a:cxn>
                                <a:cxn ang="T119">
                                  <a:pos x="T66" y="T67"/>
                                </a:cxn>
                                <a:cxn ang="T120">
                                  <a:pos x="T68" y="T69"/>
                                </a:cxn>
                                <a:cxn ang="T121">
                                  <a:pos x="T70" y="T71"/>
                                </a:cxn>
                                <a:cxn ang="T122">
                                  <a:pos x="T72" y="T73"/>
                                </a:cxn>
                                <a:cxn ang="T123">
                                  <a:pos x="T74" y="T75"/>
                                </a:cxn>
                                <a:cxn ang="T124">
                                  <a:pos x="T76" y="T77"/>
                                </a:cxn>
                                <a:cxn ang="T125">
                                  <a:pos x="T78" y="T79"/>
                                </a:cxn>
                                <a:cxn ang="T126">
                                  <a:pos x="T80" y="T81"/>
                                </a:cxn>
                                <a:cxn ang="T127">
                                  <a:pos x="T82" y="T83"/>
                                </a:cxn>
                                <a:cxn ang="T128">
                                  <a:pos x="T84" y="T85"/>
                                </a:cxn>
                              </a:cxnLst>
                              <a:rect l="T129" t="T130" r="T131" b="T132"/>
                              <a:pathLst>
                                <a:path w="294" h="993">
                                  <a:moveTo>
                                    <a:pt x="0" y="993"/>
                                  </a:moveTo>
                                  <a:cubicBezTo>
                                    <a:pt x="5" y="973"/>
                                    <a:pt x="0" y="957"/>
                                    <a:pt x="15" y="942"/>
                                  </a:cubicBezTo>
                                  <a:cubicBezTo>
                                    <a:pt x="22" y="921"/>
                                    <a:pt x="15" y="926"/>
                                    <a:pt x="30" y="921"/>
                                  </a:cubicBezTo>
                                  <a:cubicBezTo>
                                    <a:pt x="34" y="908"/>
                                    <a:pt x="43" y="907"/>
                                    <a:pt x="51" y="897"/>
                                  </a:cubicBezTo>
                                  <a:cubicBezTo>
                                    <a:pt x="61" y="885"/>
                                    <a:pt x="62" y="869"/>
                                    <a:pt x="66" y="855"/>
                                  </a:cubicBezTo>
                                  <a:cubicBezTo>
                                    <a:pt x="68" y="848"/>
                                    <a:pt x="74" y="843"/>
                                    <a:pt x="78" y="837"/>
                                  </a:cubicBezTo>
                                  <a:cubicBezTo>
                                    <a:pt x="80" y="834"/>
                                    <a:pt x="84" y="828"/>
                                    <a:pt x="84" y="828"/>
                                  </a:cubicBezTo>
                                  <a:cubicBezTo>
                                    <a:pt x="88" y="811"/>
                                    <a:pt x="90" y="801"/>
                                    <a:pt x="108" y="795"/>
                                  </a:cubicBezTo>
                                  <a:cubicBezTo>
                                    <a:pt x="117" y="769"/>
                                    <a:pt x="122" y="741"/>
                                    <a:pt x="129" y="714"/>
                                  </a:cubicBezTo>
                                  <a:cubicBezTo>
                                    <a:pt x="134" y="696"/>
                                    <a:pt x="132" y="685"/>
                                    <a:pt x="147" y="675"/>
                                  </a:cubicBezTo>
                                  <a:cubicBezTo>
                                    <a:pt x="152" y="659"/>
                                    <a:pt x="158" y="643"/>
                                    <a:pt x="162" y="627"/>
                                  </a:cubicBezTo>
                                  <a:cubicBezTo>
                                    <a:pt x="164" y="594"/>
                                    <a:pt x="162" y="526"/>
                                    <a:pt x="204" y="519"/>
                                  </a:cubicBezTo>
                                  <a:cubicBezTo>
                                    <a:pt x="176" y="513"/>
                                    <a:pt x="163" y="528"/>
                                    <a:pt x="141" y="543"/>
                                  </a:cubicBezTo>
                                  <a:cubicBezTo>
                                    <a:pt x="128" y="562"/>
                                    <a:pt x="112" y="578"/>
                                    <a:pt x="99" y="597"/>
                                  </a:cubicBezTo>
                                  <a:cubicBezTo>
                                    <a:pt x="97" y="634"/>
                                    <a:pt x="96" y="645"/>
                                    <a:pt x="81" y="672"/>
                                  </a:cubicBezTo>
                                  <a:cubicBezTo>
                                    <a:pt x="77" y="678"/>
                                    <a:pt x="71" y="683"/>
                                    <a:pt x="69" y="690"/>
                                  </a:cubicBezTo>
                                  <a:cubicBezTo>
                                    <a:pt x="67" y="696"/>
                                    <a:pt x="78" y="708"/>
                                    <a:pt x="78" y="708"/>
                                  </a:cubicBezTo>
                                  <a:cubicBezTo>
                                    <a:pt x="75" y="732"/>
                                    <a:pt x="58" y="745"/>
                                    <a:pt x="45" y="765"/>
                                  </a:cubicBezTo>
                                  <a:cubicBezTo>
                                    <a:pt x="44" y="773"/>
                                    <a:pt x="43" y="781"/>
                                    <a:pt x="42" y="789"/>
                                  </a:cubicBezTo>
                                  <a:cubicBezTo>
                                    <a:pt x="41" y="793"/>
                                    <a:pt x="41" y="805"/>
                                    <a:pt x="39" y="801"/>
                                  </a:cubicBezTo>
                                  <a:cubicBezTo>
                                    <a:pt x="34" y="789"/>
                                    <a:pt x="18" y="766"/>
                                    <a:pt x="15" y="753"/>
                                  </a:cubicBezTo>
                                  <a:cubicBezTo>
                                    <a:pt x="17" y="731"/>
                                    <a:pt x="36" y="713"/>
                                    <a:pt x="51" y="696"/>
                                  </a:cubicBezTo>
                                  <a:cubicBezTo>
                                    <a:pt x="60" y="686"/>
                                    <a:pt x="63" y="687"/>
                                    <a:pt x="69" y="675"/>
                                  </a:cubicBezTo>
                                  <a:cubicBezTo>
                                    <a:pt x="80" y="653"/>
                                    <a:pt x="93" y="626"/>
                                    <a:pt x="114" y="612"/>
                                  </a:cubicBezTo>
                                  <a:cubicBezTo>
                                    <a:pt x="118" y="606"/>
                                    <a:pt x="125" y="603"/>
                                    <a:pt x="129" y="597"/>
                                  </a:cubicBezTo>
                                  <a:cubicBezTo>
                                    <a:pt x="135" y="589"/>
                                    <a:pt x="135" y="576"/>
                                    <a:pt x="141" y="567"/>
                                  </a:cubicBezTo>
                                  <a:cubicBezTo>
                                    <a:pt x="143" y="556"/>
                                    <a:pt x="145" y="533"/>
                                    <a:pt x="153" y="525"/>
                                  </a:cubicBezTo>
                                  <a:cubicBezTo>
                                    <a:pt x="159" y="519"/>
                                    <a:pt x="165" y="515"/>
                                    <a:pt x="168" y="507"/>
                                  </a:cubicBezTo>
                                  <a:cubicBezTo>
                                    <a:pt x="171" y="501"/>
                                    <a:pt x="171" y="495"/>
                                    <a:pt x="174" y="489"/>
                                  </a:cubicBezTo>
                                  <a:cubicBezTo>
                                    <a:pt x="176" y="485"/>
                                    <a:pt x="178" y="481"/>
                                    <a:pt x="180" y="477"/>
                                  </a:cubicBezTo>
                                  <a:cubicBezTo>
                                    <a:pt x="183" y="444"/>
                                    <a:pt x="199" y="449"/>
                                    <a:pt x="210" y="417"/>
                                  </a:cubicBezTo>
                                  <a:cubicBezTo>
                                    <a:pt x="216" y="419"/>
                                    <a:pt x="221" y="389"/>
                                    <a:pt x="225" y="387"/>
                                  </a:cubicBezTo>
                                  <a:cubicBezTo>
                                    <a:pt x="230" y="384"/>
                                    <a:pt x="231" y="369"/>
                                    <a:pt x="231" y="369"/>
                                  </a:cubicBezTo>
                                  <a:cubicBezTo>
                                    <a:pt x="232" y="354"/>
                                    <a:pt x="231" y="339"/>
                                    <a:pt x="234" y="324"/>
                                  </a:cubicBezTo>
                                  <a:cubicBezTo>
                                    <a:pt x="236" y="317"/>
                                    <a:pt x="244" y="313"/>
                                    <a:pt x="246" y="306"/>
                                  </a:cubicBezTo>
                                  <a:cubicBezTo>
                                    <a:pt x="248" y="300"/>
                                    <a:pt x="252" y="288"/>
                                    <a:pt x="252" y="288"/>
                                  </a:cubicBezTo>
                                  <a:cubicBezTo>
                                    <a:pt x="245" y="268"/>
                                    <a:pt x="250" y="235"/>
                                    <a:pt x="261" y="216"/>
                                  </a:cubicBezTo>
                                  <a:cubicBezTo>
                                    <a:pt x="266" y="207"/>
                                    <a:pt x="279" y="189"/>
                                    <a:pt x="279" y="189"/>
                                  </a:cubicBezTo>
                                  <a:cubicBezTo>
                                    <a:pt x="274" y="174"/>
                                    <a:pt x="266" y="183"/>
                                    <a:pt x="261" y="168"/>
                                  </a:cubicBezTo>
                                  <a:cubicBezTo>
                                    <a:pt x="265" y="152"/>
                                    <a:pt x="268" y="142"/>
                                    <a:pt x="282" y="132"/>
                                  </a:cubicBezTo>
                                  <a:cubicBezTo>
                                    <a:pt x="289" y="111"/>
                                    <a:pt x="284" y="119"/>
                                    <a:pt x="294" y="105"/>
                                  </a:cubicBezTo>
                                  <a:cubicBezTo>
                                    <a:pt x="282" y="97"/>
                                    <a:pt x="283" y="88"/>
                                    <a:pt x="279" y="75"/>
                                  </a:cubicBezTo>
                                  <a:cubicBezTo>
                                    <a:pt x="285" y="6"/>
                                    <a:pt x="278" y="30"/>
                                    <a:pt x="288" y="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1905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45" name="Freeform 1286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431" y="1066"/>
                              <a:ext cx="432" cy="1986"/>
                            </a:xfrm>
                            <a:custGeom>
                              <a:avLst/>
                              <a:gdLst>
                                <a:gd name="T0" fmla="*/ 427 w 432"/>
                                <a:gd name="T1" fmla="*/ 1986 h 1986"/>
                                <a:gd name="T2" fmla="*/ 412 w 432"/>
                                <a:gd name="T3" fmla="*/ 1950 h 1986"/>
                                <a:gd name="T4" fmla="*/ 325 w 432"/>
                                <a:gd name="T5" fmla="*/ 1866 h 1986"/>
                                <a:gd name="T6" fmla="*/ 343 w 432"/>
                                <a:gd name="T7" fmla="*/ 1863 h 1986"/>
                                <a:gd name="T8" fmla="*/ 325 w 432"/>
                                <a:gd name="T9" fmla="*/ 1836 h 1986"/>
                                <a:gd name="T10" fmla="*/ 307 w 432"/>
                                <a:gd name="T11" fmla="*/ 1809 h 1986"/>
                                <a:gd name="T12" fmla="*/ 262 w 432"/>
                                <a:gd name="T13" fmla="*/ 1761 h 1986"/>
                                <a:gd name="T14" fmla="*/ 193 w 432"/>
                                <a:gd name="T15" fmla="*/ 1710 h 1986"/>
                                <a:gd name="T16" fmla="*/ 163 w 432"/>
                                <a:gd name="T17" fmla="*/ 1647 h 1986"/>
                                <a:gd name="T18" fmla="*/ 151 w 432"/>
                                <a:gd name="T19" fmla="*/ 1608 h 1986"/>
                                <a:gd name="T20" fmla="*/ 133 w 432"/>
                                <a:gd name="T21" fmla="*/ 1590 h 1986"/>
                                <a:gd name="T22" fmla="*/ 112 w 432"/>
                                <a:gd name="T23" fmla="*/ 1524 h 1986"/>
                                <a:gd name="T24" fmla="*/ 142 w 432"/>
                                <a:gd name="T25" fmla="*/ 1530 h 1986"/>
                                <a:gd name="T26" fmla="*/ 163 w 432"/>
                                <a:gd name="T27" fmla="*/ 1575 h 1986"/>
                                <a:gd name="T28" fmla="*/ 190 w 432"/>
                                <a:gd name="T29" fmla="*/ 1593 h 1986"/>
                                <a:gd name="T30" fmla="*/ 199 w 432"/>
                                <a:gd name="T31" fmla="*/ 1599 h 1986"/>
                                <a:gd name="T32" fmla="*/ 217 w 432"/>
                                <a:gd name="T33" fmla="*/ 1623 h 1986"/>
                                <a:gd name="T34" fmla="*/ 247 w 432"/>
                                <a:gd name="T35" fmla="*/ 1671 h 1986"/>
                                <a:gd name="T36" fmla="*/ 274 w 432"/>
                                <a:gd name="T37" fmla="*/ 1719 h 1986"/>
                                <a:gd name="T38" fmla="*/ 304 w 432"/>
                                <a:gd name="T39" fmla="*/ 1755 h 1986"/>
                                <a:gd name="T40" fmla="*/ 316 w 432"/>
                                <a:gd name="T41" fmla="*/ 1734 h 1986"/>
                                <a:gd name="T42" fmla="*/ 286 w 432"/>
                                <a:gd name="T43" fmla="*/ 1704 h 1986"/>
                                <a:gd name="T44" fmla="*/ 253 w 432"/>
                                <a:gd name="T45" fmla="*/ 1659 h 1986"/>
                                <a:gd name="T46" fmla="*/ 223 w 432"/>
                                <a:gd name="T47" fmla="*/ 1620 h 1986"/>
                                <a:gd name="T48" fmla="*/ 193 w 432"/>
                                <a:gd name="T49" fmla="*/ 1581 h 1986"/>
                                <a:gd name="T50" fmla="*/ 145 w 432"/>
                                <a:gd name="T51" fmla="*/ 1530 h 1986"/>
                                <a:gd name="T52" fmla="*/ 130 w 432"/>
                                <a:gd name="T53" fmla="*/ 1500 h 1986"/>
                                <a:gd name="T54" fmla="*/ 103 w 432"/>
                                <a:gd name="T55" fmla="*/ 1470 h 1986"/>
                                <a:gd name="T56" fmla="*/ 82 w 432"/>
                                <a:gd name="T57" fmla="*/ 1425 h 1986"/>
                                <a:gd name="T58" fmla="*/ 71 w 432"/>
                                <a:gd name="T59" fmla="*/ 1330 h 1986"/>
                                <a:gd name="T60" fmla="*/ 46 w 432"/>
                                <a:gd name="T61" fmla="*/ 1239 h 1986"/>
                                <a:gd name="T62" fmla="*/ 22 w 432"/>
                                <a:gd name="T63" fmla="*/ 1182 h 1986"/>
                                <a:gd name="T64" fmla="*/ 25 w 432"/>
                                <a:gd name="T65" fmla="*/ 1104 h 1986"/>
                                <a:gd name="T66" fmla="*/ 16 w 432"/>
                                <a:gd name="T67" fmla="*/ 1062 h 1986"/>
                                <a:gd name="T68" fmla="*/ 16 w 432"/>
                                <a:gd name="T69" fmla="*/ 1014 h 1986"/>
                                <a:gd name="T70" fmla="*/ 31 w 432"/>
                                <a:gd name="T71" fmla="*/ 951 h 1986"/>
                                <a:gd name="T72" fmla="*/ 1 w 432"/>
                                <a:gd name="T73" fmla="*/ 837 h 1986"/>
                                <a:gd name="T74" fmla="*/ 22 w 432"/>
                                <a:gd name="T75" fmla="*/ 777 h 1986"/>
                                <a:gd name="T76" fmla="*/ 25 w 432"/>
                                <a:gd name="T77" fmla="*/ 723 h 1986"/>
                                <a:gd name="T78" fmla="*/ 22 w 432"/>
                                <a:gd name="T79" fmla="*/ 621 h 1986"/>
                                <a:gd name="T80" fmla="*/ 40 w 432"/>
                                <a:gd name="T81" fmla="*/ 540 h 1986"/>
                                <a:gd name="T82" fmla="*/ 58 w 432"/>
                                <a:gd name="T83" fmla="*/ 447 h 1986"/>
                                <a:gd name="T84" fmla="*/ 82 w 432"/>
                                <a:gd name="T85" fmla="*/ 363 h 1986"/>
                                <a:gd name="T86" fmla="*/ 94 w 432"/>
                                <a:gd name="T87" fmla="*/ 336 h 1986"/>
                                <a:gd name="T88" fmla="*/ 97 w 432"/>
                                <a:gd name="T89" fmla="*/ 327 h 1986"/>
                                <a:gd name="T90" fmla="*/ 100 w 432"/>
                                <a:gd name="T91" fmla="*/ 291 h 1986"/>
                                <a:gd name="T92" fmla="*/ 148 w 432"/>
                                <a:gd name="T93" fmla="*/ 279 h 1986"/>
                                <a:gd name="T94" fmla="*/ 139 w 432"/>
                                <a:gd name="T95" fmla="*/ 222 h 1986"/>
                                <a:gd name="T96" fmla="*/ 136 w 432"/>
                                <a:gd name="T97" fmla="*/ 213 h 1986"/>
                                <a:gd name="T98" fmla="*/ 172 w 432"/>
                                <a:gd name="T99" fmla="*/ 195 h 1986"/>
                                <a:gd name="T100" fmla="*/ 211 w 432"/>
                                <a:gd name="T101" fmla="*/ 120 h 1986"/>
                                <a:gd name="T102" fmla="*/ 229 w 432"/>
                                <a:gd name="T103" fmla="*/ 129 h 1986"/>
                                <a:gd name="T104" fmla="*/ 235 w 432"/>
                                <a:gd name="T105" fmla="*/ 81 h 1986"/>
                                <a:gd name="T106" fmla="*/ 265 w 432"/>
                                <a:gd name="T107" fmla="*/ 0 h 1986"/>
                                <a:gd name="T108" fmla="*/ 280 w 432"/>
                                <a:gd name="T109" fmla="*/ 39 h 1986"/>
                                <a:gd name="T110" fmla="*/ 292 w 432"/>
                                <a:gd name="T111" fmla="*/ 123 h 198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60000 65536"/>
                                <a:gd name="T154" fmla="*/ 0 60000 65536"/>
                                <a:gd name="T155" fmla="*/ 0 60000 65536"/>
                                <a:gd name="T156" fmla="*/ 0 60000 65536"/>
                                <a:gd name="T157" fmla="*/ 0 60000 65536"/>
                                <a:gd name="T158" fmla="*/ 0 60000 65536"/>
                                <a:gd name="T159" fmla="*/ 0 60000 65536"/>
                                <a:gd name="T160" fmla="*/ 0 60000 65536"/>
                                <a:gd name="T161" fmla="*/ 0 60000 65536"/>
                                <a:gd name="T162" fmla="*/ 0 60000 65536"/>
                                <a:gd name="T163" fmla="*/ 0 60000 65536"/>
                                <a:gd name="T164" fmla="*/ 0 60000 65536"/>
                                <a:gd name="T165" fmla="*/ 0 60000 65536"/>
                                <a:gd name="T166" fmla="*/ 0 60000 65536"/>
                                <a:gd name="T167" fmla="*/ 0 60000 65536"/>
                                <a:gd name="T168" fmla="*/ 0 w 432"/>
                                <a:gd name="T169" fmla="*/ 0 h 1986"/>
                                <a:gd name="T170" fmla="*/ 432 w 432"/>
                                <a:gd name="T171" fmla="*/ 1986 h 1986"/>
                              </a:gdLst>
                              <a:ahLst/>
                              <a:cxnLst>
                                <a:cxn ang="T112">
                                  <a:pos x="T0" y="T1"/>
                                </a:cxn>
                                <a:cxn ang="T113">
                                  <a:pos x="T2" y="T3"/>
                                </a:cxn>
                                <a:cxn ang="T114">
                                  <a:pos x="T4" y="T5"/>
                                </a:cxn>
                                <a:cxn ang="T115">
                                  <a:pos x="T6" y="T7"/>
                                </a:cxn>
                                <a:cxn ang="T116">
                                  <a:pos x="T8" y="T9"/>
                                </a:cxn>
                                <a:cxn ang="T117">
                                  <a:pos x="T10" y="T11"/>
                                </a:cxn>
                                <a:cxn ang="T118">
                                  <a:pos x="T12" y="T13"/>
                                </a:cxn>
                                <a:cxn ang="T119">
                                  <a:pos x="T14" y="T15"/>
                                </a:cxn>
                                <a:cxn ang="T120">
                                  <a:pos x="T16" y="T17"/>
                                </a:cxn>
                                <a:cxn ang="T121">
                                  <a:pos x="T18" y="T19"/>
                                </a:cxn>
                                <a:cxn ang="T122">
                                  <a:pos x="T20" y="T21"/>
                                </a:cxn>
                                <a:cxn ang="T123">
                                  <a:pos x="T22" y="T23"/>
                                </a:cxn>
                                <a:cxn ang="T124">
                                  <a:pos x="T24" y="T25"/>
                                </a:cxn>
                                <a:cxn ang="T125">
                                  <a:pos x="T26" y="T27"/>
                                </a:cxn>
                                <a:cxn ang="T126">
                                  <a:pos x="T28" y="T29"/>
                                </a:cxn>
                                <a:cxn ang="T127">
                                  <a:pos x="T30" y="T31"/>
                                </a:cxn>
                                <a:cxn ang="T128">
                                  <a:pos x="T32" y="T33"/>
                                </a:cxn>
                                <a:cxn ang="T129">
                                  <a:pos x="T34" y="T35"/>
                                </a:cxn>
                                <a:cxn ang="T130">
                                  <a:pos x="T36" y="T37"/>
                                </a:cxn>
                                <a:cxn ang="T131">
                                  <a:pos x="T38" y="T39"/>
                                </a:cxn>
                                <a:cxn ang="T132">
                                  <a:pos x="T40" y="T41"/>
                                </a:cxn>
                                <a:cxn ang="T133">
                                  <a:pos x="T42" y="T43"/>
                                </a:cxn>
                                <a:cxn ang="T134">
                                  <a:pos x="T44" y="T45"/>
                                </a:cxn>
                                <a:cxn ang="T135">
                                  <a:pos x="T46" y="T47"/>
                                </a:cxn>
                                <a:cxn ang="T136">
                                  <a:pos x="T48" y="T49"/>
                                </a:cxn>
                                <a:cxn ang="T137">
                                  <a:pos x="T50" y="T51"/>
                                </a:cxn>
                                <a:cxn ang="T138">
                                  <a:pos x="T52" y="T53"/>
                                </a:cxn>
                                <a:cxn ang="T139">
                                  <a:pos x="T54" y="T55"/>
                                </a:cxn>
                                <a:cxn ang="T140">
                                  <a:pos x="T56" y="T57"/>
                                </a:cxn>
                                <a:cxn ang="T141">
                                  <a:pos x="T58" y="T59"/>
                                </a:cxn>
                                <a:cxn ang="T142">
                                  <a:pos x="T60" y="T61"/>
                                </a:cxn>
                                <a:cxn ang="T143">
                                  <a:pos x="T62" y="T63"/>
                                </a:cxn>
                                <a:cxn ang="T144">
                                  <a:pos x="T64" y="T65"/>
                                </a:cxn>
                                <a:cxn ang="T145">
                                  <a:pos x="T66" y="T67"/>
                                </a:cxn>
                                <a:cxn ang="T146">
                                  <a:pos x="T68" y="T69"/>
                                </a:cxn>
                                <a:cxn ang="T147">
                                  <a:pos x="T70" y="T71"/>
                                </a:cxn>
                                <a:cxn ang="T148">
                                  <a:pos x="T72" y="T73"/>
                                </a:cxn>
                                <a:cxn ang="T149">
                                  <a:pos x="T74" y="T75"/>
                                </a:cxn>
                                <a:cxn ang="T150">
                                  <a:pos x="T76" y="T77"/>
                                </a:cxn>
                                <a:cxn ang="T151">
                                  <a:pos x="T78" y="T79"/>
                                </a:cxn>
                                <a:cxn ang="T152">
                                  <a:pos x="T80" y="T81"/>
                                </a:cxn>
                                <a:cxn ang="T153">
                                  <a:pos x="T82" y="T83"/>
                                </a:cxn>
                                <a:cxn ang="T154">
                                  <a:pos x="T84" y="T85"/>
                                </a:cxn>
                                <a:cxn ang="T155">
                                  <a:pos x="T86" y="T87"/>
                                </a:cxn>
                                <a:cxn ang="T156">
                                  <a:pos x="T88" y="T89"/>
                                </a:cxn>
                                <a:cxn ang="T157">
                                  <a:pos x="T90" y="T91"/>
                                </a:cxn>
                                <a:cxn ang="T158">
                                  <a:pos x="T92" y="T93"/>
                                </a:cxn>
                                <a:cxn ang="T159">
                                  <a:pos x="T94" y="T95"/>
                                </a:cxn>
                                <a:cxn ang="T160">
                                  <a:pos x="T96" y="T97"/>
                                </a:cxn>
                                <a:cxn ang="T161">
                                  <a:pos x="T98" y="T99"/>
                                </a:cxn>
                                <a:cxn ang="T162">
                                  <a:pos x="T100" y="T101"/>
                                </a:cxn>
                                <a:cxn ang="T163">
                                  <a:pos x="T102" y="T103"/>
                                </a:cxn>
                                <a:cxn ang="T164">
                                  <a:pos x="T104" y="T105"/>
                                </a:cxn>
                                <a:cxn ang="T165">
                                  <a:pos x="T106" y="T107"/>
                                </a:cxn>
                                <a:cxn ang="T166">
                                  <a:pos x="T108" y="T109"/>
                                </a:cxn>
                                <a:cxn ang="T167">
                                  <a:pos x="T110" y="T111"/>
                                </a:cxn>
                              </a:cxnLst>
                              <a:rect l="T168" t="T169" r="T170" b="T171"/>
                              <a:pathLst>
                                <a:path w="432" h="1986">
                                  <a:moveTo>
                                    <a:pt x="427" y="1986"/>
                                  </a:moveTo>
                                  <a:cubicBezTo>
                                    <a:pt x="432" y="1970"/>
                                    <a:pt x="423" y="1961"/>
                                    <a:pt x="412" y="1950"/>
                                  </a:cubicBezTo>
                                  <a:cubicBezTo>
                                    <a:pt x="405" y="1899"/>
                                    <a:pt x="355" y="1896"/>
                                    <a:pt x="325" y="1866"/>
                                  </a:cubicBezTo>
                                  <a:cubicBezTo>
                                    <a:pt x="331" y="1865"/>
                                    <a:pt x="339" y="1867"/>
                                    <a:pt x="343" y="1863"/>
                                  </a:cubicBezTo>
                                  <a:cubicBezTo>
                                    <a:pt x="352" y="1854"/>
                                    <a:pt x="328" y="1838"/>
                                    <a:pt x="325" y="1836"/>
                                  </a:cubicBezTo>
                                  <a:cubicBezTo>
                                    <a:pt x="319" y="1824"/>
                                    <a:pt x="320" y="1813"/>
                                    <a:pt x="307" y="1809"/>
                                  </a:cubicBezTo>
                                  <a:cubicBezTo>
                                    <a:pt x="287" y="1789"/>
                                    <a:pt x="297" y="1773"/>
                                    <a:pt x="262" y="1761"/>
                                  </a:cubicBezTo>
                                  <a:cubicBezTo>
                                    <a:pt x="234" y="1740"/>
                                    <a:pt x="229" y="1716"/>
                                    <a:pt x="193" y="1710"/>
                                  </a:cubicBezTo>
                                  <a:cubicBezTo>
                                    <a:pt x="188" y="1691"/>
                                    <a:pt x="174" y="1663"/>
                                    <a:pt x="163" y="1647"/>
                                  </a:cubicBezTo>
                                  <a:cubicBezTo>
                                    <a:pt x="161" y="1635"/>
                                    <a:pt x="159" y="1618"/>
                                    <a:pt x="151" y="1608"/>
                                  </a:cubicBezTo>
                                  <a:cubicBezTo>
                                    <a:pt x="146" y="1601"/>
                                    <a:pt x="133" y="1590"/>
                                    <a:pt x="133" y="1590"/>
                                  </a:cubicBezTo>
                                  <a:cubicBezTo>
                                    <a:pt x="138" y="1565"/>
                                    <a:pt x="130" y="1542"/>
                                    <a:pt x="112" y="1524"/>
                                  </a:cubicBezTo>
                                  <a:cubicBezTo>
                                    <a:pt x="125" y="1520"/>
                                    <a:pt x="131" y="1523"/>
                                    <a:pt x="142" y="1530"/>
                                  </a:cubicBezTo>
                                  <a:cubicBezTo>
                                    <a:pt x="151" y="1543"/>
                                    <a:pt x="151" y="1564"/>
                                    <a:pt x="163" y="1575"/>
                                  </a:cubicBezTo>
                                  <a:cubicBezTo>
                                    <a:pt x="171" y="1582"/>
                                    <a:pt x="181" y="1587"/>
                                    <a:pt x="190" y="1593"/>
                                  </a:cubicBezTo>
                                  <a:cubicBezTo>
                                    <a:pt x="193" y="1595"/>
                                    <a:pt x="199" y="1599"/>
                                    <a:pt x="199" y="1599"/>
                                  </a:cubicBezTo>
                                  <a:cubicBezTo>
                                    <a:pt x="203" y="1616"/>
                                    <a:pt x="209" y="1609"/>
                                    <a:pt x="217" y="1623"/>
                                  </a:cubicBezTo>
                                  <a:cubicBezTo>
                                    <a:pt x="228" y="1642"/>
                                    <a:pt x="224" y="1663"/>
                                    <a:pt x="247" y="1671"/>
                                  </a:cubicBezTo>
                                  <a:cubicBezTo>
                                    <a:pt x="252" y="1687"/>
                                    <a:pt x="264" y="1705"/>
                                    <a:pt x="274" y="1719"/>
                                  </a:cubicBezTo>
                                  <a:cubicBezTo>
                                    <a:pt x="279" y="1742"/>
                                    <a:pt x="286" y="1743"/>
                                    <a:pt x="304" y="1755"/>
                                  </a:cubicBezTo>
                                  <a:cubicBezTo>
                                    <a:pt x="339" y="1751"/>
                                    <a:pt x="334" y="1752"/>
                                    <a:pt x="316" y="1734"/>
                                  </a:cubicBezTo>
                                  <a:cubicBezTo>
                                    <a:pt x="311" y="1718"/>
                                    <a:pt x="295" y="1717"/>
                                    <a:pt x="286" y="1704"/>
                                  </a:cubicBezTo>
                                  <a:cubicBezTo>
                                    <a:pt x="275" y="1689"/>
                                    <a:pt x="266" y="1672"/>
                                    <a:pt x="253" y="1659"/>
                                  </a:cubicBezTo>
                                  <a:cubicBezTo>
                                    <a:pt x="250" y="1650"/>
                                    <a:pt x="231" y="1625"/>
                                    <a:pt x="223" y="1620"/>
                                  </a:cubicBezTo>
                                  <a:cubicBezTo>
                                    <a:pt x="216" y="1609"/>
                                    <a:pt x="205" y="1585"/>
                                    <a:pt x="193" y="1581"/>
                                  </a:cubicBezTo>
                                  <a:cubicBezTo>
                                    <a:pt x="178" y="1566"/>
                                    <a:pt x="163" y="1542"/>
                                    <a:pt x="145" y="1530"/>
                                  </a:cubicBezTo>
                                  <a:cubicBezTo>
                                    <a:pt x="137" y="1507"/>
                                    <a:pt x="143" y="1517"/>
                                    <a:pt x="130" y="1500"/>
                                  </a:cubicBezTo>
                                  <a:cubicBezTo>
                                    <a:pt x="126" y="1488"/>
                                    <a:pt x="114" y="1477"/>
                                    <a:pt x="103" y="1470"/>
                                  </a:cubicBezTo>
                                  <a:cubicBezTo>
                                    <a:pt x="98" y="1454"/>
                                    <a:pt x="87" y="1441"/>
                                    <a:pt x="82" y="1425"/>
                                  </a:cubicBezTo>
                                  <a:cubicBezTo>
                                    <a:pt x="92" y="1354"/>
                                    <a:pt x="60" y="1401"/>
                                    <a:pt x="71" y="1330"/>
                                  </a:cubicBezTo>
                                  <a:cubicBezTo>
                                    <a:pt x="65" y="1299"/>
                                    <a:pt x="56" y="1263"/>
                                    <a:pt x="46" y="1239"/>
                                  </a:cubicBezTo>
                                  <a:cubicBezTo>
                                    <a:pt x="43" y="1232"/>
                                    <a:pt x="25" y="1204"/>
                                    <a:pt x="22" y="1182"/>
                                  </a:cubicBezTo>
                                  <a:cubicBezTo>
                                    <a:pt x="19" y="1160"/>
                                    <a:pt x="26" y="1124"/>
                                    <a:pt x="25" y="1104"/>
                                  </a:cubicBezTo>
                                  <a:cubicBezTo>
                                    <a:pt x="20" y="1086"/>
                                    <a:pt x="23" y="1084"/>
                                    <a:pt x="16" y="1062"/>
                                  </a:cubicBezTo>
                                  <a:cubicBezTo>
                                    <a:pt x="15" y="1059"/>
                                    <a:pt x="16" y="1014"/>
                                    <a:pt x="16" y="1014"/>
                                  </a:cubicBezTo>
                                  <a:cubicBezTo>
                                    <a:pt x="23" y="986"/>
                                    <a:pt x="38" y="978"/>
                                    <a:pt x="31" y="951"/>
                                  </a:cubicBezTo>
                                  <a:cubicBezTo>
                                    <a:pt x="21" y="913"/>
                                    <a:pt x="11" y="875"/>
                                    <a:pt x="1" y="837"/>
                                  </a:cubicBezTo>
                                  <a:cubicBezTo>
                                    <a:pt x="0" y="808"/>
                                    <a:pt x="18" y="796"/>
                                    <a:pt x="22" y="777"/>
                                  </a:cubicBezTo>
                                  <a:cubicBezTo>
                                    <a:pt x="19" y="758"/>
                                    <a:pt x="20" y="742"/>
                                    <a:pt x="25" y="723"/>
                                  </a:cubicBezTo>
                                  <a:cubicBezTo>
                                    <a:pt x="24" y="689"/>
                                    <a:pt x="22" y="655"/>
                                    <a:pt x="22" y="621"/>
                                  </a:cubicBezTo>
                                  <a:cubicBezTo>
                                    <a:pt x="22" y="594"/>
                                    <a:pt x="34" y="566"/>
                                    <a:pt x="40" y="540"/>
                                  </a:cubicBezTo>
                                  <a:cubicBezTo>
                                    <a:pt x="48" y="509"/>
                                    <a:pt x="51" y="478"/>
                                    <a:pt x="58" y="447"/>
                                  </a:cubicBezTo>
                                  <a:cubicBezTo>
                                    <a:pt x="64" y="419"/>
                                    <a:pt x="73" y="391"/>
                                    <a:pt x="82" y="363"/>
                                  </a:cubicBezTo>
                                  <a:cubicBezTo>
                                    <a:pt x="85" y="354"/>
                                    <a:pt x="91" y="345"/>
                                    <a:pt x="94" y="336"/>
                                  </a:cubicBezTo>
                                  <a:cubicBezTo>
                                    <a:pt x="95" y="333"/>
                                    <a:pt x="97" y="327"/>
                                    <a:pt x="97" y="327"/>
                                  </a:cubicBezTo>
                                  <a:cubicBezTo>
                                    <a:pt x="98" y="315"/>
                                    <a:pt x="91" y="299"/>
                                    <a:pt x="100" y="291"/>
                                  </a:cubicBezTo>
                                  <a:cubicBezTo>
                                    <a:pt x="165" y="239"/>
                                    <a:pt x="137" y="313"/>
                                    <a:pt x="148" y="279"/>
                                  </a:cubicBezTo>
                                  <a:cubicBezTo>
                                    <a:pt x="151" y="258"/>
                                    <a:pt x="155" y="238"/>
                                    <a:pt x="139" y="222"/>
                                  </a:cubicBezTo>
                                  <a:cubicBezTo>
                                    <a:pt x="138" y="219"/>
                                    <a:pt x="135" y="216"/>
                                    <a:pt x="136" y="213"/>
                                  </a:cubicBezTo>
                                  <a:cubicBezTo>
                                    <a:pt x="139" y="206"/>
                                    <a:pt x="165" y="197"/>
                                    <a:pt x="172" y="195"/>
                                  </a:cubicBezTo>
                                  <a:cubicBezTo>
                                    <a:pt x="178" y="177"/>
                                    <a:pt x="194" y="126"/>
                                    <a:pt x="211" y="120"/>
                                  </a:cubicBezTo>
                                  <a:cubicBezTo>
                                    <a:pt x="217" y="122"/>
                                    <a:pt x="226" y="135"/>
                                    <a:pt x="229" y="129"/>
                                  </a:cubicBezTo>
                                  <a:cubicBezTo>
                                    <a:pt x="236" y="115"/>
                                    <a:pt x="230" y="96"/>
                                    <a:pt x="235" y="81"/>
                                  </a:cubicBezTo>
                                  <a:cubicBezTo>
                                    <a:pt x="243" y="54"/>
                                    <a:pt x="249" y="24"/>
                                    <a:pt x="265" y="0"/>
                                  </a:cubicBezTo>
                                  <a:cubicBezTo>
                                    <a:pt x="280" y="10"/>
                                    <a:pt x="278" y="19"/>
                                    <a:pt x="280" y="39"/>
                                  </a:cubicBezTo>
                                  <a:cubicBezTo>
                                    <a:pt x="283" y="66"/>
                                    <a:pt x="292" y="97"/>
                                    <a:pt x="292" y="123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46" name="AutoShape 128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9600000" flipH="1">
                              <a:off x="2726" y="885"/>
                              <a:ext cx="45" cy="181"/>
                            </a:xfrm>
                            <a:prstGeom prst="lightningBolt">
                              <a:avLst/>
                            </a:pr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640" name="Freeform 128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860" y="2504"/>
                          <a:ext cx="185" cy="280"/>
                        </a:xfrm>
                        <a:custGeom>
                          <a:avLst/>
                          <a:gdLst>
                            <a:gd name="T0" fmla="*/ 180 w 185"/>
                            <a:gd name="T1" fmla="*/ 0 h 280"/>
                            <a:gd name="T2" fmla="*/ 172 w 185"/>
                            <a:gd name="T3" fmla="*/ 24 h 280"/>
                            <a:gd name="T4" fmla="*/ 148 w 185"/>
                            <a:gd name="T5" fmla="*/ 32 h 280"/>
                            <a:gd name="T6" fmla="*/ 100 w 185"/>
                            <a:gd name="T7" fmla="*/ 120 h 280"/>
                            <a:gd name="T8" fmla="*/ 44 w 185"/>
                            <a:gd name="T9" fmla="*/ 192 h 280"/>
                            <a:gd name="T10" fmla="*/ 36 w 185"/>
                            <a:gd name="T11" fmla="*/ 216 h 280"/>
                            <a:gd name="T12" fmla="*/ 12 w 185"/>
                            <a:gd name="T13" fmla="*/ 224 h 280"/>
                            <a:gd name="T14" fmla="*/ 44 w 185"/>
                            <a:gd name="T15" fmla="*/ 280 h 280"/>
                            <a:gd name="T16" fmla="*/ 108 w 185"/>
                            <a:gd name="T17" fmla="*/ 200 h 280"/>
                            <a:gd name="T18" fmla="*/ 140 w 185"/>
                            <a:gd name="T19" fmla="*/ 176 h 280"/>
                            <a:gd name="T20" fmla="*/ 164 w 185"/>
                            <a:gd name="T21" fmla="*/ 152 h 280"/>
                            <a:gd name="T22" fmla="*/ 164 w 185"/>
                            <a:gd name="T23" fmla="*/ 56 h 280"/>
                            <a:gd name="T24" fmla="*/ 164 w 185"/>
                            <a:gd name="T25" fmla="*/ 56 h 280"/>
                            <a:gd name="T26" fmla="*/ 180 w 185"/>
                            <a:gd name="T27" fmla="*/ 0 h 280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w 185"/>
                            <a:gd name="T43" fmla="*/ 0 h 280"/>
                            <a:gd name="T44" fmla="*/ 185 w 185"/>
                            <a:gd name="T45" fmla="*/ 280 h 280"/>
                          </a:gdLst>
                          <a:ahLst/>
                          <a:cxnLst>
                            <a:cxn ang="T28">
                              <a:pos x="T0" y="T1"/>
                            </a:cxn>
                            <a:cxn ang="T29">
                              <a:pos x="T2" y="T3"/>
                            </a:cxn>
                            <a:cxn ang="T30">
                              <a:pos x="T4" y="T5"/>
                            </a:cxn>
                            <a:cxn ang="T31">
                              <a:pos x="T6" y="T7"/>
                            </a:cxn>
                            <a:cxn ang="T32">
                              <a:pos x="T8" y="T9"/>
                            </a:cxn>
                            <a:cxn ang="T33">
                              <a:pos x="T10" y="T11"/>
                            </a:cxn>
                            <a:cxn ang="T34">
                              <a:pos x="T12" y="T13"/>
                            </a:cxn>
                            <a:cxn ang="T35">
                              <a:pos x="T14" y="T15"/>
                            </a:cxn>
                            <a:cxn ang="T36">
                              <a:pos x="T16" y="T17"/>
                            </a:cxn>
                            <a:cxn ang="T37">
                              <a:pos x="T18" y="T19"/>
                            </a:cxn>
                            <a:cxn ang="T38">
                              <a:pos x="T20" y="T21"/>
                            </a:cxn>
                            <a:cxn ang="T39">
                              <a:pos x="T22" y="T23"/>
                            </a:cxn>
                            <a:cxn ang="T40">
                              <a:pos x="T24" y="T25"/>
                            </a:cxn>
                            <a:cxn ang="T41">
                              <a:pos x="T26" y="T27"/>
                            </a:cxn>
                          </a:cxnLst>
                          <a:rect l="T42" t="T43" r="T44" b="T45"/>
                          <a:pathLst>
                            <a:path w="185" h="280">
                              <a:moveTo>
                                <a:pt x="180" y="0"/>
                              </a:moveTo>
                              <a:cubicBezTo>
                                <a:pt x="177" y="8"/>
                                <a:pt x="178" y="18"/>
                                <a:pt x="172" y="24"/>
                              </a:cubicBezTo>
                              <a:cubicBezTo>
                                <a:pt x="166" y="30"/>
                                <a:pt x="153" y="25"/>
                                <a:pt x="148" y="32"/>
                              </a:cubicBezTo>
                              <a:cubicBezTo>
                                <a:pt x="112" y="82"/>
                                <a:pt x="150" y="87"/>
                                <a:pt x="100" y="120"/>
                              </a:cubicBezTo>
                              <a:cubicBezTo>
                                <a:pt x="90" y="149"/>
                                <a:pt x="44" y="192"/>
                                <a:pt x="44" y="192"/>
                              </a:cubicBezTo>
                              <a:cubicBezTo>
                                <a:pt x="41" y="200"/>
                                <a:pt x="42" y="210"/>
                                <a:pt x="36" y="216"/>
                              </a:cubicBezTo>
                              <a:cubicBezTo>
                                <a:pt x="30" y="222"/>
                                <a:pt x="15" y="216"/>
                                <a:pt x="12" y="224"/>
                              </a:cubicBezTo>
                              <a:cubicBezTo>
                                <a:pt x="0" y="259"/>
                                <a:pt x="24" y="267"/>
                                <a:pt x="44" y="280"/>
                              </a:cubicBezTo>
                              <a:cubicBezTo>
                                <a:pt x="89" y="265"/>
                                <a:pt x="93" y="245"/>
                                <a:pt x="108" y="200"/>
                              </a:cubicBezTo>
                              <a:cubicBezTo>
                                <a:pt x="112" y="187"/>
                                <a:pt x="130" y="185"/>
                                <a:pt x="140" y="176"/>
                              </a:cubicBezTo>
                              <a:cubicBezTo>
                                <a:pt x="149" y="169"/>
                                <a:pt x="156" y="160"/>
                                <a:pt x="164" y="152"/>
                              </a:cubicBezTo>
                              <a:cubicBezTo>
                                <a:pt x="185" y="88"/>
                                <a:pt x="185" y="120"/>
                                <a:pt x="164" y="56"/>
                              </a:cubicBezTo>
                              <a:cubicBezTo>
                                <a:pt x="169" y="37"/>
                                <a:pt x="175" y="19"/>
                                <a:pt x="18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 w="9525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638" name="Freeform 637"/>
                      <p:cNvSpPr/>
                      <p:nvPr/>
                    </p:nvSpPr>
                    <p:spPr>
                      <a:xfrm>
                        <a:off x="3622876" y="1608881"/>
                        <a:ext cx="476041" cy="544010"/>
                      </a:xfrm>
                      <a:custGeom>
                        <a:avLst/>
                        <a:gdLst>
                          <a:gd name="connsiteX0" fmla="*/ 335666 w 476041"/>
                          <a:gd name="connsiteY0" fmla="*/ 416689 h 544010"/>
                          <a:gd name="connsiteX1" fmla="*/ 335666 w 476041"/>
                          <a:gd name="connsiteY1" fmla="*/ 416689 h 544010"/>
                          <a:gd name="connsiteX2" fmla="*/ 416689 w 476041"/>
                          <a:gd name="connsiteY2" fmla="*/ 532435 h 544010"/>
                          <a:gd name="connsiteX3" fmla="*/ 451413 w 476041"/>
                          <a:gd name="connsiteY3" fmla="*/ 544010 h 544010"/>
                          <a:gd name="connsiteX4" fmla="*/ 451413 w 476041"/>
                          <a:gd name="connsiteY4" fmla="*/ 370390 h 544010"/>
                          <a:gd name="connsiteX5" fmla="*/ 428263 w 476041"/>
                          <a:gd name="connsiteY5" fmla="*/ 347241 h 544010"/>
                          <a:gd name="connsiteX6" fmla="*/ 393539 w 476041"/>
                          <a:gd name="connsiteY6" fmla="*/ 335666 h 544010"/>
                          <a:gd name="connsiteX7" fmla="*/ 347240 w 476041"/>
                          <a:gd name="connsiteY7" fmla="*/ 289367 h 544010"/>
                          <a:gd name="connsiteX8" fmla="*/ 289367 w 476041"/>
                          <a:gd name="connsiteY8" fmla="*/ 243068 h 544010"/>
                          <a:gd name="connsiteX9" fmla="*/ 266218 w 476041"/>
                          <a:gd name="connsiteY9" fmla="*/ 208344 h 544010"/>
                          <a:gd name="connsiteX10" fmla="*/ 208344 w 476041"/>
                          <a:gd name="connsiteY10" fmla="*/ 162046 h 544010"/>
                          <a:gd name="connsiteX11" fmla="*/ 138896 w 476041"/>
                          <a:gd name="connsiteY11" fmla="*/ 115747 h 544010"/>
                          <a:gd name="connsiteX12" fmla="*/ 115747 w 476041"/>
                          <a:gd name="connsiteY12" fmla="*/ 81023 h 544010"/>
                          <a:gd name="connsiteX13" fmla="*/ 81023 w 476041"/>
                          <a:gd name="connsiteY13" fmla="*/ 69448 h 544010"/>
                          <a:gd name="connsiteX14" fmla="*/ 69448 w 476041"/>
                          <a:gd name="connsiteY14" fmla="*/ 34724 h 544010"/>
                          <a:gd name="connsiteX15" fmla="*/ 34724 w 476041"/>
                          <a:gd name="connsiteY15" fmla="*/ 23149 h 544010"/>
                          <a:gd name="connsiteX16" fmla="*/ 0 w 476041"/>
                          <a:gd name="connsiteY16" fmla="*/ 0 h 544010"/>
                          <a:gd name="connsiteX17" fmla="*/ 11575 w 476041"/>
                          <a:gd name="connsiteY17" fmla="*/ 92597 h 544010"/>
                          <a:gd name="connsiteX18" fmla="*/ 34724 w 476041"/>
                          <a:gd name="connsiteY18" fmla="*/ 115747 h 544010"/>
                          <a:gd name="connsiteX19" fmla="*/ 57873 w 476041"/>
                          <a:gd name="connsiteY19" fmla="*/ 196770 h 544010"/>
                          <a:gd name="connsiteX20" fmla="*/ 81023 w 476041"/>
                          <a:gd name="connsiteY20" fmla="*/ 231494 h 544010"/>
                          <a:gd name="connsiteX21" fmla="*/ 115747 w 476041"/>
                          <a:gd name="connsiteY21" fmla="*/ 300942 h 544010"/>
                          <a:gd name="connsiteX22" fmla="*/ 185195 w 476041"/>
                          <a:gd name="connsiteY22" fmla="*/ 324091 h 544010"/>
                          <a:gd name="connsiteX23" fmla="*/ 254643 w 476041"/>
                          <a:gd name="connsiteY23" fmla="*/ 358815 h 544010"/>
                          <a:gd name="connsiteX24" fmla="*/ 289367 w 476041"/>
                          <a:gd name="connsiteY24" fmla="*/ 370390 h 544010"/>
                          <a:gd name="connsiteX25" fmla="*/ 324091 w 476041"/>
                          <a:gd name="connsiteY25" fmla="*/ 393539 h 544010"/>
                          <a:gd name="connsiteX26" fmla="*/ 335666 w 476041"/>
                          <a:gd name="connsiteY26" fmla="*/ 416689 h 5440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476041" h="544010">
                            <a:moveTo>
                              <a:pt x="335666" y="416689"/>
                            </a:moveTo>
                            <a:lnTo>
                              <a:pt x="335666" y="416689"/>
                            </a:lnTo>
                            <a:cubicBezTo>
                              <a:pt x="370702" y="486759"/>
                              <a:pt x="360300" y="504240"/>
                              <a:pt x="416689" y="532435"/>
                            </a:cubicBezTo>
                            <a:cubicBezTo>
                              <a:pt x="427602" y="537891"/>
                              <a:pt x="439838" y="540152"/>
                              <a:pt x="451413" y="544010"/>
                            </a:cubicBezTo>
                            <a:cubicBezTo>
                              <a:pt x="474516" y="474697"/>
                              <a:pt x="476041" y="485320"/>
                              <a:pt x="451413" y="370390"/>
                            </a:cubicBezTo>
                            <a:cubicBezTo>
                              <a:pt x="449126" y="359719"/>
                              <a:pt x="437621" y="352856"/>
                              <a:pt x="428263" y="347241"/>
                            </a:cubicBezTo>
                            <a:cubicBezTo>
                              <a:pt x="417801" y="340964"/>
                              <a:pt x="405114" y="339524"/>
                              <a:pt x="393539" y="335666"/>
                            </a:cubicBezTo>
                            <a:cubicBezTo>
                              <a:pt x="378106" y="320233"/>
                              <a:pt x="365400" y="301474"/>
                              <a:pt x="347240" y="289367"/>
                            </a:cubicBezTo>
                            <a:cubicBezTo>
                              <a:pt x="321454" y="272177"/>
                              <a:pt x="308217" y="266632"/>
                              <a:pt x="289367" y="243068"/>
                            </a:cubicBezTo>
                            <a:cubicBezTo>
                              <a:pt x="280677" y="232205"/>
                              <a:pt x="274908" y="219207"/>
                              <a:pt x="266218" y="208344"/>
                            </a:cubicBezTo>
                            <a:cubicBezTo>
                              <a:pt x="241377" y="177293"/>
                              <a:pt x="241765" y="188783"/>
                              <a:pt x="208344" y="162046"/>
                            </a:cubicBezTo>
                            <a:cubicBezTo>
                              <a:pt x="149426" y="114911"/>
                              <a:pt x="232221" y="162408"/>
                              <a:pt x="138896" y="115747"/>
                            </a:cubicBezTo>
                            <a:cubicBezTo>
                              <a:pt x="131180" y="104172"/>
                              <a:pt x="126610" y="89713"/>
                              <a:pt x="115747" y="81023"/>
                            </a:cubicBezTo>
                            <a:cubicBezTo>
                              <a:pt x="106220" y="73401"/>
                              <a:pt x="89650" y="78075"/>
                              <a:pt x="81023" y="69448"/>
                            </a:cubicBezTo>
                            <a:cubicBezTo>
                              <a:pt x="72396" y="60821"/>
                              <a:pt x="78075" y="43351"/>
                              <a:pt x="69448" y="34724"/>
                            </a:cubicBezTo>
                            <a:cubicBezTo>
                              <a:pt x="60821" y="26097"/>
                              <a:pt x="45637" y="28605"/>
                              <a:pt x="34724" y="23149"/>
                            </a:cubicBezTo>
                            <a:cubicBezTo>
                              <a:pt x="22282" y="16928"/>
                              <a:pt x="11575" y="7716"/>
                              <a:pt x="0" y="0"/>
                            </a:cubicBezTo>
                            <a:cubicBezTo>
                              <a:pt x="3858" y="30866"/>
                              <a:pt x="2637" y="62803"/>
                              <a:pt x="11575" y="92597"/>
                            </a:cubicBezTo>
                            <a:cubicBezTo>
                              <a:pt x="14711" y="103050"/>
                              <a:pt x="29109" y="106389"/>
                              <a:pt x="34724" y="115747"/>
                            </a:cubicBezTo>
                            <a:cubicBezTo>
                              <a:pt x="45991" y="134525"/>
                              <a:pt x="50301" y="179102"/>
                              <a:pt x="57873" y="196770"/>
                            </a:cubicBezTo>
                            <a:cubicBezTo>
                              <a:pt x="63353" y="209556"/>
                              <a:pt x="73306" y="219919"/>
                              <a:pt x="81023" y="231494"/>
                            </a:cubicBezTo>
                            <a:cubicBezTo>
                              <a:pt x="87330" y="250416"/>
                              <a:pt x="96850" y="289132"/>
                              <a:pt x="115747" y="300942"/>
                            </a:cubicBezTo>
                            <a:cubicBezTo>
                              <a:pt x="136440" y="313875"/>
                              <a:pt x="162046" y="316375"/>
                              <a:pt x="185195" y="324091"/>
                            </a:cubicBezTo>
                            <a:cubicBezTo>
                              <a:pt x="272470" y="353183"/>
                              <a:pt x="164897" y="313942"/>
                              <a:pt x="254643" y="358815"/>
                            </a:cubicBezTo>
                            <a:cubicBezTo>
                              <a:pt x="265556" y="364271"/>
                              <a:pt x="278454" y="364934"/>
                              <a:pt x="289367" y="370390"/>
                            </a:cubicBezTo>
                            <a:cubicBezTo>
                              <a:pt x="301809" y="376611"/>
                              <a:pt x="313228" y="384849"/>
                              <a:pt x="324091" y="393539"/>
                            </a:cubicBezTo>
                            <a:cubicBezTo>
                              <a:pt x="356438" y="419417"/>
                              <a:pt x="333737" y="412831"/>
                              <a:pt x="335666" y="416689"/>
                            </a:cubicBezTo>
                            <a:close/>
                          </a:path>
                        </a:pathLst>
                      </a:custGeom>
                      <a:solidFill>
                        <a:srgbClr val="ECD846"/>
                      </a:solidFill>
                      <a:ln>
                        <a:solidFill>
                          <a:srgbClr val="CC99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400">
                          <a:defRPr/>
                        </a:pPr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</p:grpSp>
              <p:grpSp>
                <p:nvGrpSpPr>
                  <p:cNvPr id="800" name="Group 258"/>
                  <p:cNvGrpSpPr/>
                  <p:nvPr/>
                </p:nvGrpSpPr>
                <p:grpSpPr>
                  <a:xfrm rot="18894021">
                    <a:off x="4253880" y="2462808"/>
                    <a:ext cx="376580" cy="1224136"/>
                    <a:chOff x="3491880" y="1700808"/>
                    <a:chExt cx="376580" cy="1224136"/>
                  </a:xfrm>
                </p:grpSpPr>
                <p:grpSp>
                  <p:nvGrpSpPr>
                    <p:cNvPr id="803" name="Group 143"/>
                    <p:cNvGrpSpPr/>
                    <p:nvPr/>
                  </p:nvGrpSpPr>
                  <p:grpSpPr>
                    <a:xfrm>
                      <a:off x="3491880" y="2276872"/>
                      <a:ext cx="304572" cy="648072"/>
                      <a:chOff x="3622876" y="1044283"/>
                      <a:chExt cx="1960756" cy="3563452"/>
                    </a:xfrm>
                  </p:grpSpPr>
                  <p:grpSp>
                    <p:nvGrpSpPr>
                      <p:cNvPr id="808" name="Group 1280"/>
                      <p:cNvGrpSpPr>
                        <a:grpSpLocks/>
                      </p:cNvGrpSpPr>
                      <p:nvPr/>
                    </p:nvGrpSpPr>
                    <p:grpSpPr bwMode="auto">
                      <a:xfrm rot="18992529" flipH="1" flipV="1">
                        <a:off x="4245701" y="1044283"/>
                        <a:ext cx="1337931" cy="3563452"/>
                        <a:chOff x="2440" y="885"/>
                        <a:chExt cx="758" cy="2167"/>
                      </a:xfrm>
                    </p:grpSpPr>
                    <p:grpSp>
                      <p:nvGrpSpPr>
                        <p:cNvPr id="810" name="Group 128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40" y="885"/>
                          <a:ext cx="758" cy="2167"/>
                          <a:chOff x="2431" y="885"/>
                          <a:chExt cx="758" cy="2167"/>
                        </a:xfrm>
                      </p:grpSpPr>
                      <p:sp>
                        <p:nvSpPr>
                          <p:cNvPr id="629" name="Freeform 128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709" y="1037"/>
                            <a:ext cx="480" cy="1028"/>
                          </a:xfrm>
                          <a:custGeom>
                            <a:avLst/>
                            <a:gdLst>
                              <a:gd name="T0" fmla="*/ 471 w 480"/>
                              <a:gd name="T1" fmla="*/ 1017 h 1028"/>
                              <a:gd name="T2" fmla="*/ 468 w 480"/>
                              <a:gd name="T3" fmla="*/ 993 h 1028"/>
                              <a:gd name="T4" fmla="*/ 474 w 480"/>
                              <a:gd name="T5" fmla="*/ 957 h 1028"/>
                              <a:gd name="T6" fmla="*/ 468 w 480"/>
                              <a:gd name="T7" fmla="*/ 882 h 1028"/>
                              <a:gd name="T8" fmla="*/ 477 w 480"/>
                              <a:gd name="T9" fmla="*/ 816 h 1028"/>
                              <a:gd name="T10" fmla="*/ 474 w 480"/>
                              <a:gd name="T11" fmla="*/ 807 h 1028"/>
                              <a:gd name="T12" fmla="*/ 459 w 480"/>
                              <a:gd name="T13" fmla="*/ 750 h 1028"/>
                              <a:gd name="T14" fmla="*/ 459 w 480"/>
                              <a:gd name="T15" fmla="*/ 705 h 1028"/>
                              <a:gd name="T16" fmla="*/ 450 w 480"/>
                              <a:gd name="T17" fmla="*/ 708 h 1028"/>
                              <a:gd name="T18" fmla="*/ 456 w 480"/>
                              <a:gd name="T19" fmla="*/ 699 h 1028"/>
                              <a:gd name="T20" fmla="*/ 450 w 480"/>
                              <a:gd name="T21" fmla="*/ 669 h 1028"/>
                              <a:gd name="T22" fmla="*/ 444 w 480"/>
                              <a:gd name="T23" fmla="*/ 591 h 1028"/>
                              <a:gd name="T24" fmla="*/ 429 w 480"/>
                              <a:gd name="T25" fmla="*/ 510 h 1028"/>
                              <a:gd name="T26" fmla="*/ 432 w 480"/>
                              <a:gd name="T27" fmla="*/ 480 h 1028"/>
                              <a:gd name="T28" fmla="*/ 423 w 480"/>
                              <a:gd name="T29" fmla="*/ 483 h 1028"/>
                              <a:gd name="T30" fmla="*/ 408 w 480"/>
                              <a:gd name="T31" fmla="*/ 438 h 1028"/>
                              <a:gd name="T32" fmla="*/ 384 w 480"/>
                              <a:gd name="T33" fmla="*/ 408 h 1028"/>
                              <a:gd name="T34" fmla="*/ 372 w 480"/>
                              <a:gd name="T35" fmla="*/ 336 h 1028"/>
                              <a:gd name="T36" fmla="*/ 351 w 480"/>
                              <a:gd name="T37" fmla="*/ 330 h 1028"/>
                              <a:gd name="T38" fmla="*/ 345 w 480"/>
                              <a:gd name="T39" fmla="*/ 294 h 1028"/>
                              <a:gd name="T40" fmla="*/ 312 w 480"/>
                              <a:gd name="T41" fmla="*/ 222 h 1028"/>
                              <a:gd name="T42" fmla="*/ 306 w 480"/>
                              <a:gd name="T43" fmla="*/ 174 h 1028"/>
                              <a:gd name="T44" fmla="*/ 297 w 480"/>
                              <a:gd name="T45" fmla="*/ 177 h 1028"/>
                              <a:gd name="T46" fmla="*/ 291 w 480"/>
                              <a:gd name="T47" fmla="*/ 186 h 1028"/>
                              <a:gd name="T48" fmla="*/ 279 w 480"/>
                              <a:gd name="T49" fmla="*/ 156 h 1028"/>
                              <a:gd name="T50" fmla="*/ 246 w 480"/>
                              <a:gd name="T51" fmla="*/ 147 h 1028"/>
                              <a:gd name="T52" fmla="*/ 225 w 480"/>
                              <a:gd name="T53" fmla="*/ 132 h 1028"/>
                              <a:gd name="T54" fmla="*/ 201 w 480"/>
                              <a:gd name="T55" fmla="*/ 105 h 1028"/>
                              <a:gd name="T56" fmla="*/ 159 w 480"/>
                              <a:gd name="T57" fmla="*/ 96 h 1028"/>
                              <a:gd name="T58" fmla="*/ 102 w 480"/>
                              <a:gd name="T59" fmla="*/ 63 h 1028"/>
                              <a:gd name="T60" fmla="*/ 78 w 480"/>
                              <a:gd name="T61" fmla="*/ 33 h 1028"/>
                              <a:gd name="T62" fmla="*/ 51 w 480"/>
                              <a:gd name="T63" fmla="*/ 12 h 1028"/>
                              <a:gd name="T64" fmla="*/ 33 w 480"/>
                              <a:gd name="T65" fmla="*/ 0 h 1028"/>
                              <a:gd name="T66" fmla="*/ 21 w 480"/>
                              <a:gd name="T67" fmla="*/ 48 h 1028"/>
                              <a:gd name="T68" fmla="*/ 48 w 480"/>
                              <a:gd name="T69" fmla="*/ 132 h 1028"/>
                              <a:gd name="T70" fmla="*/ 117 w 480"/>
                              <a:gd name="T71" fmla="*/ 108 h 1028"/>
                              <a:gd name="T72" fmla="*/ 126 w 480"/>
                              <a:gd name="T73" fmla="*/ 120 h 1028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w 480"/>
                              <a:gd name="T112" fmla="*/ 0 h 1028"/>
                              <a:gd name="T113" fmla="*/ 480 w 480"/>
                              <a:gd name="T114" fmla="*/ 1028 h 1028"/>
                            </a:gdLst>
                            <a:ahLst/>
                            <a:cxnLst>
                              <a:cxn ang="T74">
                                <a:pos x="T0" y="T1"/>
                              </a:cxn>
                              <a:cxn ang="T75">
                                <a:pos x="T2" y="T3"/>
                              </a:cxn>
                              <a:cxn ang="T76">
                                <a:pos x="T4" y="T5"/>
                              </a:cxn>
                              <a:cxn ang="T77">
                                <a:pos x="T6" y="T7"/>
                              </a:cxn>
                              <a:cxn ang="T78">
                                <a:pos x="T8" y="T9"/>
                              </a:cxn>
                              <a:cxn ang="T79">
                                <a:pos x="T10" y="T11"/>
                              </a:cxn>
                              <a:cxn ang="T80">
                                <a:pos x="T12" y="T13"/>
                              </a:cxn>
                              <a:cxn ang="T81">
                                <a:pos x="T14" y="T15"/>
                              </a:cxn>
                              <a:cxn ang="T82">
                                <a:pos x="T16" y="T17"/>
                              </a:cxn>
                              <a:cxn ang="T83">
                                <a:pos x="T18" y="T19"/>
                              </a:cxn>
                              <a:cxn ang="T84">
                                <a:pos x="T20" y="T21"/>
                              </a:cxn>
                              <a:cxn ang="T85">
                                <a:pos x="T22" y="T23"/>
                              </a:cxn>
                              <a:cxn ang="T86">
                                <a:pos x="T24" y="T25"/>
                              </a:cxn>
                              <a:cxn ang="T87">
                                <a:pos x="T26" y="T27"/>
                              </a:cxn>
                              <a:cxn ang="T88">
                                <a:pos x="T28" y="T29"/>
                              </a:cxn>
                              <a:cxn ang="T89">
                                <a:pos x="T30" y="T31"/>
                              </a:cxn>
                              <a:cxn ang="T90">
                                <a:pos x="T32" y="T33"/>
                              </a:cxn>
                              <a:cxn ang="T91">
                                <a:pos x="T34" y="T35"/>
                              </a:cxn>
                              <a:cxn ang="T92">
                                <a:pos x="T36" y="T37"/>
                              </a:cxn>
                              <a:cxn ang="T93">
                                <a:pos x="T38" y="T39"/>
                              </a:cxn>
                              <a:cxn ang="T94">
                                <a:pos x="T40" y="T41"/>
                              </a:cxn>
                              <a:cxn ang="T95">
                                <a:pos x="T42" y="T43"/>
                              </a:cxn>
                              <a:cxn ang="T96">
                                <a:pos x="T44" y="T45"/>
                              </a:cxn>
                              <a:cxn ang="T97">
                                <a:pos x="T46" y="T47"/>
                              </a:cxn>
                              <a:cxn ang="T98">
                                <a:pos x="T48" y="T49"/>
                              </a:cxn>
                              <a:cxn ang="T99">
                                <a:pos x="T50" y="T51"/>
                              </a:cxn>
                              <a:cxn ang="T100">
                                <a:pos x="T52" y="T53"/>
                              </a:cxn>
                              <a:cxn ang="T101">
                                <a:pos x="T54" y="T55"/>
                              </a:cxn>
                              <a:cxn ang="T102">
                                <a:pos x="T56" y="T57"/>
                              </a:cxn>
                              <a:cxn ang="T103">
                                <a:pos x="T58" y="T59"/>
                              </a:cxn>
                              <a:cxn ang="T104">
                                <a:pos x="T60" y="T61"/>
                              </a:cxn>
                              <a:cxn ang="T105">
                                <a:pos x="T62" y="T63"/>
                              </a:cxn>
                              <a:cxn ang="T106">
                                <a:pos x="T64" y="T65"/>
                              </a:cxn>
                              <a:cxn ang="T107">
                                <a:pos x="T66" y="T67"/>
                              </a:cxn>
                              <a:cxn ang="T108">
                                <a:pos x="T68" y="T69"/>
                              </a:cxn>
                              <a:cxn ang="T109">
                                <a:pos x="T70" y="T71"/>
                              </a:cxn>
                              <a:cxn ang="T110">
                                <a:pos x="T72" y="T73"/>
                              </a:cxn>
                            </a:cxnLst>
                            <a:rect l="T111" t="T112" r="T113" b="T114"/>
                            <a:pathLst>
                              <a:path w="480" h="1028">
                                <a:moveTo>
                                  <a:pt x="471" y="1017"/>
                                </a:moveTo>
                                <a:cubicBezTo>
                                  <a:pt x="480" y="983"/>
                                  <a:pt x="471" y="1028"/>
                                  <a:pt x="468" y="993"/>
                                </a:cubicBezTo>
                                <a:cubicBezTo>
                                  <a:pt x="467" y="982"/>
                                  <a:pt x="471" y="968"/>
                                  <a:pt x="474" y="957"/>
                                </a:cubicBezTo>
                                <a:cubicBezTo>
                                  <a:pt x="470" y="931"/>
                                  <a:pt x="476" y="907"/>
                                  <a:pt x="468" y="882"/>
                                </a:cubicBezTo>
                                <a:cubicBezTo>
                                  <a:pt x="470" y="860"/>
                                  <a:pt x="474" y="838"/>
                                  <a:pt x="477" y="816"/>
                                </a:cubicBezTo>
                                <a:cubicBezTo>
                                  <a:pt x="476" y="813"/>
                                  <a:pt x="474" y="810"/>
                                  <a:pt x="474" y="807"/>
                                </a:cubicBezTo>
                                <a:cubicBezTo>
                                  <a:pt x="474" y="782"/>
                                  <a:pt x="461" y="775"/>
                                  <a:pt x="459" y="750"/>
                                </a:cubicBezTo>
                                <a:cubicBezTo>
                                  <a:pt x="458" y="739"/>
                                  <a:pt x="459" y="705"/>
                                  <a:pt x="459" y="705"/>
                                </a:cubicBezTo>
                                <a:cubicBezTo>
                                  <a:pt x="456" y="706"/>
                                  <a:pt x="451" y="711"/>
                                  <a:pt x="450" y="708"/>
                                </a:cubicBezTo>
                                <a:cubicBezTo>
                                  <a:pt x="448" y="705"/>
                                  <a:pt x="456" y="703"/>
                                  <a:pt x="456" y="699"/>
                                </a:cubicBezTo>
                                <a:cubicBezTo>
                                  <a:pt x="457" y="688"/>
                                  <a:pt x="453" y="679"/>
                                  <a:pt x="450" y="669"/>
                                </a:cubicBezTo>
                                <a:cubicBezTo>
                                  <a:pt x="453" y="642"/>
                                  <a:pt x="453" y="617"/>
                                  <a:pt x="444" y="591"/>
                                </a:cubicBezTo>
                                <a:cubicBezTo>
                                  <a:pt x="459" y="547"/>
                                  <a:pt x="462" y="546"/>
                                  <a:pt x="429" y="510"/>
                                </a:cubicBezTo>
                                <a:cubicBezTo>
                                  <a:pt x="428" y="519"/>
                                  <a:pt x="435" y="472"/>
                                  <a:pt x="432" y="480"/>
                                </a:cubicBezTo>
                                <a:cubicBezTo>
                                  <a:pt x="431" y="483"/>
                                  <a:pt x="424" y="486"/>
                                  <a:pt x="423" y="483"/>
                                </a:cubicBezTo>
                                <a:cubicBezTo>
                                  <a:pt x="408" y="434"/>
                                  <a:pt x="437" y="445"/>
                                  <a:pt x="408" y="438"/>
                                </a:cubicBezTo>
                                <a:cubicBezTo>
                                  <a:pt x="400" y="428"/>
                                  <a:pt x="391" y="419"/>
                                  <a:pt x="384" y="408"/>
                                </a:cubicBezTo>
                                <a:cubicBezTo>
                                  <a:pt x="382" y="394"/>
                                  <a:pt x="382" y="346"/>
                                  <a:pt x="372" y="336"/>
                                </a:cubicBezTo>
                                <a:cubicBezTo>
                                  <a:pt x="367" y="331"/>
                                  <a:pt x="358" y="332"/>
                                  <a:pt x="351" y="330"/>
                                </a:cubicBezTo>
                                <a:cubicBezTo>
                                  <a:pt x="347" y="315"/>
                                  <a:pt x="353" y="307"/>
                                  <a:pt x="345" y="294"/>
                                </a:cubicBezTo>
                                <a:cubicBezTo>
                                  <a:pt x="345" y="291"/>
                                  <a:pt x="341" y="212"/>
                                  <a:pt x="312" y="222"/>
                                </a:cubicBezTo>
                                <a:cubicBezTo>
                                  <a:pt x="305" y="202"/>
                                  <a:pt x="312" y="168"/>
                                  <a:pt x="306" y="174"/>
                                </a:cubicBezTo>
                                <a:cubicBezTo>
                                  <a:pt x="304" y="176"/>
                                  <a:pt x="299" y="175"/>
                                  <a:pt x="297" y="177"/>
                                </a:cubicBezTo>
                                <a:cubicBezTo>
                                  <a:pt x="295" y="179"/>
                                  <a:pt x="283" y="211"/>
                                  <a:pt x="291" y="186"/>
                                </a:cubicBezTo>
                                <a:cubicBezTo>
                                  <a:pt x="289" y="177"/>
                                  <a:pt x="287" y="162"/>
                                  <a:pt x="279" y="156"/>
                                </a:cubicBezTo>
                                <a:cubicBezTo>
                                  <a:pt x="270" y="149"/>
                                  <a:pt x="246" y="147"/>
                                  <a:pt x="246" y="147"/>
                                </a:cubicBezTo>
                                <a:cubicBezTo>
                                  <a:pt x="240" y="141"/>
                                  <a:pt x="231" y="138"/>
                                  <a:pt x="225" y="132"/>
                                </a:cubicBezTo>
                                <a:cubicBezTo>
                                  <a:pt x="213" y="120"/>
                                  <a:pt x="218" y="114"/>
                                  <a:pt x="201" y="105"/>
                                </a:cubicBezTo>
                                <a:cubicBezTo>
                                  <a:pt x="182" y="110"/>
                                  <a:pt x="176" y="102"/>
                                  <a:pt x="159" y="96"/>
                                </a:cubicBezTo>
                                <a:cubicBezTo>
                                  <a:pt x="143" y="80"/>
                                  <a:pt x="119" y="78"/>
                                  <a:pt x="102" y="63"/>
                                </a:cubicBezTo>
                                <a:cubicBezTo>
                                  <a:pt x="64" y="29"/>
                                  <a:pt x="97" y="59"/>
                                  <a:pt x="78" y="33"/>
                                </a:cubicBezTo>
                                <a:cubicBezTo>
                                  <a:pt x="72" y="24"/>
                                  <a:pt x="59" y="18"/>
                                  <a:pt x="51" y="12"/>
                                </a:cubicBezTo>
                                <a:cubicBezTo>
                                  <a:pt x="45" y="8"/>
                                  <a:pt x="33" y="0"/>
                                  <a:pt x="33" y="0"/>
                                </a:cubicBezTo>
                                <a:cubicBezTo>
                                  <a:pt x="0" y="11"/>
                                  <a:pt x="11" y="11"/>
                                  <a:pt x="21" y="48"/>
                                </a:cubicBezTo>
                                <a:cubicBezTo>
                                  <a:pt x="23" y="55"/>
                                  <a:pt x="41" y="129"/>
                                  <a:pt x="48" y="132"/>
                                </a:cubicBezTo>
                                <a:cubicBezTo>
                                  <a:pt x="78" y="126"/>
                                  <a:pt x="90" y="103"/>
                                  <a:pt x="117" y="108"/>
                                </a:cubicBezTo>
                                <a:cubicBezTo>
                                  <a:pt x="124" y="118"/>
                                  <a:pt x="120" y="114"/>
                                  <a:pt x="126" y="120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grpSp>
                        <p:nvGrpSpPr>
                          <p:cNvPr id="813" name="Group 1283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31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631" name="Oval 1284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2476" y="1157"/>
                              <a:ext cx="681" cy="1542"/>
                            </a:xfrm>
                            <a:prstGeom prst="ellipse">
                              <a:avLst/>
                            </a:pr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32" name="Freeform 1285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95" y="2048"/>
                              <a:ext cx="294" cy="993"/>
                            </a:xfrm>
                            <a:custGeom>
                              <a:avLst/>
                              <a:gdLst>
                                <a:gd name="T0" fmla="*/ 0 w 294"/>
                                <a:gd name="T1" fmla="*/ 993 h 993"/>
                                <a:gd name="T2" fmla="*/ 15 w 294"/>
                                <a:gd name="T3" fmla="*/ 942 h 993"/>
                                <a:gd name="T4" fmla="*/ 30 w 294"/>
                                <a:gd name="T5" fmla="*/ 921 h 993"/>
                                <a:gd name="T6" fmla="*/ 51 w 294"/>
                                <a:gd name="T7" fmla="*/ 897 h 993"/>
                                <a:gd name="T8" fmla="*/ 66 w 294"/>
                                <a:gd name="T9" fmla="*/ 855 h 993"/>
                                <a:gd name="T10" fmla="*/ 78 w 294"/>
                                <a:gd name="T11" fmla="*/ 837 h 993"/>
                                <a:gd name="T12" fmla="*/ 84 w 294"/>
                                <a:gd name="T13" fmla="*/ 828 h 993"/>
                                <a:gd name="T14" fmla="*/ 108 w 294"/>
                                <a:gd name="T15" fmla="*/ 795 h 993"/>
                                <a:gd name="T16" fmla="*/ 129 w 294"/>
                                <a:gd name="T17" fmla="*/ 714 h 993"/>
                                <a:gd name="T18" fmla="*/ 147 w 294"/>
                                <a:gd name="T19" fmla="*/ 675 h 993"/>
                                <a:gd name="T20" fmla="*/ 162 w 294"/>
                                <a:gd name="T21" fmla="*/ 627 h 993"/>
                                <a:gd name="T22" fmla="*/ 204 w 294"/>
                                <a:gd name="T23" fmla="*/ 519 h 993"/>
                                <a:gd name="T24" fmla="*/ 141 w 294"/>
                                <a:gd name="T25" fmla="*/ 543 h 993"/>
                                <a:gd name="T26" fmla="*/ 99 w 294"/>
                                <a:gd name="T27" fmla="*/ 597 h 993"/>
                                <a:gd name="T28" fmla="*/ 81 w 294"/>
                                <a:gd name="T29" fmla="*/ 672 h 993"/>
                                <a:gd name="T30" fmla="*/ 69 w 294"/>
                                <a:gd name="T31" fmla="*/ 690 h 993"/>
                                <a:gd name="T32" fmla="*/ 78 w 294"/>
                                <a:gd name="T33" fmla="*/ 708 h 993"/>
                                <a:gd name="T34" fmla="*/ 45 w 294"/>
                                <a:gd name="T35" fmla="*/ 765 h 993"/>
                                <a:gd name="T36" fmla="*/ 42 w 294"/>
                                <a:gd name="T37" fmla="*/ 789 h 993"/>
                                <a:gd name="T38" fmla="*/ 39 w 294"/>
                                <a:gd name="T39" fmla="*/ 801 h 993"/>
                                <a:gd name="T40" fmla="*/ 15 w 294"/>
                                <a:gd name="T41" fmla="*/ 753 h 993"/>
                                <a:gd name="T42" fmla="*/ 51 w 294"/>
                                <a:gd name="T43" fmla="*/ 696 h 993"/>
                                <a:gd name="T44" fmla="*/ 69 w 294"/>
                                <a:gd name="T45" fmla="*/ 675 h 993"/>
                                <a:gd name="T46" fmla="*/ 114 w 294"/>
                                <a:gd name="T47" fmla="*/ 612 h 993"/>
                                <a:gd name="T48" fmla="*/ 129 w 294"/>
                                <a:gd name="T49" fmla="*/ 597 h 993"/>
                                <a:gd name="T50" fmla="*/ 141 w 294"/>
                                <a:gd name="T51" fmla="*/ 567 h 993"/>
                                <a:gd name="T52" fmla="*/ 153 w 294"/>
                                <a:gd name="T53" fmla="*/ 525 h 993"/>
                                <a:gd name="T54" fmla="*/ 168 w 294"/>
                                <a:gd name="T55" fmla="*/ 507 h 993"/>
                                <a:gd name="T56" fmla="*/ 174 w 294"/>
                                <a:gd name="T57" fmla="*/ 489 h 993"/>
                                <a:gd name="T58" fmla="*/ 180 w 294"/>
                                <a:gd name="T59" fmla="*/ 477 h 993"/>
                                <a:gd name="T60" fmla="*/ 210 w 294"/>
                                <a:gd name="T61" fmla="*/ 417 h 993"/>
                                <a:gd name="T62" fmla="*/ 225 w 294"/>
                                <a:gd name="T63" fmla="*/ 387 h 993"/>
                                <a:gd name="T64" fmla="*/ 231 w 294"/>
                                <a:gd name="T65" fmla="*/ 369 h 993"/>
                                <a:gd name="T66" fmla="*/ 234 w 294"/>
                                <a:gd name="T67" fmla="*/ 324 h 993"/>
                                <a:gd name="T68" fmla="*/ 246 w 294"/>
                                <a:gd name="T69" fmla="*/ 306 h 993"/>
                                <a:gd name="T70" fmla="*/ 252 w 294"/>
                                <a:gd name="T71" fmla="*/ 288 h 993"/>
                                <a:gd name="T72" fmla="*/ 261 w 294"/>
                                <a:gd name="T73" fmla="*/ 216 h 993"/>
                                <a:gd name="T74" fmla="*/ 279 w 294"/>
                                <a:gd name="T75" fmla="*/ 189 h 993"/>
                                <a:gd name="T76" fmla="*/ 261 w 294"/>
                                <a:gd name="T77" fmla="*/ 168 h 993"/>
                                <a:gd name="T78" fmla="*/ 282 w 294"/>
                                <a:gd name="T79" fmla="*/ 132 h 993"/>
                                <a:gd name="T80" fmla="*/ 294 w 294"/>
                                <a:gd name="T81" fmla="*/ 105 h 993"/>
                                <a:gd name="T82" fmla="*/ 279 w 294"/>
                                <a:gd name="T83" fmla="*/ 75 h 993"/>
                                <a:gd name="T84" fmla="*/ 288 w 294"/>
                                <a:gd name="T85" fmla="*/ 0 h 993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w 294"/>
                                <a:gd name="T130" fmla="*/ 0 h 993"/>
                                <a:gd name="T131" fmla="*/ 294 w 294"/>
                                <a:gd name="T132" fmla="*/ 993 h 993"/>
                              </a:gdLst>
                              <a:ahLst/>
                              <a:cxnLst>
                                <a:cxn ang="T86">
                                  <a:pos x="T0" y="T1"/>
                                </a:cxn>
                                <a:cxn ang="T87">
                                  <a:pos x="T2" y="T3"/>
                                </a:cxn>
                                <a:cxn ang="T88">
                                  <a:pos x="T4" y="T5"/>
                                </a:cxn>
                                <a:cxn ang="T89">
                                  <a:pos x="T6" y="T7"/>
                                </a:cxn>
                                <a:cxn ang="T90">
                                  <a:pos x="T8" y="T9"/>
                                </a:cxn>
                                <a:cxn ang="T91">
                                  <a:pos x="T10" y="T11"/>
                                </a:cxn>
                                <a:cxn ang="T92">
                                  <a:pos x="T12" y="T13"/>
                                </a:cxn>
                                <a:cxn ang="T93">
                                  <a:pos x="T14" y="T15"/>
                                </a:cxn>
                                <a:cxn ang="T94">
                                  <a:pos x="T16" y="T17"/>
                                </a:cxn>
                                <a:cxn ang="T95">
                                  <a:pos x="T18" y="T19"/>
                                </a:cxn>
                                <a:cxn ang="T96">
                                  <a:pos x="T20" y="T21"/>
                                </a:cxn>
                                <a:cxn ang="T97">
                                  <a:pos x="T22" y="T23"/>
                                </a:cxn>
                                <a:cxn ang="T98">
                                  <a:pos x="T24" y="T25"/>
                                </a:cxn>
                                <a:cxn ang="T99">
                                  <a:pos x="T26" y="T27"/>
                                </a:cxn>
                                <a:cxn ang="T100">
                                  <a:pos x="T28" y="T29"/>
                                </a:cxn>
                                <a:cxn ang="T101">
                                  <a:pos x="T30" y="T31"/>
                                </a:cxn>
                                <a:cxn ang="T102">
                                  <a:pos x="T32" y="T33"/>
                                </a:cxn>
                                <a:cxn ang="T103">
                                  <a:pos x="T34" y="T35"/>
                                </a:cxn>
                                <a:cxn ang="T104">
                                  <a:pos x="T36" y="T37"/>
                                </a:cxn>
                                <a:cxn ang="T105">
                                  <a:pos x="T38" y="T39"/>
                                </a:cxn>
                                <a:cxn ang="T106">
                                  <a:pos x="T40" y="T41"/>
                                </a:cxn>
                                <a:cxn ang="T107">
                                  <a:pos x="T42" y="T43"/>
                                </a:cxn>
                                <a:cxn ang="T108">
                                  <a:pos x="T44" y="T45"/>
                                </a:cxn>
                                <a:cxn ang="T109">
                                  <a:pos x="T46" y="T47"/>
                                </a:cxn>
                                <a:cxn ang="T110">
                                  <a:pos x="T48" y="T49"/>
                                </a:cxn>
                                <a:cxn ang="T111">
                                  <a:pos x="T50" y="T51"/>
                                </a:cxn>
                                <a:cxn ang="T112">
                                  <a:pos x="T52" y="T53"/>
                                </a:cxn>
                                <a:cxn ang="T113">
                                  <a:pos x="T54" y="T55"/>
                                </a:cxn>
                                <a:cxn ang="T114">
                                  <a:pos x="T56" y="T57"/>
                                </a:cxn>
                                <a:cxn ang="T115">
                                  <a:pos x="T58" y="T59"/>
                                </a:cxn>
                                <a:cxn ang="T116">
                                  <a:pos x="T60" y="T61"/>
                                </a:cxn>
                                <a:cxn ang="T117">
                                  <a:pos x="T62" y="T63"/>
                                </a:cxn>
                                <a:cxn ang="T118">
                                  <a:pos x="T64" y="T65"/>
                                </a:cxn>
                                <a:cxn ang="T119">
                                  <a:pos x="T66" y="T67"/>
                                </a:cxn>
                                <a:cxn ang="T120">
                                  <a:pos x="T68" y="T69"/>
                                </a:cxn>
                                <a:cxn ang="T121">
                                  <a:pos x="T70" y="T71"/>
                                </a:cxn>
                                <a:cxn ang="T122">
                                  <a:pos x="T72" y="T73"/>
                                </a:cxn>
                                <a:cxn ang="T123">
                                  <a:pos x="T74" y="T75"/>
                                </a:cxn>
                                <a:cxn ang="T124">
                                  <a:pos x="T76" y="T77"/>
                                </a:cxn>
                                <a:cxn ang="T125">
                                  <a:pos x="T78" y="T79"/>
                                </a:cxn>
                                <a:cxn ang="T126">
                                  <a:pos x="T80" y="T81"/>
                                </a:cxn>
                                <a:cxn ang="T127">
                                  <a:pos x="T82" y="T83"/>
                                </a:cxn>
                                <a:cxn ang="T128">
                                  <a:pos x="T84" y="T85"/>
                                </a:cxn>
                              </a:cxnLst>
                              <a:rect l="T129" t="T130" r="T131" b="T132"/>
                              <a:pathLst>
                                <a:path w="294" h="993">
                                  <a:moveTo>
                                    <a:pt x="0" y="993"/>
                                  </a:moveTo>
                                  <a:cubicBezTo>
                                    <a:pt x="5" y="973"/>
                                    <a:pt x="0" y="957"/>
                                    <a:pt x="15" y="942"/>
                                  </a:cubicBezTo>
                                  <a:cubicBezTo>
                                    <a:pt x="22" y="921"/>
                                    <a:pt x="15" y="926"/>
                                    <a:pt x="30" y="921"/>
                                  </a:cubicBezTo>
                                  <a:cubicBezTo>
                                    <a:pt x="34" y="908"/>
                                    <a:pt x="43" y="907"/>
                                    <a:pt x="51" y="897"/>
                                  </a:cubicBezTo>
                                  <a:cubicBezTo>
                                    <a:pt x="61" y="885"/>
                                    <a:pt x="62" y="869"/>
                                    <a:pt x="66" y="855"/>
                                  </a:cubicBezTo>
                                  <a:cubicBezTo>
                                    <a:pt x="68" y="848"/>
                                    <a:pt x="74" y="843"/>
                                    <a:pt x="78" y="837"/>
                                  </a:cubicBezTo>
                                  <a:cubicBezTo>
                                    <a:pt x="80" y="834"/>
                                    <a:pt x="84" y="828"/>
                                    <a:pt x="84" y="828"/>
                                  </a:cubicBezTo>
                                  <a:cubicBezTo>
                                    <a:pt x="88" y="811"/>
                                    <a:pt x="90" y="801"/>
                                    <a:pt x="108" y="795"/>
                                  </a:cubicBezTo>
                                  <a:cubicBezTo>
                                    <a:pt x="117" y="769"/>
                                    <a:pt x="122" y="741"/>
                                    <a:pt x="129" y="714"/>
                                  </a:cubicBezTo>
                                  <a:cubicBezTo>
                                    <a:pt x="134" y="696"/>
                                    <a:pt x="132" y="685"/>
                                    <a:pt x="147" y="675"/>
                                  </a:cubicBezTo>
                                  <a:cubicBezTo>
                                    <a:pt x="152" y="659"/>
                                    <a:pt x="158" y="643"/>
                                    <a:pt x="162" y="627"/>
                                  </a:cubicBezTo>
                                  <a:cubicBezTo>
                                    <a:pt x="164" y="594"/>
                                    <a:pt x="162" y="526"/>
                                    <a:pt x="204" y="519"/>
                                  </a:cubicBezTo>
                                  <a:cubicBezTo>
                                    <a:pt x="176" y="513"/>
                                    <a:pt x="163" y="528"/>
                                    <a:pt x="141" y="543"/>
                                  </a:cubicBezTo>
                                  <a:cubicBezTo>
                                    <a:pt x="128" y="562"/>
                                    <a:pt x="112" y="578"/>
                                    <a:pt x="99" y="597"/>
                                  </a:cubicBezTo>
                                  <a:cubicBezTo>
                                    <a:pt x="97" y="634"/>
                                    <a:pt x="96" y="645"/>
                                    <a:pt x="81" y="672"/>
                                  </a:cubicBezTo>
                                  <a:cubicBezTo>
                                    <a:pt x="77" y="678"/>
                                    <a:pt x="71" y="683"/>
                                    <a:pt x="69" y="690"/>
                                  </a:cubicBezTo>
                                  <a:cubicBezTo>
                                    <a:pt x="67" y="696"/>
                                    <a:pt x="78" y="708"/>
                                    <a:pt x="78" y="708"/>
                                  </a:cubicBezTo>
                                  <a:cubicBezTo>
                                    <a:pt x="75" y="732"/>
                                    <a:pt x="58" y="745"/>
                                    <a:pt x="45" y="765"/>
                                  </a:cubicBezTo>
                                  <a:cubicBezTo>
                                    <a:pt x="44" y="773"/>
                                    <a:pt x="43" y="781"/>
                                    <a:pt x="42" y="789"/>
                                  </a:cubicBezTo>
                                  <a:cubicBezTo>
                                    <a:pt x="41" y="793"/>
                                    <a:pt x="41" y="805"/>
                                    <a:pt x="39" y="801"/>
                                  </a:cubicBezTo>
                                  <a:cubicBezTo>
                                    <a:pt x="34" y="789"/>
                                    <a:pt x="18" y="766"/>
                                    <a:pt x="15" y="753"/>
                                  </a:cubicBezTo>
                                  <a:cubicBezTo>
                                    <a:pt x="17" y="731"/>
                                    <a:pt x="36" y="713"/>
                                    <a:pt x="51" y="696"/>
                                  </a:cubicBezTo>
                                  <a:cubicBezTo>
                                    <a:pt x="60" y="686"/>
                                    <a:pt x="63" y="687"/>
                                    <a:pt x="69" y="675"/>
                                  </a:cubicBezTo>
                                  <a:cubicBezTo>
                                    <a:pt x="80" y="653"/>
                                    <a:pt x="93" y="626"/>
                                    <a:pt x="114" y="612"/>
                                  </a:cubicBezTo>
                                  <a:cubicBezTo>
                                    <a:pt x="118" y="606"/>
                                    <a:pt x="125" y="603"/>
                                    <a:pt x="129" y="597"/>
                                  </a:cubicBezTo>
                                  <a:cubicBezTo>
                                    <a:pt x="135" y="589"/>
                                    <a:pt x="135" y="576"/>
                                    <a:pt x="141" y="567"/>
                                  </a:cubicBezTo>
                                  <a:cubicBezTo>
                                    <a:pt x="143" y="556"/>
                                    <a:pt x="145" y="533"/>
                                    <a:pt x="153" y="525"/>
                                  </a:cubicBezTo>
                                  <a:cubicBezTo>
                                    <a:pt x="159" y="519"/>
                                    <a:pt x="165" y="515"/>
                                    <a:pt x="168" y="507"/>
                                  </a:cubicBezTo>
                                  <a:cubicBezTo>
                                    <a:pt x="171" y="501"/>
                                    <a:pt x="171" y="495"/>
                                    <a:pt x="174" y="489"/>
                                  </a:cubicBezTo>
                                  <a:cubicBezTo>
                                    <a:pt x="176" y="485"/>
                                    <a:pt x="178" y="481"/>
                                    <a:pt x="180" y="477"/>
                                  </a:cubicBezTo>
                                  <a:cubicBezTo>
                                    <a:pt x="183" y="444"/>
                                    <a:pt x="199" y="449"/>
                                    <a:pt x="210" y="417"/>
                                  </a:cubicBezTo>
                                  <a:cubicBezTo>
                                    <a:pt x="216" y="419"/>
                                    <a:pt x="221" y="389"/>
                                    <a:pt x="225" y="387"/>
                                  </a:cubicBezTo>
                                  <a:cubicBezTo>
                                    <a:pt x="230" y="384"/>
                                    <a:pt x="231" y="369"/>
                                    <a:pt x="231" y="369"/>
                                  </a:cubicBezTo>
                                  <a:cubicBezTo>
                                    <a:pt x="232" y="354"/>
                                    <a:pt x="231" y="339"/>
                                    <a:pt x="234" y="324"/>
                                  </a:cubicBezTo>
                                  <a:cubicBezTo>
                                    <a:pt x="236" y="317"/>
                                    <a:pt x="244" y="313"/>
                                    <a:pt x="246" y="306"/>
                                  </a:cubicBezTo>
                                  <a:cubicBezTo>
                                    <a:pt x="248" y="300"/>
                                    <a:pt x="252" y="288"/>
                                    <a:pt x="252" y="288"/>
                                  </a:cubicBezTo>
                                  <a:cubicBezTo>
                                    <a:pt x="245" y="268"/>
                                    <a:pt x="250" y="235"/>
                                    <a:pt x="261" y="216"/>
                                  </a:cubicBezTo>
                                  <a:cubicBezTo>
                                    <a:pt x="266" y="207"/>
                                    <a:pt x="279" y="189"/>
                                    <a:pt x="279" y="189"/>
                                  </a:cubicBezTo>
                                  <a:cubicBezTo>
                                    <a:pt x="274" y="174"/>
                                    <a:pt x="266" y="183"/>
                                    <a:pt x="261" y="168"/>
                                  </a:cubicBezTo>
                                  <a:cubicBezTo>
                                    <a:pt x="265" y="152"/>
                                    <a:pt x="268" y="142"/>
                                    <a:pt x="282" y="132"/>
                                  </a:cubicBezTo>
                                  <a:cubicBezTo>
                                    <a:pt x="289" y="111"/>
                                    <a:pt x="284" y="119"/>
                                    <a:pt x="294" y="105"/>
                                  </a:cubicBezTo>
                                  <a:cubicBezTo>
                                    <a:pt x="282" y="97"/>
                                    <a:pt x="283" y="88"/>
                                    <a:pt x="279" y="75"/>
                                  </a:cubicBezTo>
                                  <a:cubicBezTo>
                                    <a:pt x="285" y="6"/>
                                    <a:pt x="278" y="30"/>
                                    <a:pt x="288" y="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1905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33" name="Freeform 1286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431" y="1066"/>
                              <a:ext cx="432" cy="1986"/>
                            </a:xfrm>
                            <a:custGeom>
                              <a:avLst/>
                              <a:gdLst>
                                <a:gd name="T0" fmla="*/ 427 w 432"/>
                                <a:gd name="T1" fmla="*/ 1986 h 1986"/>
                                <a:gd name="T2" fmla="*/ 412 w 432"/>
                                <a:gd name="T3" fmla="*/ 1950 h 1986"/>
                                <a:gd name="T4" fmla="*/ 325 w 432"/>
                                <a:gd name="T5" fmla="*/ 1866 h 1986"/>
                                <a:gd name="T6" fmla="*/ 343 w 432"/>
                                <a:gd name="T7" fmla="*/ 1863 h 1986"/>
                                <a:gd name="T8" fmla="*/ 325 w 432"/>
                                <a:gd name="T9" fmla="*/ 1836 h 1986"/>
                                <a:gd name="T10" fmla="*/ 307 w 432"/>
                                <a:gd name="T11" fmla="*/ 1809 h 1986"/>
                                <a:gd name="T12" fmla="*/ 262 w 432"/>
                                <a:gd name="T13" fmla="*/ 1761 h 1986"/>
                                <a:gd name="T14" fmla="*/ 193 w 432"/>
                                <a:gd name="T15" fmla="*/ 1710 h 1986"/>
                                <a:gd name="T16" fmla="*/ 163 w 432"/>
                                <a:gd name="T17" fmla="*/ 1647 h 1986"/>
                                <a:gd name="T18" fmla="*/ 151 w 432"/>
                                <a:gd name="T19" fmla="*/ 1608 h 1986"/>
                                <a:gd name="T20" fmla="*/ 133 w 432"/>
                                <a:gd name="T21" fmla="*/ 1590 h 1986"/>
                                <a:gd name="T22" fmla="*/ 112 w 432"/>
                                <a:gd name="T23" fmla="*/ 1524 h 1986"/>
                                <a:gd name="T24" fmla="*/ 142 w 432"/>
                                <a:gd name="T25" fmla="*/ 1530 h 1986"/>
                                <a:gd name="T26" fmla="*/ 163 w 432"/>
                                <a:gd name="T27" fmla="*/ 1575 h 1986"/>
                                <a:gd name="T28" fmla="*/ 190 w 432"/>
                                <a:gd name="T29" fmla="*/ 1593 h 1986"/>
                                <a:gd name="T30" fmla="*/ 199 w 432"/>
                                <a:gd name="T31" fmla="*/ 1599 h 1986"/>
                                <a:gd name="T32" fmla="*/ 217 w 432"/>
                                <a:gd name="T33" fmla="*/ 1623 h 1986"/>
                                <a:gd name="T34" fmla="*/ 247 w 432"/>
                                <a:gd name="T35" fmla="*/ 1671 h 1986"/>
                                <a:gd name="T36" fmla="*/ 274 w 432"/>
                                <a:gd name="T37" fmla="*/ 1719 h 1986"/>
                                <a:gd name="T38" fmla="*/ 304 w 432"/>
                                <a:gd name="T39" fmla="*/ 1755 h 1986"/>
                                <a:gd name="T40" fmla="*/ 316 w 432"/>
                                <a:gd name="T41" fmla="*/ 1734 h 1986"/>
                                <a:gd name="T42" fmla="*/ 286 w 432"/>
                                <a:gd name="T43" fmla="*/ 1704 h 1986"/>
                                <a:gd name="T44" fmla="*/ 253 w 432"/>
                                <a:gd name="T45" fmla="*/ 1659 h 1986"/>
                                <a:gd name="T46" fmla="*/ 223 w 432"/>
                                <a:gd name="T47" fmla="*/ 1620 h 1986"/>
                                <a:gd name="T48" fmla="*/ 193 w 432"/>
                                <a:gd name="T49" fmla="*/ 1581 h 1986"/>
                                <a:gd name="T50" fmla="*/ 145 w 432"/>
                                <a:gd name="T51" fmla="*/ 1530 h 1986"/>
                                <a:gd name="T52" fmla="*/ 130 w 432"/>
                                <a:gd name="T53" fmla="*/ 1500 h 1986"/>
                                <a:gd name="T54" fmla="*/ 103 w 432"/>
                                <a:gd name="T55" fmla="*/ 1470 h 1986"/>
                                <a:gd name="T56" fmla="*/ 82 w 432"/>
                                <a:gd name="T57" fmla="*/ 1425 h 1986"/>
                                <a:gd name="T58" fmla="*/ 71 w 432"/>
                                <a:gd name="T59" fmla="*/ 1330 h 1986"/>
                                <a:gd name="T60" fmla="*/ 46 w 432"/>
                                <a:gd name="T61" fmla="*/ 1239 h 1986"/>
                                <a:gd name="T62" fmla="*/ 22 w 432"/>
                                <a:gd name="T63" fmla="*/ 1182 h 1986"/>
                                <a:gd name="T64" fmla="*/ 25 w 432"/>
                                <a:gd name="T65" fmla="*/ 1104 h 1986"/>
                                <a:gd name="T66" fmla="*/ 16 w 432"/>
                                <a:gd name="T67" fmla="*/ 1062 h 1986"/>
                                <a:gd name="T68" fmla="*/ 16 w 432"/>
                                <a:gd name="T69" fmla="*/ 1014 h 1986"/>
                                <a:gd name="T70" fmla="*/ 31 w 432"/>
                                <a:gd name="T71" fmla="*/ 951 h 1986"/>
                                <a:gd name="T72" fmla="*/ 1 w 432"/>
                                <a:gd name="T73" fmla="*/ 837 h 1986"/>
                                <a:gd name="T74" fmla="*/ 22 w 432"/>
                                <a:gd name="T75" fmla="*/ 777 h 1986"/>
                                <a:gd name="T76" fmla="*/ 25 w 432"/>
                                <a:gd name="T77" fmla="*/ 723 h 1986"/>
                                <a:gd name="T78" fmla="*/ 22 w 432"/>
                                <a:gd name="T79" fmla="*/ 621 h 1986"/>
                                <a:gd name="T80" fmla="*/ 40 w 432"/>
                                <a:gd name="T81" fmla="*/ 540 h 1986"/>
                                <a:gd name="T82" fmla="*/ 58 w 432"/>
                                <a:gd name="T83" fmla="*/ 447 h 1986"/>
                                <a:gd name="T84" fmla="*/ 82 w 432"/>
                                <a:gd name="T85" fmla="*/ 363 h 1986"/>
                                <a:gd name="T86" fmla="*/ 94 w 432"/>
                                <a:gd name="T87" fmla="*/ 336 h 1986"/>
                                <a:gd name="T88" fmla="*/ 97 w 432"/>
                                <a:gd name="T89" fmla="*/ 327 h 1986"/>
                                <a:gd name="T90" fmla="*/ 100 w 432"/>
                                <a:gd name="T91" fmla="*/ 291 h 1986"/>
                                <a:gd name="T92" fmla="*/ 148 w 432"/>
                                <a:gd name="T93" fmla="*/ 279 h 1986"/>
                                <a:gd name="T94" fmla="*/ 139 w 432"/>
                                <a:gd name="T95" fmla="*/ 222 h 1986"/>
                                <a:gd name="T96" fmla="*/ 136 w 432"/>
                                <a:gd name="T97" fmla="*/ 213 h 1986"/>
                                <a:gd name="T98" fmla="*/ 172 w 432"/>
                                <a:gd name="T99" fmla="*/ 195 h 1986"/>
                                <a:gd name="T100" fmla="*/ 211 w 432"/>
                                <a:gd name="T101" fmla="*/ 120 h 1986"/>
                                <a:gd name="T102" fmla="*/ 229 w 432"/>
                                <a:gd name="T103" fmla="*/ 129 h 1986"/>
                                <a:gd name="T104" fmla="*/ 235 w 432"/>
                                <a:gd name="T105" fmla="*/ 81 h 1986"/>
                                <a:gd name="T106" fmla="*/ 265 w 432"/>
                                <a:gd name="T107" fmla="*/ 0 h 1986"/>
                                <a:gd name="T108" fmla="*/ 280 w 432"/>
                                <a:gd name="T109" fmla="*/ 39 h 1986"/>
                                <a:gd name="T110" fmla="*/ 292 w 432"/>
                                <a:gd name="T111" fmla="*/ 123 h 198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60000 65536"/>
                                <a:gd name="T154" fmla="*/ 0 60000 65536"/>
                                <a:gd name="T155" fmla="*/ 0 60000 65536"/>
                                <a:gd name="T156" fmla="*/ 0 60000 65536"/>
                                <a:gd name="T157" fmla="*/ 0 60000 65536"/>
                                <a:gd name="T158" fmla="*/ 0 60000 65536"/>
                                <a:gd name="T159" fmla="*/ 0 60000 65536"/>
                                <a:gd name="T160" fmla="*/ 0 60000 65536"/>
                                <a:gd name="T161" fmla="*/ 0 60000 65536"/>
                                <a:gd name="T162" fmla="*/ 0 60000 65536"/>
                                <a:gd name="T163" fmla="*/ 0 60000 65536"/>
                                <a:gd name="T164" fmla="*/ 0 60000 65536"/>
                                <a:gd name="T165" fmla="*/ 0 60000 65536"/>
                                <a:gd name="T166" fmla="*/ 0 60000 65536"/>
                                <a:gd name="T167" fmla="*/ 0 60000 65536"/>
                                <a:gd name="T168" fmla="*/ 0 w 432"/>
                                <a:gd name="T169" fmla="*/ 0 h 1986"/>
                                <a:gd name="T170" fmla="*/ 432 w 432"/>
                                <a:gd name="T171" fmla="*/ 1986 h 1986"/>
                              </a:gdLst>
                              <a:ahLst/>
                              <a:cxnLst>
                                <a:cxn ang="T112">
                                  <a:pos x="T0" y="T1"/>
                                </a:cxn>
                                <a:cxn ang="T113">
                                  <a:pos x="T2" y="T3"/>
                                </a:cxn>
                                <a:cxn ang="T114">
                                  <a:pos x="T4" y="T5"/>
                                </a:cxn>
                                <a:cxn ang="T115">
                                  <a:pos x="T6" y="T7"/>
                                </a:cxn>
                                <a:cxn ang="T116">
                                  <a:pos x="T8" y="T9"/>
                                </a:cxn>
                                <a:cxn ang="T117">
                                  <a:pos x="T10" y="T11"/>
                                </a:cxn>
                                <a:cxn ang="T118">
                                  <a:pos x="T12" y="T13"/>
                                </a:cxn>
                                <a:cxn ang="T119">
                                  <a:pos x="T14" y="T15"/>
                                </a:cxn>
                                <a:cxn ang="T120">
                                  <a:pos x="T16" y="T17"/>
                                </a:cxn>
                                <a:cxn ang="T121">
                                  <a:pos x="T18" y="T19"/>
                                </a:cxn>
                                <a:cxn ang="T122">
                                  <a:pos x="T20" y="T21"/>
                                </a:cxn>
                                <a:cxn ang="T123">
                                  <a:pos x="T22" y="T23"/>
                                </a:cxn>
                                <a:cxn ang="T124">
                                  <a:pos x="T24" y="T25"/>
                                </a:cxn>
                                <a:cxn ang="T125">
                                  <a:pos x="T26" y="T27"/>
                                </a:cxn>
                                <a:cxn ang="T126">
                                  <a:pos x="T28" y="T29"/>
                                </a:cxn>
                                <a:cxn ang="T127">
                                  <a:pos x="T30" y="T31"/>
                                </a:cxn>
                                <a:cxn ang="T128">
                                  <a:pos x="T32" y="T33"/>
                                </a:cxn>
                                <a:cxn ang="T129">
                                  <a:pos x="T34" y="T35"/>
                                </a:cxn>
                                <a:cxn ang="T130">
                                  <a:pos x="T36" y="T37"/>
                                </a:cxn>
                                <a:cxn ang="T131">
                                  <a:pos x="T38" y="T39"/>
                                </a:cxn>
                                <a:cxn ang="T132">
                                  <a:pos x="T40" y="T41"/>
                                </a:cxn>
                                <a:cxn ang="T133">
                                  <a:pos x="T42" y="T43"/>
                                </a:cxn>
                                <a:cxn ang="T134">
                                  <a:pos x="T44" y="T45"/>
                                </a:cxn>
                                <a:cxn ang="T135">
                                  <a:pos x="T46" y="T47"/>
                                </a:cxn>
                                <a:cxn ang="T136">
                                  <a:pos x="T48" y="T49"/>
                                </a:cxn>
                                <a:cxn ang="T137">
                                  <a:pos x="T50" y="T51"/>
                                </a:cxn>
                                <a:cxn ang="T138">
                                  <a:pos x="T52" y="T53"/>
                                </a:cxn>
                                <a:cxn ang="T139">
                                  <a:pos x="T54" y="T55"/>
                                </a:cxn>
                                <a:cxn ang="T140">
                                  <a:pos x="T56" y="T57"/>
                                </a:cxn>
                                <a:cxn ang="T141">
                                  <a:pos x="T58" y="T59"/>
                                </a:cxn>
                                <a:cxn ang="T142">
                                  <a:pos x="T60" y="T61"/>
                                </a:cxn>
                                <a:cxn ang="T143">
                                  <a:pos x="T62" y="T63"/>
                                </a:cxn>
                                <a:cxn ang="T144">
                                  <a:pos x="T64" y="T65"/>
                                </a:cxn>
                                <a:cxn ang="T145">
                                  <a:pos x="T66" y="T67"/>
                                </a:cxn>
                                <a:cxn ang="T146">
                                  <a:pos x="T68" y="T69"/>
                                </a:cxn>
                                <a:cxn ang="T147">
                                  <a:pos x="T70" y="T71"/>
                                </a:cxn>
                                <a:cxn ang="T148">
                                  <a:pos x="T72" y="T73"/>
                                </a:cxn>
                                <a:cxn ang="T149">
                                  <a:pos x="T74" y="T75"/>
                                </a:cxn>
                                <a:cxn ang="T150">
                                  <a:pos x="T76" y="T77"/>
                                </a:cxn>
                                <a:cxn ang="T151">
                                  <a:pos x="T78" y="T79"/>
                                </a:cxn>
                                <a:cxn ang="T152">
                                  <a:pos x="T80" y="T81"/>
                                </a:cxn>
                                <a:cxn ang="T153">
                                  <a:pos x="T82" y="T83"/>
                                </a:cxn>
                                <a:cxn ang="T154">
                                  <a:pos x="T84" y="T85"/>
                                </a:cxn>
                                <a:cxn ang="T155">
                                  <a:pos x="T86" y="T87"/>
                                </a:cxn>
                                <a:cxn ang="T156">
                                  <a:pos x="T88" y="T89"/>
                                </a:cxn>
                                <a:cxn ang="T157">
                                  <a:pos x="T90" y="T91"/>
                                </a:cxn>
                                <a:cxn ang="T158">
                                  <a:pos x="T92" y="T93"/>
                                </a:cxn>
                                <a:cxn ang="T159">
                                  <a:pos x="T94" y="T95"/>
                                </a:cxn>
                                <a:cxn ang="T160">
                                  <a:pos x="T96" y="T97"/>
                                </a:cxn>
                                <a:cxn ang="T161">
                                  <a:pos x="T98" y="T99"/>
                                </a:cxn>
                                <a:cxn ang="T162">
                                  <a:pos x="T100" y="T101"/>
                                </a:cxn>
                                <a:cxn ang="T163">
                                  <a:pos x="T102" y="T103"/>
                                </a:cxn>
                                <a:cxn ang="T164">
                                  <a:pos x="T104" y="T105"/>
                                </a:cxn>
                                <a:cxn ang="T165">
                                  <a:pos x="T106" y="T107"/>
                                </a:cxn>
                                <a:cxn ang="T166">
                                  <a:pos x="T108" y="T109"/>
                                </a:cxn>
                                <a:cxn ang="T167">
                                  <a:pos x="T110" y="T111"/>
                                </a:cxn>
                              </a:cxnLst>
                              <a:rect l="T168" t="T169" r="T170" b="T171"/>
                              <a:pathLst>
                                <a:path w="432" h="1986">
                                  <a:moveTo>
                                    <a:pt x="427" y="1986"/>
                                  </a:moveTo>
                                  <a:cubicBezTo>
                                    <a:pt x="432" y="1970"/>
                                    <a:pt x="423" y="1961"/>
                                    <a:pt x="412" y="1950"/>
                                  </a:cubicBezTo>
                                  <a:cubicBezTo>
                                    <a:pt x="405" y="1899"/>
                                    <a:pt x="355" y="1896"/>
                                    <a:pt x="325" y="1866"/>
                                  </a:cubicBezTo>
                                  <a:cubicBezTo>
                                    <a:pt x="331" y="1865"/>
                                    <a:pt x="339" y="1867"/>
                                    <a:pt x="343" y="1863"/>
                                  </a:cubicBezTo>
                                  <a:cubicBezTo>
                                    <a:pt x="352" y="1854"/>
                                    <a:pt x="328" y="1838"/>
                                    <a:pt x="325" y="1836"/>
                                  </a:cubicBezTo>
                                  <a:cubicBezTo>
                                    <a:pt x="319" y="1824"/>
                                    <a:pt x="320" y="1813"/>
                                    <a:pt x="307" y="1809"/>
                                  </a:cubicBezTo>
                                  <a:cubicBezTo>
                                    <a:pt x="287" y="1789"/>
                                    <a:pt x="297" y="1773"/>
                                    <a:pt x="262" y="1761"/>
                                  </a:cubicBezTo>
                                  <a:cubicBezTo>
                                    <a:pt x="234" y="1740"/>
                                    <a:pt x="229" y="1716"/>
                                    <a:pt x="193" y="1710"/>
                                  </a:cubicBezTo>
                                  <a:cubicBezTo>
                                    <a:pt x="188" y="1691"/>
                                    <a:pt x="174" y="1663"/>
                                    <a:pt x="163" y="1647"/>
                                  </a:cubicBezTo>
                                  <a:cubicBezTo>
                                    <a:pt x="161" y="1635"/>
                                    <a:pt x="159" y="1618"/>
                                    <a:pt x="151" y="1608"/>
                                  </a:cubicBezTo>
                                  <a:cubicBezTo>
                                    <a:pt x="146" y="1601"/>
                                    <a:pt x="133" y="1590"/>
                                    <a:pt x="133" y="1590"/>
                                  </a:cubicBezTo>
                                  <a:cubicBezTo>
                                    <a:pt x="138" y="1565"/>
                                    <a:pt x="130" y="1542"/>
                                    <a:pt x="112" y="1524"/>
                                  </a:cubicBezTo>
                                  <a:cubicBezTo>
                                    <a:pt x="125" y="1520"/>
                                    <a:pt x="131" y="1523"/>
                                    <a:pt x="142" y="1530"/>
                                  </a:cubicBezTo>
                                  <a:cubicBezTo>
                                    <a:pt x="151" y="1543"/>
                                    <a:pt x="151" y="1564"/>
                                    <a:pt x="163" y="1575"/>
                                  </a:cubicBezTo>
                                  <a:cubicBezTo>
                                    <a:pt x="171" y="1582"/>
                                    <a:pt x="181" y="1587"/>
                                    <a:pt x="190" y="1593"/>
                                  </a:cubicBezTo>
                                  <a:cubicBezTo>
                                    <a:pt x="193" y="1595"/>
                                    <a:pt x="199" y="1599"/>
                                    <a:pt x="199" y="1599"/>
                                  </a:cubicBezTo>
                                  <a:cubicBezTo>
                                    <a:pt x="203" y="1616"/>
                                    <a:pt x="209" y="1609"/>
                                    <a:pt x="217" y="1623"/>
                                  </a:cubicBezTo>
                                  <a:cubicBezTo>
                                    <a:pt x="228" y="1642"/>
                                    <a:pt x="224" y="1663"/>
                                    <a:pt x="247" y="1671"/>
                                  </a:cubicBezTo>
                                  <a:cubicBezTo>
                                    <a:pt x="252" y="1687"/>
                                    <a:pt x="264" y="1705"/>
                                    <a:pt x="274" y="1719"/>
                                  </a:cubicBezTo>
                                  <a:cubicBezTo>
                                    <a:pt x="279" y="1742"/>
                                    <a:pt x="286" y="1743"/>
                                    <a:pt x="304" y="1755"/>
                                  </a:cubicBezTo>
                                  <a:cubicBezTo>
                                    <a:pt x="339" y="1751"/>
                                    <a:pt x="334" y="1752"/>
                                    <a:pt x="316" y="1734"/>
                                  </a:cubicBezTo>
                                  <a:cubicBezTo>
                                    <a:pt x="311" y="1718"/>
                                    <a:pt x="295" y="1717"/>
                                    <a:pt x="286" y="1704"/>
                                  </a:cubicBezTo>
                                  <a:cubicBezTo>
                                    <a:pt x="275" y="1689"/>
                                    <a:pt x="266" y="1672"/>
                                    <a:pt x="253" y="1659"/>
                                  </a:cubicBezTo>
                                  <a:cubicBezTo>
                                    <a:pt x="250" y="1650"/>
                                    <a:pt x="231" y="1625"/>
                                    <a:pt x="223" y="1620"/>
                                  </a:cubicBezTo>
                                  <a:cubicBezTo>
                                    <a:pt x="216" y="1609"/>
                                    <a:pt x="205" y="1585"/>
                                    <a:pt x="193" y="1581"/>
                                  </a:cubicBezTo>
                                  <a:cubicBezTo>
                                    <a:pt x="178" y="1566"/>
                                    <a:pt x="163" y="1542"/>
                                    <a:pt x="145" y="1530"/>
                                  </a:cubicBezTo>
                                  <a:cubicBezTo>
                                    <a:pt x="137" y="1507"/>
                                    <a:pt x="143" y="1517"/>
                                    <a:pt x="130" y="1500"/>
                                  </a:cubicBezTo>
                                  <a:cubicBezTo>
                                    <a:pt x="126" y="1488"/>
                                    <a:pt x="114" y="1477"/>
                                    <a:pt x="103" y="1470"/>
                                  </a:cubicBezTo>
                                  <a:cubicBezTo>
                                    <a:pt x="98" y="1454"/>
                                    <a:pt x="87" y="1441"/>
                                    <a:pt x="82" y="1425"/>
                                  </a:cubicBezTo>
                                  <a:cubicBezTo>
                                    <a:pt x="92" y="1354"/>
                                    <a:pt x="60" y="1401"/>
                                    <a:pt x="71" y="1330"/>
                                  </a:cubicBezTo>
                                  <a:cubicBezTo>
                                    <a:pt x="65" y="1299"/>
                                    <a:pt x="56" y="1263"/>
                                    <a:pt x="46" y="1239"/>
                                  </a:cubicBezTo>
                                  <a:cubicBezTo>
                                    <a:pt x="43" y="1232"/>
                                    <a:pt x="25" y="1204"/>
                                    <a:pt x="22" y="1182"/>
                                  </a:cubicBezTo>
                                  <a:cubicBezTo>
                                    <a:pt x="19" y="1160"/>
                                    <a:pt x="26" y="1124"/>
                                    <a:pt x="25" y="1104"/>
                                  </a:cubicBezTo>
                                  <a:cubicBezTo>
                                    <a:pt x="20" y="1086"/>
                                    <a:pt x="23" y="1084"/>
                                    <a:pt x="16" y="1062"/>
                                  </a:cubicBezTo>
                                  <a:cubicBezTo>
                                    <a:pt x="15" y="1059"/>
                                    <a:pt x="16" y="1014"/>
                                    <a:pt x="16" y="1014"/>
                                  </a:cubicBezTo>
                                  <a:cubicBezTo>
                                    <a:pt x="23" y="986"/>
                                    <a:pt x="38" y="978"/>
                                    <a:pt x="31" y="951"/>
                                  </a:cubicBezTo>
                                  <a:cubicBezTo>
                                    <a:pt x="21" y="913"/>
                                    <a:pt x="11" y="875"/>
                                    <a:pt x="1" y="837"/>
                                  </a:cubicBezTo>
                                  <a:cubicBezTo>
                                    <a:pt x="0" y="808"/>
                                    <a:pt x="18" y="796"/>
                                    <a:pt x="22" y="777"/>
                                  </a:cubicBezTo>
                                  <a:cubicBezTo>
                                    <a:pt x="19" y="758"/>
                                    <a:pt x="20" y="742"/>
                                    <a:pt x="25" y="723"/>
                                  </a:cubicBezTo>
                                  <a:cubicBezTo>
                                    <a:pt x="24" y="689"/>
                                    <a:pt x="22" y="655"/>
                                    <a:pt x="22" y="621"/>
                                  </a:cubicBezTo>
                                  <a:cubicBezTo>
                                    <a:pt x="22" y="594"/>
                                    <a:pt x="34" y="566"/>
                                    <a:pt x="40" y="540"/>
                                  </a:cubicBezTo>
                                  <a:cubicBezTo>
                                    <a:pt x="48" y="509"/>
                                    <a:pt x="51" y="478"/>
                                    <a:pt x="58" y="447"/>
                                  </a:cubicBezTo>
                                  <a:cubicBezTo>
                                    <a:pt x="64" y="419"/>
                                    <a:pt x="73" y="391"/>
                                    <a:pt x="82" y="363"/>
                                  </a:cubicBezTo>
                                  <a:cubicBezTo>
                                    <a:pt x="85" y="354"/>
                                    <a:pt x="91" y="345"/>
                                    <a:pt x="94" y="336"/>
                                  </a:cubicBezTo>
                                  <a:cubicBezTo>
                                    <a:pt x="95" y="333"/>
                                    <a:pt x="97" y="327"/>
                                    <a:pt x="97" y="327"/>
                                  </a:cubicBezTo>
                                  <a:cubicBezTo>
                                    <a:pt x="98" y="315"/>
                                    <a:pt x="91" y="299"/>
                                    <a:pt x="100" y="291"/>
                                  </a:cubicBezTo>
                                  <a:cubicBezTo>
                                    <a:pt x="165" y="239"/>
                                    <a:pt x="137" y="313"/>
                                    <a:pt x="148" y="279"/>
                                  </a:cubicBezTo>
                                  <a:cubicBezTo>
                                    <a:pt x="151" y="258"/>
                                    <a:pt x="155" y="238"/>
                                    <a:pt x="139" y="222"/>
                                  </a:cubicBezTo>
                                  <a:cubicBezTo>
                                    <a:pt x="138" y="219"/>
                                    <a:pt x="135" y="216"/>
                                    <a:pt x="136" y="213"/>
                                  </a:cubicBezTo>
                                  <a:cubicBezTo>
                                    <a:pt x="139" y="206"/>
                                    <a:pt x="165" y="197"/>
                                    <a:pt x="172" y="195"/>
                                  </a:cubicBezTo>
                                  <a:cubicBezTo>
                                    <a:pt x="178" y="177"/>
                                    <a:pt x="194" y="126"/>
                                    <a:pt x="211" y="120"/>
                                  </a:cubicBezTo>
                                  <a:cubicBezTo>
                                    <a:pt x="217" y="122"/>
                                    <a:pt x="226" y="135"/>
                                    <a:pt x="229" y="129"/>
                                  </a:cubicBezTo>
                                  <a:cubicBezTo>
                                    <a:pt x="236" y="115"/>
                                    <a:pt x="230" y="96"/>
                                    <a:pt x="235" y="81"/>
                                  </a:cubicBezTo>
                                  <a:cubicBezTo>
                                    <a:pt x="243" y="54"/>
                                    <a:pt x="249" y="24"/>
                                    <a:pt x="265" y="0"/>
                                  </a:cubicBezTo>
                                  <a:cubicBezTo>
                                    <a:pt x="280" y="10"/>
                                    <a:pt x="278" y="19"/>
                                    <a:pt x="280" y="39"/>
                                  </a:cubicBezTo>
                                  <a:cubicBezTo>
                                    <a:pt x="283" y="66"/>
                                    <a:pt x="292" y="97"/>
                                    <a:pt x="292" y="123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34" name="AutoShape 128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9600000" flipH="1">
                              <a:off x="2726" y="885"/>
                              <a:ext cx="45" cy="181"/>
                            </a:xfrm>
                            <a:prstGeom prst="lightningBolt">
                              <a:avLst/>
                            </a:pr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628" name="Freeform 128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860" y="2504"/>
                          <a:ext cx="185" cy="280"/>
                        </a:xfrm>
                        <a:custGeom>
                          <a:avLst/>
                          <a:gdLst>
                            <a:gd name="T0" fmla="*/ 180 w 185"/>
                            <a:gd name="T1" fmla="*/ 0 h 280"/>
                            <a:gd name="T2" fmla="*/ 172 w 185"/>
                            <a:gd name="T3" fmla="*/ 24 h 280"/>
                            <a:gd name="T4" fmla="*/ 148 w 185"/>
                            <a:gd name="T5" fmla="*/ 32 h 280"/>
                            <a:gd name="T6" fmla="*/ 100 w 185"/>
                            <a:gd name="T7" fmla="*/ 120 h 280"/>
                            <a:gd name="T8" fmla="*/ 44 w 185"/>
                            <a:gd name="T9" fmla="*/ 192 h 280"/>
                            <a:gd name="T10" fmla="*/ 36 w 185"/>
                            <a:gd name="T11" fmla="*/ 216 h 280"/>
                            <a:gd name="T12" fmla="*/ 12 w 185"/>
                            <a:gd name="T13" fmla="*/ 224 h 280"/>
                            <a:gd name="T14" fmla="*/ 44 w 185"/>
                            <a:gd name="T15" fmla="*/ 280 h 280"/>
                            <a:gd name="T16" fmla="*/ 108 w 185"/>
                            <a:gd name="T17" fmla="*/ 200 h 280"/>
                            <a:gd name="T18" fmla="*/ 140 w 185"/>
                            <a:gd name="T19" fmla="*/ 176 h 280"/>
                            <a:gd name="T20" fmla="*/ 164 w 185"/>
                            <a:gd name="T21" fmla="*/ 152 h 280"/>
                            <a:gd name="T22" fmla="*/ 164 w 185"/>
                            <a:gd name="T23" fmla="*/ 56 h 280"/>
                            <a:gd name="T24" fmla="*/ 164 w 185"/>
                            <a:gd name="T25" fmla="*/ 56 h 280"/>
                            <a:gd name="T26" fmla="*/ 180 w 185"/>
                            <a:gd name="T27" fmla="*/ 0 h 280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w 185"/>
                            <a:gd name="T43" fmla="*/ 0 h 280"/>
                            <a:gd name="T44" fmla="*/ 185 w 185"/>
                            <a:gd name="T45" fmla="*/ 280 h 280"/>
                          </a:gdLst>
                          <a:ahLst/>
                          <a:cxnLst>
                            <a:cxn ang="T28">
                              <a:pos x="T0" y="T1"/>
                            </a:cxn>
                            <a:cxn ang="T29">
                              <a:pos x="T2" y="T3"/>
                            </a:cxn>
                            <a:cxn ang="T30">
                              <a:pos x="T4" y="T5"/>
                            </a:cxn>
                            <a:cxn ang="T31">
                              <a:pos x="T6" y="T7"/>
                            </a:cxn>
                            <a:cxn ang="T32">
                              <a:pos x="T8" y="T9"/>
                            </a:cxn>
                            <a:cxn ang="T33">
                              <a:pos x="T10" y="T11"/>
                            </a:cxn>
                            <a:cxn ang="T34">
                              <a:pos x="T12" y="T13"/>
                            </a:cxn>
                            <a:cxn ang="T35">
                              <a:pos x="T14" y="T15"/>
                            </a:cxn>
                            <a:cxn ang="T36">
                              <a:pos x="T16" y="T17"/>
                            </a:cxn>
                            <a:cxn ang="T37">
                              <a:pos x="T18" y="T19"/>
                            </a:cxn>
                            <a:cxn ang="T38">
                              <a:pos x="T20" y="T21"/>
                            </a:cxn>
                            <a:cxn ang="T39">
                              <a:pos x="T22" y="T23"/>
                            </a:cxn>
                            <a:cxn ang="T40">
                              <a:pos x="T24" y="T25"/>
                            </a:cxn>
                            <a:cxn ang="T41">
                              <a:pos x="T26" y="T27"/>
                            </a:cxn>
                          </a:cxnLst>
                          <a:rect l="T42" t="T43" r="T44" b="T45"/>
                          <a:pathLst>
                            <a:path w="185" h="280">
                              <a:moveTo>
                                <a:pt x="180" y="0"/>
                              </a:moveTo>
                              <a:cubicBezTo>
                                <a:pt x="177" y="8"/>
                                <a:pt x="178" y="18"/>
                                <a:pt x="172" y="24"/>
                              </a:cubicBezTo>
                              <a:cubicBezTo>
                                <a:pt x="166" y="30"/>
                                <a:pt x="153" y="25"/>
                                <a:pt x="148" y="32"/>
                              </a:cubicBezTo>
                              <a:cubicBezTo>
                                <a:pt x="112" y="82"/>
                                <a:pt x="150" y="87"/>
                                <a:pt x="100" y="120"/>
                              </a:cubicBezTo>
                              <a:cubicBezTo>
                                <a:pt x="90" y="149"/>
                                <a:pt x="44" y="192"/>
                                <a:pt x="44" y="192"/>
                              </a:cubicBezTo>
                              <a:cubicBezTo>
                                <a:pt x="41" y="200"/>
                                <a:pt x="42" y="210"/>
                                <a:pt x="36" y="216"/>
                              </a:cubicBezTo>
                              <a:cubicBezTo>
                                <a:pt x="30" y="222"/>
                                <a:pt x="15" y="216"/>
                                <a:pt x="12" y="224"/>
                              </a:cubicBezTo>
                              <a:cubicBezTo>
                                <a:pt x="0" y="259"/>
                                <a:pt x="24" y="267"/>
                                <a:pt x="44" y="280"/>
                              </a:cubicBezTo>
                              <a:cubicBezTo>
                                <a:pt x="89" y="265"/>
                                <a:pt x="93" y="245"/>
                                <a:pt x="108" y="200"/>
                              </a:cubicBezTo>
                              <a:cubicBezTo>
                                <a:pt x="112" y="187"/>
                                <a:pt x="130" y="185"/>
                                <a:pt x="140" y="176"/>
                              </a:cubicBezTo>
                              <a:cubicBezTo>
                                <a:pt x="149" y="169"/>
                                <a:pt x="156" y="160"/>
                                <a:pt x="164" y="152"/>
                              </a:cubicBezTo>
                              <a:cubicBezTo>
                                <a:pt x="185" y="88"/>
                                <a:pt x="185" y="120"/>
                                <a:pt x="164" y="56"/>
                              </a:cubicBezTo>
                              <a:cubicBezTo>
                                <a:pt x="169" y="37"/>
                                <a:pt x="175" y="19"/>
                                <a:pt x="18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 w="9525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626" name="Freeform 625"/>
                      <p:cNvSpPr/>
                      <p:nvPr/>
                    </p:nvSpPr>
                    <p:spPr>
                      <a:xfrm>
                        <a:off x="3622876" y="1608881"/>
                        <a:ext cx="476041" cy="544010"/>
                      </a:xfrm>
                      <a:custGeom>
                        <a:avLst/>
                        <a:gdLst>
                          <a:gd name="connsiteX0" fmla="*/ 335666 w 476041"/>
                          <a:gd name="connsiteY0" fmla="*/ 416689 h 544010"/>
                          <a:gd name="connsiteX1" fmla="*/ 335666 w 476041"/>
                          <a:gd name="connsiteY1" fmla="*/ 416689 h 544010"/>
                          <a:gd name="connsiteX2" fmla="*/ 416689 w 476041"/>
                          <a:gd name="connsiteY2" fmla="*/ 532435 h 544010"/>
                          <a:gd name="connsiteX3" fmla="*/ 451413 w 476041"/>
                          <a:gd name="connsiteY3" fmla="*/ 544010 h 544010"/>
                          <a:gd name="connsiteX4" fmla="*/ 451413 w 476041"/>
                          <a:gd name="connsiteY4" fmla="*/ 370390 h 544010"/>
                          <a:gd name="connsiteX5" fmla="*/ 428263 w 476041"/>
                          <a:gd name="connsiteY5" fmla="*/ 347241 h 544010"/>
                          <a:gd name="connsiteX6" fmla="*/ 393539 w 476041"/>
                          <a:gd name="connsiteY6" fmla="*/ 335666 h 544010"/>
                          <a:gd name="connsiteX7" fmla="*/ 347240 w 476041"/>
                          <a:gd name="connsiteY7" fmla="*/ 289367 h 544010"/>
                          <a:gd name="connsiteX8" fmla="*/ 289367 w 476041"/>
                          <a:gd name="connsiteY8" fmla="*/ 243068 h 544010"/>
                          <a:gd name="connsiteX9" fmla="*/ 266218 w 476041"/>
                          <a:gd name="connsiteY9" fmla="*/ 208344 h 544010"/>
                          <a:gd name="connsiteX10" fmla="*/ 208344 w 476041"/>
                          <a:gd name="connsiteY10" fmla="*/ 162046 h 544010"/>
                          <a:gd name="connsiteX11" fmla="*/ 138896 w 476041"/>
                          <a:gd name="connsiteY11" fmla="*/ 115747 h 544010"/>
                          <a:gd name="connsiteX12" fmla="*/ 115747 w 476041"/>
                          <a:gd name="connsiteY12" fmla="*/ 81023 h 544010"/>
                          <a:gd name="connsiteX13" fmla="*/ 81023 w 476041"/>
                          <a:gd name="connsiteY13" fmla="*/ 69448 h 544010"/>
                          <a:gd name="connsiteX14" fmla="*/ 69448 w 476041"/>
                          <a:gd name="connsiteY14" fmla="*/ 34724 h 544010"/>
                          <a:gd name="connsiteX15" fmla="*/ 34724 w 476041"/>
                          <a:gd name="connsiteY15" fmla="*/ 23149 h 544010"/>
                          <a:gd name="connsiteX16" fmla="*/ 0 w 476041"/>
                          <a:gd name="connsiteY16" fmla="*/ 0 h 544010"/>
                          <a:gd name="connsiteX17" fmla="*/ 11575 w 476041"/>
                          <a:gd name="connsiteY17" fmla="*/ 92597 h 544010"/>
                          <a:gd name="connsiteX18" fmla="*/ 34724 w 476041"/>
                          <a:gd name="connsiteY18" fmla="*/ 115747 h 544010"/>
                          <a:gd name="connsiteX19" fmla="*/ 57873 w 476041"/>
                          <a:gd name="connsiteY19" fmla="*/ 196770 h 544010"/>
                          <a:gd name="connsiteX20" fmla="*/ 81023 w 476041"/>
                          <a:gd name="connsiteY20" fmla="*/ 231494 h 544010"/>
                          <a:gd name="connsiteX21" fmla="*/ 115747 w 476041"/>
                          <a:gd name="connsiteY21" fmla="*/ 300942 h 544010"/>
                          <a:gd name="connsiteX22" fmla="*/ 185195 w 476041"/>
                          <a:gd name="connsiteY22" fmla="*/ 324091 h 544010"/>
                          <a:gd name="connsiteX23" fmla="*/ 254643 w 476041"/>
                          <a:gd name="connsiteY23" fmla="*/ 358815 h 544010"/>
                          <a:gd name="connsiteX24" fmla="*/ 289367 w 476041"/>
                          <a:gd name="connsiteY24" fmla="*/ 370390 h 544010"/>
                          <a:gd name="connsiteX25" fmla="*/ 324091 w 476041"/>
                          <a:gd name="connsiteY25" fmla="*/ 393539 h 544010"/>
                          <a:gd name="connsiteX26" fmla="*/ 335666 w 476041"/>
                          <a:gd name="connsiteY26" fmla="*/ 416689 h 5440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476041" h="544010">
                            <a:moveTo>
                              <a:pt x="335666" y="416689"/>
                            </a:moveTo>
                            <a:lnTo>
                              <a:pt x="335666" y="416689"/>
                            </a:lnTo>
                            <a:cubicBezTo>
                              <a:pt x="370702" y="486759"/>
                              <a:pt x="360300" y="504240"/>
                              <a:pt x="416689" y="532435"/>
                            </a:cubicBezTo>
                            <a:cubicBezTo>
                              <a:pt x="427602" y="537891"/>
                              <a:pt x="439838" y="540152"/>
                              <a:pt x="451413" y="544010"/>
                            </a:cubicBezTo>
                            <a:cubicBezTo>
                              <a:pt x="474516" y="474697"/>
                              <a:pt x="476041" y="485320"/>
                              <a:pt x="451413" y="370390"/>
                            </a:cubicBezTo>
                            <a:cubicBezTo>
                              <a:pt x="449126" y="359719"/>
                              <a:pt x="437621" y="352856"/>
                              <a:pt x="428263" y="347241"/>
                            </a:cubicBezTo>
                            <a:cubicBezTo>
                              <a:pt x="417801" y="340964"/>
                              <a:pt x="405114" y="339524"/>
                              <a:pt x="393539" y="335666"/>
                            </a:cubicBezTo>
                            <a:cubicBezTo>
                              <a:pt x="378106" y="320233"/>
                              <a:pt x="365400" y="301474"/>
                              <a:pt x="347240" y="289367"/>
                            </a:cubicBezTo>
                            <a:cubicBezTo>
                              <a:pt x="321454" y="272177"/>
                              <a:pt x="308217" y="266632"/>
                              <a:pt x="289367" y="243068"/>
                            </a:cubicBezTo>
                            <a:cubicBezTo>
                              <a:pt x="280677" y="232205"/>
                              <a:pt x="274908" y="219207"/>
                              <a:pt x="266218" y="208344"/>
                            </a:cubicBezTo>
                            <a:cubicBezTo>
                              <a:pt x="241377" y="177293"/>
                              <a:pt x="241765" y="188783"/>
                              <a:pt x="208344" y="162046"/>
                            </a:cubicBezTo>
                            <a:cubicBezTo>
                              <a:pt x="149426" y="114911"/>
                              <a:pt x="232221" y="162408"/>
                              <a:pt x="138896" y="115747"/>
                            </a:cubicBezTo>
                            <a:cubicBezTo>
                              <a:pt x="131180" y="104172"/>
                              <a:pt x="126610" y="89713"/>
                              <a:pt x="115747" y="81023"/>
                            </a:cubicBezTo>
                            <a:cubicBezTo>
                              <a:pt x="106220" y="73401"/>
                              <a:pt x="89650" y="78075"/>
                              <a:pt x="81023" y="69448"/>
                            </a:cubicBezTo>
                            <a:cubicBezTo>
                              <a:pt x="72396" y="60821"/>
                              <a:pt x="78075" y="43351"/>
                              <a:pt x="69448" y="34724"/>
                            </a:cubicBezTo>
                            <a:cubicBezTo>
                              <a:pt x="60821" y="26097"/>
                              <a:pt x="45637" y="28605"/>
                              <a:pt x="34724" y="23149"/>
                            </a:cubicBezTo>
                            <a:cubicBezTo>
                              <a:pt x="22282" y="16928"/>
                              <a:pt x="11575" y="7716"/>
                              <a:pt x="0" y="0"/>
                            </a:cubicBezTo>
                            <a:cubicBezTo>
                              <a:pt x="3858" y="30866"/>
                              <a:pt x="2637" y="62803"/>
                              <a:pt x="11575" y="92597"/>
                            </a:cubicBezTo>
                            <a:cubicBezTo>
                              <a:pt x="14711" y="103050"/>
                              <a:pt x="29109" y="106389"/>
                              <a:pt x="34724" y="115747"/>
                            </a:cubicBezTo>
                            <a:cubicBezTo>
                              <a:pt x="45991" y="134525"/>
                              <a:pt x="50301" y="179102"/>
                              <a:pt x="57873" y="196770"/>
                            </a:cubicBezTo>
                            <a:cubicBezTo>
                              <a:pt x="63353" y="209556"/>
                              <a:pt x="73306" y="219919"/>
                              <a:pt x="81023" y="231494"/>
                            </a:cubicBezTo>
                            <a:cubicBezTo>
                              <a:pt x="87330" y="250416"/>
                              <a:pt x="96850" y="289132"/>
                              <a:pt x="115747" y="300942"/>
                            </a:cubicBezTo>
                            <a:cubicBezTo>
                              <a:pt x="136440" y="313875"/>
                              <a:pt x="162046" y="316375"/>
                              <a:pt x="185195" y="324091"/>
                            </a:cubicBezTo>
                            <a:cubicBezTo>
                              <a:pt x="272470" y="353183"/>
                              <a:pt x="164897" y="313942"/>
                              <a:pt x="254643" y="358815"/>
                            </a:cubicBezTo>
                            <a:cubicBezTo>
                              <a:pt x="265556" y="364271"/>
                              <a:pt x="278454" y="364934"/>
                              <a:pt x="289367" y="370390"/>
                            </a:cubicBezTo>
                            <a:cubicBezTo>
                              <a:pt x="301809" y="376611"/>
                              <a:pt x="313228" y="384849"/>
                              <a:pt x="324091" y="393539"/>
                            </a:cubicBezTo>
                            <a:cubicBezTo>
                              <a:pt x="356438" y="419417"/>
                              <a:pt x="333737" y="412831"/>
                              <a:pt x="335666" y="416689"/>
                            </a:cubicBezTo>
                            <a:close/>
                          </a:path>
                        </a:pathLst>
                      </a:custGeom>
                      <a:solidFill>
                        <a:srgbClr val="ECD846"/>
                      </a:solidFill>
                      <a:ln>
                        <a:solidFill>
                          <a:srgbClr val="CC99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400">
                          <a:defRPr/>
                        </a:pPr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  <p:grpSp>
                  <p:nvGrpSpPr>
                    <p:cNvPr id="818" name="Group 154"/>
                    <p:cNvGrpSpPr/>
                    <p:nvPr/>
                  </p:nvGrpSpPr>
                  <p:grpSpPr>
                    <a:xfrm rot="2633095">
                      <a:off x="3563888" y="1700808"/>
                      <a:ext cx="304572" cy="648072"/>
                      <a:chOff x="3622876" y="1044283"/>
                      <a:chExt cx="1960756" cy="3563452"/>
                    </a:xfrm>
                  </p:grpSpPr>
                  <p:grpSp>
                    <p:nvGrpSpPr>
                      <p:cNvPr id="819" name="Group 1280"/>
                      <p:cNvGrpSpPr>
                        <a:grpSpLocks/>
                      </p:cNvGrpSpPr>
                      <p:nvPr/>
                    </p:nvGrpSpPr>
                    <p:grpSpPr bwMode="auto">
                      <a:xfrm rot="18992529" flipH="1" flipV="1">
                        <a:off x="4245701" y="1044283"/>
                        <a:ext cx="1337931" cy="3563452"/>
                        <a:chOff x="2440" y="885"/>
                        <a:chExt cx="758" cy="2167"/>
                      </a:xfrm>
                    </p:grpSpPr>
                    <p:grpSp>
                      <p:nvGrpSpPr>
                        <p:cNvPr id="820" name="Group 128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40" y="885"/>
                          <a:ext cx="758" cy="2167"/>
                          <a:chOff x="2431" y="885"/>
                          <a:chExt cx="758" cy="2167"/>
                        </a:xfrm>
                      </p:grpSpPr>
                      <p:sp>
                        <p:nvSpPr>
                          <p:cNvPr id="619" name="Freeform 128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709" y="1037"/>
                            <a:ext cx="480" cy="1028"/>
                          </a:xfrm>
                          <a:custGeom>
                            <a:avLst/>
                            <a:gdLst>
                              <a:gd name="T0" fmla="*/ 471 w 480"/>
                              <a:gd name="T1" fmla="*/ 1017 h 1028"/>
                              <a:gd name="T2" fmla="*/ 468 w 480"/>
                              <a:gd name="T3" fmla="*/ 993 h 1028"/>
                              <a:gd name="T4" fmla="*/ 474 w 480"/>
                              <a:gd name="T5" fmla="*/ 957 h 1028"/>
                              <a:gd name="T6" fmla="*/ 468 w 480"/>
                              <a:gd name="T7" fmla="*/ 882 h 1028"/>
                              <a:gd name="T8" fmla="*/ 477 w 480"/>
                              <a:gd name="T9" fmla="*/ 816 h 1028"/>
                              <a:gd name="T10" fmla="*/ 474 w 480"/>
                              <a:gd name="T11" fmla="*/ 807 h 1028"/>
                              <a:gd name="T12" fmla="*/ 459 w 480"/>
                              <a:gd name="T13" fmla="*/ 750 h 1028"/>
                              <a:gd name="T14" fmla="*/ 459 w 480"/>
                              <a:gd name="T15" fmla="*/ 705 h 1028"/>
                              <a:gd name="T16" fmla="*/ 450 w 480"/>
                              <a:gd name="T17" fmla="*/ 708 h 1028"/>
                              <a:gd name="T18" fmla="*/ 456 w 480"/>
                              <a:gd name="T19" fmla="*/ 699 h 1028"/>
                              <a:gd name="T20" fmla="*/ 450 w 480"/>
                              <a:gd name="T21" fmla="*/ 669 h 1028"/>
                              <a:gd name="T22" fmla="*/ 444 w 480"/>
                              <a:gd name="T23" fmla="*/ 591 h 1028"/>
                              <a:gd name="T24" fmla="*/ 429 w 480"/>
                              <a:gd name="T25" fmla="*/ 510 h 1028"/>
                              <a:gd name="T26" fmla="*/ 432 w 480"/>
                              <a:gd name="T27" fmla="*/ 480 h 1028"/>
                              <a:gd name="T28" fmla="*/ 423 w 480"/>
                              <a:gd name="T29" fmla="*/ 483 h 1028"/>
                              <a:gd name="T30" fmla="*/ 408 w 480"/>
                              <a:gd name="T31" fmla="*/ 438 h 1028"/>
                              <a:gd name="T32" fmla="*/ 384 w 480"/>
                              <a:gd name="T33" fmla="*/ 408 h 1028"/>
                              <a:gd name="T34" fmla="*/ 372 w 480"/>
                              <a:gd name="T35" fmla="*/ 336 h 1028"/>
                              <a:gd name="T36" fmla="*/ 351 w 480"/>
                              <a:gd name="T37" fmla="*/ 330 h 1028"/>
                              <a:gd name="T38" fmla="*/ 345 w 480"/>
                              <a:gd name="T39" fmla="*/ 294 h 1028"/>
                              <a:gd name="T40" fmla="*/ 312 w 480"/>
                              <a:gd name="T41" fmla="*/ 222 h 1028"/>
                              <a:gd name="T42" fmla="*/ 306 w 480"/>
                              <a:gd name="T43" fmla="*/ 174 h 1028"/>
                              <a:gd name="T44" fmla="*/ 297 w 480"/>
                              <a:gd name="T45" fmla="*/ 177 h 1028"/>
                              <a:gd name="T46" fmla="*/ 291 w 480"/>
                              <a:gd name="T47" fmla="*/ 186 h 1028"/>
                              <a:gd name="T48" fmla="*/ 279 w 480"/>
                              <a:gd name="T49" fmla="*/ 156 h 1028"/>
                              <a:gd name="T50" fmla="*/ 246 w 480"/>
                              <a:gd name="T51" fmla="*/ 147 h 1028"/>
                              <a:gd name="T52" fmla="*/ 225 w 480"/>
                              <a:gd name="T53" fmla="*/ 132 h 1028"/>
                              <a:gd name="T54" fmla="*/ 201 w 480"/>
                              <a:gd name="T55" fmla="*/ 105 h 1028"/>
                              <a:gd name="T56" fmla="*/ 159 w 480"/>
                              <a:gd name="T57" fmla="*/ 96 h 1028"/>
                              <a:gd name="T58" fmla="*/ 102 w 480"/>
                              <a:gd name="T59" fmla="*/ 63 h 1028"/>
                              <a:gd name="T60" fmla="*/ 78 w 480"/>
                              <a:gd name="T61" fmla="*/ 33 h 1028"/>
                              <a:gd name="T62" fmla="*/ 51 w 480"/>
                              <a:gd name="T63" fmla="*/ 12 h 1028"/>
                              <a:gd name="T64" fmla="*/ 33 w 480"/>
                              <a:gd name="T65" fmla="*/ 0 h 1028"/>
                              <a:gd name="T66" fmla="*/ 21 w 480"/>
                              <a:gd name="T67" fmla="*/ 48 h 1028"/>
                              <a:gd name="T68" fmla="*/ 48 w 480"/>
                              <a:gd name="T69" fmla="*/ 132 h 1028"/>
                              <a:gd name="T70" fmla="*/ 117 w 480"/>
                              <a:gd name="T71" fmla="*/ 108 h 1028"/>
                              <a:gd name="T72" fmla="*/ 126 w 480"/>
                              <a:gd name="T73" fmla="*/ 120 h 1028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w 480"/>
                              <a:gd name="T112" fmla="*/ 0 h 1028"/>
                              <a:gd name="T113" fmla="*/ 480 w 480"/>
                              <a:gd name="T114" fmla="*/ 1028 h 1028"/>
                            </a:gdLst>
                            <a:ahLst/>
                            <a:cxnLst>
                              <a:cxn ang="T74">
                                <a:pos x="T0" y="T1"/>
                              </a:cxn>
                              <a:cxn ang="T75">
                                <a:pos x="T2" y="T3"/>
                              </a:cxn>
                              <a:cxn ang="T76">
                                <a:pos x="T4" y="T5"/>
                              </a:cxn>
                              <a:cxn ang="T77">
                                <a:pos x="T6" y="T7"/>
                              </a:cxn>
                              <a:cxn ang="T78">
                                <a:pos x="T8" y="T9"/>
                              </a:cxn>
                              <a:cxn ang="T79">
                                <a:pos x="T10" y="T11"/>
                              </a:cxn>
                              <a:cxn ang="T80">
                                <a:pos x="T12" y="T13"/>
                              </a:cxn>
                              <a:cxn ang="T81">
                                <a:pos x="T14" y="T15"/>
                              </a:cxn>
                              <a:cxn ang="T82">
                                <a:pos x="T16" y="T17"/>
                              </a:cxn>
                              <a:cxn ang="T83">
                                <a:pos x="T18" y="T19"/>
                              </a:cxn>
                              <a:cxn ang="T84">
                                <a:pos x="T20" y="T21"/>
                              </a:cxn>
                              <a:cxn ang="T85">
                                <a:pos x="T22" y="T23"/>
                              </a:cxn>
                              <a:cxn ang="T86">
                                <a:pos x="T24" y="T25"/>
                              </a:cxn>
                              <a:cxn ang="T87">
                                <a:pos x="T26" y="T27"/>
                              </a:cxn>
                              <a:cxn ang="T88">
                                <a:pos x="T28" y="T29"/>
                              </a:cxn>
                              <a:cxn ang="T89">
                                <a:pos x="T30" y="T31"/>
                              </a:cxn>
                              <a:cxn ang="T90">
                                <a:pos x="T32" y="T33"/>
                              </a:cxn>
                              <a:cxn ang="T91">
                                <a:pos x="T34" y="T35"/>
                              </a:cxn>
                              <a:cxn ang="T92">
                                <a:pos x="T36" y="T37"/>
                              </a:cxn>
                              <a:cxn ang="T93">
                                <a:pos x="T38" y="T39"/>
                              </a:cxn>
                              <a:cxn ang="T94">
                                <a:pos x="T40" y="T41"/>
                              </a:cxn>
                              <a:cxn ang="T95">
                                <a:pos x="T42" y="T43"/>
                              </a:cxn>
                              <a:cxn ang="T96">
                                <a:pos x="T44" y="T45"/>
                              </a:cxn>
                              <a:cxn ang="T97">
                                <a:pos x="T46" y="T47"/>
                              </a:cxn>
                              <a:cxn ang="T98">
                                <a:pos x="T48" y="T49"/>
                              </a:cxn>
                              <a:cxn ang="T99">
                                <a:pos x="T50" y="T51"/>
                              </a:cxn>
                              <a:cxn ang="T100">
                                <a:pos x="T52" y="T53"/>
                              </a:cxn>
                              <a:cxn ang="T101">
                                <a:pos x="T54" y="T55"/>
                              </a:cxn>
                              <a:cxn ang="T102">
                                <a:pos x="T56" y="T57"/>
                              </a:cxn>
                              <a:cxn ang="T103">
                                <a:pos x="T58" y="T59"/>
                              </a:cxn>
                              <a:cxn ang="T104">
                                <a:pos x="T60" y="T61"/>
                              </a:cxn>
                              <a:cxn ang="T105">
                                <a:pos x="T62" y="T63"/>
                              </a:cxn>
                              <a:cxn ang="T106">
                                <a:pos x="T64" y="T65"/>
                              </a:cxn>
                              <a:cxn ang="T107">
                                <a:pos x="T66" y="T67"/>
                              </a:cxn>
                              <a:cxn ang="T108">
                                <a:pos x="T68" y="T69"/>
                              </a:cxn>
                              <a:cxn ang="T109">
                                <a:pos x="T70" y="T71"/>
                              </a:cxn>
                              <a:cxn ang="T110">
                                <a:pos x="T72" y="T73"/>
                              </a:cxn>
                            </a:cxnLst>
                            <a:rect l="T111" t="T112" r="T113" b="T114"/>
                            <a:pathLst>
                              <a:path w="480" h="1028">
                                <a:moveTo>
                                  <a:pt x="471" y="1017"/>
                                </a:moveTo>
                                <a:cubicBezTo>
                                  <a:pt x="480" y="983"/>
                                  <a:pt x="471" y="1028"/>
                                  <a:pt x="468" y="993"/>
                                </a:cubicBezTo>
                                <a:cubicBezTo>
                                  <a:pt x="467" y="982"/>
                                  <a:pt x="471" y="968"/>
                                  <a:pt x="474" y="957"/>
                                </a:cubicBezTo>
                                <a:cubicBezTo>
                                  <a:pt x="470" y="931"/>
                                  <a:pt x="476" y="907"/>
                                  <a:pt x="468" y="882"/>
                                </a:cubicBezTo>
                                <a:cubicBezTo>
                                  <a:pt x="470" y="860"/>
                                  <a:pt x="474" y="838"/>
                                  <a:pt x="477" y="816"/>
                                </a:cubicBezTo>
                                <a:cubicBezTo>
                                  <a:pt x="476" y="813"/>
                                  <a:pt x="474" y="810"/>
                                  <a:pt x="474" y="807"/>
                                </a:cubicBezTo>
                                <a:cubicBezTo>
                                  <a:pt x="474" y="782"/>
                                  <a:pt x="461" y="775"/>
                                  <a:pt x="459" y="750"/>
                                </a:cubicBezTo>
                                <a:cubicBezTo>
                                  <a:pt x="458" y="739"/>
                                  <a:pt x="459" y="705"/>
                                  <a:pt x="459" y="705"/>
                                </a:cubicBezTo>
                                <a:cubicBezTo>
                                  <a:pt x="456" y="706"/>
                                  <a:pt x="451" y="711"/>
                                  <a:pt x="450" y="708"/>
                                </a:cubicBezTo>
                                <a:cubicBezTo>
                                  <a:pt x="448" y="705"/>
                                  <a:pt x="456" y="703"/>
                                  <a:pt x="456" y="699"/>
                                </a:cubicBezTo>
                                <a:cubicBezTo>
                                  <a:pt x="457" y="688"/>
                                  <a:pt x="453" y="679"/>
                                  <a:pt x="450" y="669"/>
                                </a:cubicBezTo>
                                <a:cubicBezTo>
                                  <a:pt x="453" y="642"/>
                                  <a:pt x="453" y="617"/>
                                  <a:pt x="444" y="591"/>
                                </a:cubicBezTo>
                                <a:cubicBezTo>
                                  <a:pt x="459" y="547"/>
                                  <a:pt x="462" y="546"/>
                                  <a:pt x="429" y="510"/>
                                </a:cubicBezTo>
                                <a:cubicBezTo>
                                  <a:pt x="428" y="519"/>
                                  <a:pt x="435" y="472"/>
                                  <a:pt x="432" y="480"/>
                                </a:cubicBezTo>
                                <a:cubicBezTo>
                                  <a:pt x="431" y="483"/>
                                  <a:pt x="424" y="486"/>
                                  <a:pt x="423" y="483"/>
                                </a:cubicBezTo>
                                <a:cubicBezTo>
                                  <a:pt x="408" y="434"/>
                                  <a:pt x="437" y="445"/>
                                  <a:pt x="408" y="438"/>
                                </a:cubicBezTo>
                                <a:cubicBezTo>
                                  <a:pt x="400" y="428"/>
                                  <a:pt x="391" y="419"/>
                                  <a:pt x="384" y="408"/>
                                </a:cubicBezTo>
                                <a:cubicBezTo>
                                  <a:pt x="382" y="394"/>
                                  <a:pt x="382" y="346"/>
                                  <a:pt x="372" y="336"/>
                                </a:cubicBezTo>
                                <a:cubicBezTo>
                                  <a:pt x="367" y="331"/>
                                  <a:pt x="358" y="332"/>
                                  <a:pt x="351" y="330"/>
                                </a:cubicBezTo>
                                <a:cubicBezTo>
                                  <a:pt x="347" y="315"/>
                                  <a:pt x="353" y="307"/>
                                  <a:pt x="345" y="294"/>
                                </a:cubicBezTo>
                                <a:cubicBezTo>
                                  <a:pt x="345" y="291"/>
                                  <a:pt x="341" y="212"/>
                                  <a:pt x="312" y="222"/>
                                </a:cubicBezTo>
                                <a:cubicBezTo>
                                  <a:pt x="305" y="202"/>
                                  <a:pt x="312" y="168"/>
                                  <a:pt x="306" y="174"/>
                                </a:cubicBezTo>
                                <a:cubicBezTo>
                                  <a:pt x="304" y="176"/>
                                  <a:pt x="299" y="175"/>
                                  <a:pt x="297" y="177"/>
                                </a:cubicBezTo>
                                <a:cubicBezTo>
                                  <a:pt x="295" y="179"/>
                                  <a:pt x="283" y="211"/>
                                  <a:pt x="291" y="186"/>
                                </a:cubicBezTo>
                                <a:cubicBezTo>
                                  <a:pt x="289" y="177"/>
                                  <a:pt x="287" y="162"/>
                                  <a:pt x="279" y="156"/>
                                </a:cubicBezTo>
                                <a:cubicBezTo>
                                  <a:pt x="270" y="149"/>
                                  <a:pt x="246" y="147"/>
                                  <a:pt x="246" y="147"/>
                                </a:cubicBezTo>
                                <a:cubicBezTo>
                                  <a:pt x="240" y="141"/>
                                  <a:pt x="231" y="138"/>
                                  <a:pt x="225" y="132"/>
                                </a:cubicBezTo>
                                <a:cubicBezTo>
                                  <a:pt x="213" y="120"/>
                                  <a:pt x="218" y="114"/>
                                  <a:pt x="201" y="105"/>
                                </a:cubicBezTo>
                                <a:cubicBezTo>
                                  <a:pt x="182" y="110"/>
                                  <a:pt x="176" y="102"/>
                                  <a:pt x="159" y="96"/>
                                </a:cubicBezTo>
                                <a:cubicBezTo>
                                  <a:pt x="143" y="80"/>
                                  <a:pt x="119" y="78"/>
                                  <a:pt x="102" y="63"/>
                                </a:cubicBezTo>
                                <a:cubicBezTo>
                                  <a:pt x="64" y="29"/>
                                  <a:pt x="97" y="59"/>
                                  <a:pt x="78" y="33"/>
                                </a:cubicBezTo>
                                <a:cubicBezTo>
                                  <a:pt x="72" y="24"/>
                                  <a:pt x="59" y="18"/>
                                  <a:pt x="51" y="12"/>
                                </a:cubicBezTo>
                                <a:cubicBezTo>
                                  <a:pt x="45" y="8"/>
                                  <a:pt x="33" y="0"/>
                                  <a:pt x="33" y="0"/>
                                </a:cubicBezTo>
                                <a:cubicBezTo>
                                  <a:pt x="0" y="11"/>
                                  <a:pt x="11" y="11"/>
                                  <a:pt x="21" y="48"/>
                                </a:cubicBezTo>
                                <a:cubicBezTo>
                                  <a:pt x="23" y="55"/>
                                  <a:pt x="41" y="129"/>
                                  <a:pt x="48" y="132"/>
                                </a:cubicBezTo>
                                <a:cubicBezTo>
                                  <a:pt x="78" y="126"/>
                                  <a:pt x="90" y="103"/>
                                  <a:pt x="117" y="108"/>
                                </a:cubicBezTo>
                                <a:cubicBezTo>
                                  <a:pt x="124" y="118"/>
                                  <a:pt x="120" y="114"/>
                                  <a:pt x="126" y="120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grpSp>
                        <p:nvGrpSpPr>
                          <p:cNvPr id="822" name="Group 1283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31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621" name="Oval 1284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2476" y="1157"/>
                              <a:ext cx="681" cy="1542"/>
                            </a:xfrm>
                            <a:prstGeom prst="ellipse">
                              <a:avLst/>
                            </a:pr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22" name="Freeform 1285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95" y="2048"/>
                              <a:ext cx="294" cy="993"/>
                            </a:xfrm>
                            <a:custGeom>
                              <a:avLst/>
                              <a:gdLst>
                                <a:gd name="T0" fmla="*/ 0 w 294"/>
                                <a:gd name="T1" fmla="*/ 993 h 993"/>
                                <a:gd name="T2" fmla="*/ 15 w 294"/>
                                <a:gd name="T3" fmla="*/ 942 h 993"/>
                                <a:gd name="T4" fmla="*/ 30 w 294"/>
                                <a:gd name="T5" fmla="*/ 921 h 993"/>
                                <a:gd name="T6" fmla="*/ 51 w 294"/>
                                <a:gd name="T7" fmla="*/ 897 h 993"/>
                                <a:gd name="T8" fmla="*/ 66 w 294"/>
                                <a:gd name="T9" fmla="*/ 855 h 993"/>
                                <a:gd name="T10" fmla="*/ 78 w 294"/>
                                <a:gd name="T11" fmla="*/ 837 h 993"/>
                                <a:gd name="T12" fmla="*/ 84 w 294"/>
                                <a:gd name="T13" fmla="*/ 828 h 993"/>
                                <a:gd name="T14" fmla="*/ 108 w 294"/>
                                <a:gd name="T15" fmla="*/ 795 h 993"/>
                                <a:gd name="T16" fmla="*/ 129 w 294"/>
                                <a:gd name="T17" fmla="*/ 714 h 993"/>
                                <a:gd name="T18" fmla="*/ 147 w 294"/>
                                <a:gd name="T19" fmla="*/ 675 h 993"/>
                                <a:gd name="T20" fmla="*/ 162 w 294"/>
                                <a:gd name="T21" fmla="*/ 627 h 993"/>
                                <a:gd name="T22" fmla="*/ 204 w 294"/>
                                <a:gd name="T23" fmla="*/ 519 h 993"/>
                                <a:gd name="T24" fmla="*/ 141 w 294"/>
                                <a:gd name="T25" fmla="*/ 543 h 993"/>
                                <a:gd name="T26" fmla="*/ 99 w 294"/>
                                <a:gd name="T27" fmla="*/ 597 h 993"/>
                                <a:gd name="T28" fmla="*/ 81 w 294"/>
                                <a:gd name="T29" fmla="*/ 672 h 993"/>
                                <a:gd name="T30" fmla="*/ 69 w 294"/>
                                <a:gd name="T31" fmla="*/ 690 h 993"/>
                                <a:gd name="T32" fmla="*/ 78 w 294"/>
                                <a:gd name="T33" fmla="*/ 708 h 993"/>
                                <a:gd name="T34" fmla="*/ 45 w 294"/>
                                <a:gd name="T35" fmla="*/ 765 h 993"/>
                                <a:gd name="T36" fmla="*/ 42 w 294"/>
                                <a:gd name="T37" fmla="*/ 789 h 993"/>
                                <a:gd name="T38" fmla="*/ 39 w 294"/>
                                <a:gd name="T39" fmla="*/ 801 h 993"/>
                                <a:gd name="T40" fmla="*/ 15 w 294"/>
                                <a:gd name="T41" fmla="*/ 753 h 993"/>
                                <a:gd name="T42" fmla="*/ 51 w 294"/>
                                <a:gd name="T43" fmla="*/ 696 h 993"/>
                                <a:gd name="T44" fmla="*/ 69 w 294"/>
                                <a:gd name="T45" fmla="*/ 675 h 993"/>
                                <a:gd name="T46" fmla="*/ 114 w 294"/>
                                <a:gd name="T47" fmla="*/ 612 h 993"/>
                                <a:gd name="T48" fmla="*/ 129 w 294"/>
                                <a:gd name="T49" fmla="*/ 597 h 993"/>
                                <a:gd name="T50" fmla="*/ 141 w 294"/>
                                <a:gd name="T51" fmla="*/ 567 h 993"/>
                                <a:gd name="T52" fmla="*/ 153 w 294"/>
                                <a:gd name="T53" fmla="*/ 525 h 993"/>
                                <a:gd name="T54" fmla="*/ 168 w 294"/>
                                <a:gd name="T55" fmla="*/ 507 h 993"/>
                                <a:gd name="T56" fmla="*/ 174 w 294"/>
                                <a:gd name="T57" fmla="*/ 489 h 993"/>
                                <a:gd name="T58" fmla="*/ 180 w 294"/>
                                <a:gd name="T59" fmla="*/ 477 h 993"/>
                                <a:gd name="T60" fmla="*/ 210 w 294"/>
                                <a:gd name="T61" fmla="*/ 417 h 993"/>
                                <a:gd name="T62" fmla="*/ 225 w 294"/>
                                <a:gd name="T63" fmla="*/ 387 h 993"/>
                                <a:gd name="T64" fmla="*/ 231 w 294"/>
                                <a:gd name="T65" fmla="*/ 369 h 993"/>
                                <a:gd name="T66" fmla="*/ 234 w 294"/>
                                <a:gd name="T67" fmla="*/ 324 h 993"/>
                                <a:gd name="T68" fmla="*/ 246 w 294"/>
                                <a:gd name="T69" fmla="*/ 306 h 993"/>
                                <a:gd name="T70" fmla="*/ 252 w 294"/>
                                <a:gd name="T71" fmla="*/ 288 h 993"/>
                                <a:gd name="T72" fmla="*/ 261 w 294"/>
                                <a:gd name="T73" fmla="*/ 216 h 993"/>
                                <a:gd name="T74" fmla="*/ 279 w 294"/>
                                <a:gd name="T75" fmla="*/ 189 h 993"/>
                                <a:gd name="T76" fmla="*/ 261 w 294"/>
                                <a:gd name="T77" fmla="*/ 168 h 993"/>
                                <a:gd name="T78" fmla="*/ 282 w 294"/>
                                <a:gd name="T79" fmla="*/ 132 h 993"/>
                                <a:gd name="T80" fmla="*/ 294 w 294"/>
                                <a:gd name="T81" fmla="*/ 105 h 993"/>
                                <a:gd name="T82" fmla="*/ 279 w 294"/>
                                <a:gd name="T83" fmla="*/ 75 h 993"/>
                                <a:gd name="T84" fmla="*/ 288 w 294"/>
                                <a:gd name="T85" fmla="*/ 0 h 993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w 294"/>
                                <a:gd name="T130" fmla="*/ 0 h 993"/>
                                <a:gd name="T131" fmla="*/ 294 w 294"/>
                                <a:gd name="T132" fmla="*/ 993 h 993"/>
                              </a:gdLst>
                              <a:ahLst/>
                              <a:cxnLst>
                                <a:cxn ang="T86">
                                  <a:pos x="T0" y="T1"/>
                                </a:cxn>
                                <a:cxn ang="T87">
                                  <a:pos x="T2" y="T3"/>
                                </a:cxn>
                                <a:cxn ang="T88">
                                  <a:pos x="T4" y="T5"/>
                                </a:cxn>
                                <a:cxn ang="T89">
                                  <a:pos x="T6" y="T7"/>
                                </a:cxn>
                                <a:cxn ang="T90">
                                  <a:pos x="T8" y="T9"/>
                                </a:cxn>
                                <a:cxn ang="T91">
                                  <a:pos x="T10" y="T11"/>
                                </a:cxn>
                                <a:cxn ang="T92">
                                  <a:pos x="T12" y="T13"/>
                                </a:cxn>
                                <a:cxn ang="T93">
                                  <a:pos x="T14" y="T15"/>
                                </a:cxn>
                                <a:cxn ang="T94">
                                  <a:pos x="T16" y="T17"/>
                                </a:cxn>
                                <a:cxn ang="T95">
                                  <a:pos x="T18" y="T19"/>
                                </a:cxn>
                                <a:cxn ang="T96">
                                  <a:pos x="T20" y="T21"/>
                                </a:cxn>
                                <a:cxn ang="T97">
                                  <a:pos x="T22" y="T23"/>
                                </a:cxn>
                                <a:cxn ang="T98">
                                  <a:pos x="T24" y="T25"/>
                                </a:cxn>
                                <a:cxn ang="T99">
                                  <a:pos x="T26" y="T27"/>
                                </a:cxn>
                                <a:cxn ang="T100">
                                  <a:pos x="T28" y="T29"/>
                                </a:cxn>
                                <a:cxn ang="T101">
                                  <a:pos x="T30" y="T31"/>
                                </a:cxn>
                                <a:cxn ang="T102">
                                  <a:pos x="T32" y="T33"/>
                                </a:cxn>
                                <a:cxn ang="T103">
                                  <a:pos x="T34" y="T35"/>
                                </a:cxn>
                                <a:cxn ang="T104">
                                  <a:pos x="T36" y="T37"/>
                                </a:cxn>
                                <a:cxn ang="T105">
                                  <a:pos x="T38" y="T39"/>
                                </a:cxn>
                                <a:cxn ang="T106">
                                  <a:pos x="T40" y="T41"/>
                                </a:cxn>
                                <a:cxn ang="T107">
                                  <a:pos x="T42" y="T43"/>
                                </a:cxn>
                                <a:cxn ang="T108">
                                  <a:pos x="T44" y="T45"/>
                                </a:cxn>
                                <a:cxn ang="T109">
                                  <a:pos x="T46" y="T47"/>
                                </a:cxn>
                                <a:cxn ang="T110">
                                  <a:pos x="T48" y="T49"/>
                                </a:cxn>
                                <a:cxn ang="T111">
                                  <a:pos x="T50" y="T51"/>
                                </a:cxn>
                                <a:cxn ang="T112">
                                  <a:pos x="T52" y="T53"/>
                                </a:cxn>
                                <a:cxn ang="T113">
                                  <a:pos x="T54" y="T55"/>
                                </a:cxn>
                                <a:cxn ang="T114">
                                  <a:pos x="T56" y="T57"/>
                                </a:cxn>
                                <a:cxn ang="T115">
                                  <a:pos x="T58" y="T59"/>
                                </a:cxn>
                                <a:cxn ang="T116">
                                  <a:pos x="T60" y="T61"/>
                                </a:cxn>
                                <a:cxn ang="T117">
                                  <a:pos x="T62" y="T63"/>
                                </a:cxn>
                                <a:cxn ang="T118">
                                  <a:pos x="T64" y="T65"/>
                                </a:cxn>
                                <a:cxn ang="T119">
                                  <a:pos x="T66" y="T67"/>
                                </a:cxn>
                                <a:cxn ang="T120">
                                  <a:pos x="T68" y="T69"/>
                                </a:cxn>
                                <a:cxn ang="T121">
                                  <a:pos x="T70" y="T71"/>
                                </a:cxn>
                                <a:cxn ang="T122">
                                  <a:pos x="T72" y="T73"/>
                                </a:cxn>
                                <a:cxn ang="T123">
                                  <a:pos x="T74" y="T75"/>
                                </a:cxn>
                                <a:cxn ang="T124">
                                  <a:pos x="T76" y="T77"/>
                                </a:cxn>
                                <a:cxn ang="T125">
                                  <a:pos x="T78" y="T79"/>
                                </a:cxn>
                                <a:cxn ang="T126">
                                  <a:pos x="T80" y="T81"/>
                                </a:cxn>
                                <a:cxn ang="T127">
                                  <a:pos x="T82" y="T83"/>
                                </a:cxn>
                                <a:cxn ang="T128">
                                  <a:pos x="T84" y="T85"/>
                                </a:cxn>
                              </a:cxnLst>
                              <a:rect l="T129" t="T130" r="T131" b="T132"/>
                              <a:pathLst>
                                <a:path w="294" h="993">
                                  <a:moveTo>
                                    <a:pt x="0" y="993"/>
                                  </a:moveTo>
                                  <a:cubicBezTo>
                                    <a:pt x="5" y="973"/>
                                    <a:pt x="0" y="957"/>
                                    <a:pt x="15" y="942"/>
                                  </a:cubicBezTo>
                                  <a:cubicBezTo>
                                    <a:pt x="22" y="921"/>
                                    <a:pt x="15" y="926"/>
                                    <a:pt x="30" y="921"/>
                                  </a:cubicBezTo>
                                  <a:cubicBezTo>
                                    <a:pt x="34" y="908"/>
                                    <a:pt x="43" y="907"/>
                                    <a:pt x="51" y="897"/>
                                  </a:cubicBezTo>
                                  <a:cubicBezTo>
                                    <a:pt x="61" y="885"/>
                                    <a:pt x="62" y="869"/>
                                    <a:pt x="66" y="855"/>
                                  </a:cubicBezTo>
                                  <a:cubicBezTo>
                                    <a:pt x="68" y="848"/>
                                    <a:pt x="74" y="843"/>
                                    <a:pt x="78" y="837"/>
                                  </a:cubicBezTo>
                                  <a:cubicBezTo>
                                    <a:pt x="80" y="834"/>
                                    <a:pt x="84" y="828"/>
                                    <a:pt x="84" y="828"/>
                                  </a:cubicBezTo>
                                  <a:cubicBezTo>
                                    <a:pt x="88" y="811"/>
                                    <a:pt x="90" y="801"/>
                                    <a:pt x="108" y="795"/>
                                  </a:cubicBezTo>
                                  <a:cubicBezTo>
                                    <a:pt x="117" y="769"/>
                                    <a:pt x="122" y="741"/>
                                    <a:pt x="129" y="714"/>
                                  </a:cubicBezTo>
                                  <a:cubicBezTo>
                                    <a:pt x="134" y="696"/>
                                    <a:pt x="132" y="685"/>
                                    <a:pt x="147" y="675"/>
                                  </a:cubicBezTo>
                                  <a:cubicBezTo>
                                    <a:pt x="152" y="659"/>
                                    <a:pt x="158" y="643"/>
                                    <a:pt x="162" y="627"/>
                                  </a:cubicBezTo>
                                  <a:cubicBezTo>
                                    <a:pt x="164" y="594"/>
                                    <a:pt x="162" y="526"/>
                                    <a:pt x="204" y="519"/>
                                  </a:cubicBezTo>
                                  <a:cubicBezTo>
                                    <a:pt x="176" y="513"/>
                                    <a:pt x="163" y="528"/>
                                    <a:pt x="141" y="543"/>
                                  </a:cubicBezTo>
                                  <a:cubicBezTo>
                                    <a:pt x="128" y="562"/>
                                    <a:pt x="112" y="578"/>
                                    <a:pt x="99" y="597"/>
                                  </a:cubicBezTo>
                                  <a:cubicBezTo>
                                    <a:pt x="97" y="634"/>
                                    <a:pt x="96" y="645"/>
                                    <a:pt x="81" y="672"/>
                                  </a:cubicBezTo>
                                  <a:cubicBezTo>
                                    <a:pt x="77" y="678"/>
                                    <a:pt x="71" y="683"/>
                                    <a:pt x="69" y="690"/>
                                  </a:cubicBezTo>
                                  <a:cubicBezTo>
                                    <a:pt x="67" y="696"/>
                                    <a:pt x="78" y="708"/>
                                    <a:pt x="78" y="708"/>
                                  </a:cubicBezTo>
                                  <a:cubicBezTo>
                                    <a:pt x="75" y="732"/>
                                    <a:pt x="58" y="745"/>
                                    <a:pt x="45" y="765"/>
                                  </a:cubicBezTo>
                                  <a:cubicBezTo>
                                    <a:pt x="44" y="773"/>
                                    <a:pt x="43" y="781"/>
                                    <a:pt x="42" y="789"/>
                                  </a:cubicBezTo>
                                  <a:cubicBezTo>
                                    <a:pt x="41" y="793"/>
                                    <a:pt x="41" y="805"/>
                                    <a:pt x="39" y="801"/>
                                  </a:cubicBezTo>
                                  <a:cubicBezTo>
                                    <a:pt x="34" y="789"/>
                                    <a:pt x="18" y="766"/>
                                    <a:pt x="15" y="753"/>
                                  </a:cubicBezTo>
                                  <a:cubicBezTo>
                                    <a:pt x="17" y="731"/>
                                    <a:pt x="36" y="713"/>
                                    <a:pt x="51" y="696"/>
                                  </a:cubicBezTo>
                                  <a:cubicBezTo>
                                    <a:pt x="60" y="686"/>
                                    <a:pt x="63" y="687"/>
                                    <a:pt x="69" y="675"/>
                                  </a:cubicBezTo>
                                  <a:cubicBezTo>
                                    <a:pt x="80" y="653"/>
                                    <a:pt x="93" y="626"/>
                                    <a:pt x="114" y="612"/>
                                  </a:cubicBezTo>
                                  <a:cubicBezTo>
                                    <a:pt x="118" y="606"/>
                                    <a:pt x="125" y="603"/>
                                    <a:pt x="129" y="597"/>
                                  </a:cubicBezTo>
                                  <a:cubicBezTo>
                                    <a:pt x="135" y="589"/>
                                    <a:pt x="135" y="576"/>
                                    <a:pt x="141" y="567"/>
                                  </a:cubicBezTo>
                                  <a:cubicBezTo>
                                    <a:pt x="143" y="556"/>
                                    <a:pt x="145" y="533"/>
                                    <a:pt x="153" y="525"/>
                                  </a:cubicBezTo>
                                  <a:cubicBezTo>
                                    <a:pt x="159" y="519"/>
                                    <a:pt x="165" y="515"/>
                                    <a:pt x="168" y="507"/>
                                  </a:cubicBezTo>
                                  <a:cubicBezTo>
                                    <a:pt x="171" y="501"/>
                                    <a:pt x="171" y="495"/>
                                    <a:pt x="174" y="489"/>
                                  </a:cubicBezTo>
                                  <a:cubicBezTo>
                                    <a:pt x="176" y="485"/>
                                    <a:pt x="178" y="481"/>
                                    <a:pt x="180" y="477"/>
                                  </a:cubicBezTo>
                                  <a:cubicBezTo>
                                    <a:pt x="183" y="444"/>
                                    <a:pt x="199" y="449"/>
                                    <a:pt x="210" y="417"/>
                                  </a:cubicBezTo>
                                  <a:cubicBezTo>
                                    <a:pt x="216" y="419"/>
                                    <a:pt x="221" y="389"/>
                                    <a:pt x="225" y="387"/>
                                  </a:cubicBezTo>
                                  <a:cubicBezTo>
                                    <a:pt x="230" y="384"/>
                                    <a:pt x="231" y="369"/>
                                    <a:pt x="231" y="369"/>
                                  </a:cubicBezTo>
                                  <a:cubicBezTo>
                                    <a:pt x="232" y="354"/>
                                    <a:pt x="231" y="339"/>
                                    <a:pt x="234" y="324"/>
                                  </a:cubicBezTo>
                                  <a:cubicBezTo>
                                    <a:pt x="236" y="317"/>
                                    <a:pt x="244" y="313"/>
                                    <a:pt x="246" y="306"/>
                                  </a:cubicBezTo>
                                  <a:cubicBezTo>
                                    <a:pt x="248" y="300"/>
                                    <a:pt x="252" y="288"/>
                                    <a:pt x="252" y="288"/>
                                  </a:cubicBezTo>
                                  <a:cubicBezTo>
                                    <a:pt x="245" y="268"/>
                                    <a:pt x="250" y="235"/>
                                    <a:pt x="261" y="216"/>
                                  </a:cubicBezTo>
                                  <a:cubicBezTo>
                                    <a:pt x="266" y="207"/>
                                    <a:pt x="279" y="189"/>
                                    <a:pt x="279" y="189"/>
                                  </a:cubicBezTo>
                                  <a:cubicBezTo>
                                    <a:pt x="274" y="174"/>
                                    <a:pt x="266" y="183"/>
                                    <a:pt x="261" y="168"/>
                                  </a:cubicBezTo>
                                  <a:cubicBezTo>
                                    <a:pt x="265" y="152"/>
                                    <a:pt x="268" y="142"/>
                                    <a:pt x="282" y="132"/>
                                  </a:cubicBezTo>
                                  <a:cubicBezTo>
                                    <a:pt x="289" y="111"/>
                                    <a:pt x="284" y="119"/>
                                    <a:pt x="294" y="105"/>
                                  </a:cubicBezTo>
                                  <a:cubicBezTo>
                                    <a:pt x="282" y="97"/>
                                    <a:pt x="283" y="88"/>
                                    <a:pt x="279" y="75"/>
                                  </a:cubicBezTo>
                                  <a:cubicBezTo>
                                    <a:pt x="285" y="6"/>
                                    <a:pt x="278" y="30"/>
                                    <a:pt x="288" y="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1905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23" name="Freeform 1286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431" y="1066"/>
                              <a:ext cx="432" cy="1986"/>
                            </a:xfrm>
                            <a:custGeom>
                              <a:avLst/>
                              <a:gdLst>
                                <a:gd name="T0" fmla="*/ 427 w 432"/>
                                <a:gd name="T1" fmla="*/ 1986 h 1986"/>
                                <a:gd name="T2" fmla="*/ 412 w 432"/>
                                <a:gd name="T3" fmla="*/ 1950 h 1986"/>
                                <a:gd name="T4" fmla="*/ 325 w 432"/>
                                <a:gd name="T5" fmla="*/ 1866 h 1986"/>
                                <a:gd name="T6" fmla="*/ 343 w 432"/>
                                <a:gd name="T7" fmla="*/ 1863 h 1986"/>
                                <a:gd name="T8" fmla="*/ 325 w 432"/>
                                <a:gd name="T9" fmla="*/ 1836 h 1986"/>
                                <a:gd name="T10" fmla="*/ 307 w 432"/>
                                <a:gd name="T11" fmla="*/ 1809 h 1986"/>
                                <a:gd name="T12" fmla="*/ 262 w 432"/>
                                <a:gd name="T13" fmla="*/ 1761 h 1986"/>
                                <a:gd name="T14" fmla="*/ 193 w 432"/>
                                <a:gd name="T15" fmla="*/ 1710 h 1986"/>
                                <a:gd name="T16" fmla="*/ 163 w 432"/>
                                <a:gd name="T17" fmla="*/ 1647 h 1986"/>
                                <a:gd name="T18" fmla="*/ 151 w 432"/>
                                <a:gd name="T19" fmla="*/ 1608 h 1986"/>
                                <a:gd name="T20" fmla="*/ 133 w 432"/>
                                <a:gd name="T21" fmla="*/ 1590 h 1986"/>
                                <a:gd name="T22" fmla="*/ 112 w 432"/>
                                <a:gd name="T23" fmla="*/ 1524 h 1986"/>
                                <a:gd name="T24" fmla="*/ 142 w 432"/>
                                <a:gd name="T25" fmla="*/ 1530 h 1986"/>
                                <a:gd name="T26" fmla="*/ 163 w 432"/>
                                <a:gd name="T27" fmla="*/ 1575 h 1986"/>
                                <a:gd name="T28" fmla="*/ 190 w 432"/>
                                <a:gd name="T29" fmla="*/ 1593 h 1986"/>
                                <a:gd name="T30" fmla="*/ 199 w 432"/>
                                <a:gd name="T31" fmla="*/ 1599 h 1986"/>
                                <a:gd name="T32" fmla="*/ 217 w 432"/>
                                <a:gd name="T33" fmla="*/ 1623 h 1986"/>
                                <a:gd name="T34" fmla="*/ 247 w 432"/>
                                <a:gd name="T35" fmla="*/ 1671 h 1986"/>
                                <a:gd name="T36" fmla="*/ 274 w 432"/>
                                <a:gd name="T37" fmla="*/ 1719 h 1986"/>
                                <a:gd name="T38" fmla="*/ 304 w 432"/>
                                <a:gd name="T39" fmla="*/ 1755 h 1986"/>
                                <a:gd name="T40" fmla="*/ 316 w 432"/>
                                <a:gd name="T41" fmla="*/ 1734 h 1986"/>
                                <a:gd name="T42" fmla="*/ 286 w 432"/>
                                <a:gd name="T43" fmla="*/ 1704 h 1986"/>
                                <a:gd name="T44" fmla="*/ 253 w 432"/>
                                <a:gd name="T45" fmla="*/ 1659 h 1986"/>
                                <a:gd name="T46" fmla="*/ 223 w 432"/>
                                <a:gd name="T47" fmla="*/ 1620 h 1986"/>
                                <a:gd name="T48" fmla="*/ 193 w 432"/>
                                <a:gd name="T49" fmla="*/ 1581 h 1986"/>
                                <a:gd name="T50" fmla="*/ 145 w 432"/>
                                <a:gd name="T51" fmla="*/ 1530 h 1986"/>
                                <a:gd name="T52" fmla="*/ 130 w 432"/>
                                <a:gd name="T53" fmla="*/ 1500 h 1986"/>
                                <a:gd name="T54" fmla="*/ 103 w 432"/>
                                <a:gd name="T55" fmla="*/ 1470 h 1986"/>
                                <a:gd name="T56" fmla="*/ 82 w 432"/>
                                <a:gd name="T57" fmla="*/ 1425 h 1986"/>
                                <a:gd name="T58" fmla="*/ 71 w 432"/>
                                <a:gd name="T59" fmla="*/ 1330 h 1986"/>
                                <a:gd name="T60" fmla="*/ 46 w 432"/>
                                <a:gd name="T61" fmla="*/ 1239 h 1986"/>
                                <a:gd name="T62" fmla="*/ 22 w 432"/>
                                <a:gd name="T63" fmla="*/ 1182 h 1986"/>
                                <a:gd name="T64" fmla="*/ 25 w 432"/>
                                <a:gd name="T65" fmla="*/ 1104 h 1986"/>
                                <a:gd name="T66" fmla="*/ 16 w 432"/>
                                <a:gd name="T67" fmla="*/ 1062 h 1986"/>
                                <a:gd name="T68" fmla="*/ 16 w 432"/>
                                <a:gd name="T69" fmla="*/ 1014 h 1986"/>
                                <a:gd name="T70" fmla="*/ 31 w 432"/>
                                <a:gd name="T71" fmla="*/ 951 h 1986"/>
                                <a:gd name="T72" fmla="*/ 1 w 432"/>
                                <a:gd name="T73" fmla="*/ 837 h 1986"/>
                                <a:gd name="T74" fmla="*/ 22 w 432"/>
                                <a:gd name="T75" fmla="*/ 777 h 1986"/>
                                <a:gd name="T76" fmla="*/ 25 w 432"/>
                                <a:gd name="T77" fmla="*/ 723 h 1986"/>
                                <a:gd name="T78" fmla="*/ 22 w 432"/>
                                <a:gd name="T79" fmla="*/ 621 h 1986"/>
                                <a:gd name="T80" fmla="*/ 40 w 432"/>
                                <a:gd name="T81" fmla="*/ 540 h 1986"/>
                                <a:gd name="T82" fmla="*/ 58 w 432"/>
                                <a:gd name="T83" fmla="*/ 447 h 1986"/>
                                <a:gd name="T84" fmla="*/ 82 w 432"/>
                                <a:gd name="T85" fmla="*/ 363 h 1986"/>
                                <a:gd name="T86" fmla="*/ 94 w 432"/>
                                <a:gd name="T87" fmla="*/ 336 h 1986"/>
                                <a:gd name="T88" fmla="*/ 97 w 432"/>
                                <a:gd name="T89" fmla="*/ 327 h 1986"/>
                                <a:gd name="T90" fmla="*/ 100 w 432"/>
                                <a:gd name="T91" fmla="*/ 291 h 1986"/>
                                <a:gd name="T92" fmla="*/ 148 w 432"/>
                                <a:gd name="T93" fmla="*/ 279 h 1986"/>
                                <a:gd name="T94" fmla="*/ 139 w 432"/>
                                <a:gd name="T95" fmla="*/ 222 h 1986"/>
                                <a:gd name="T96" fmla="*/ 136 w 432"/>
                                <a:gd name="T97" fmla="*/ 213 h 1986"/>
                                <a:gd name="T98" fmla="*/ 172 w 432"/>
                                <a:gd name="T99" fmla="*/ 195 h 1986"/>
                                <a:gd name="T100" fmla="*/ 211 w 432"/>
                                <a:gd name="T101" fmla="*/ 120 h 1986"/>
                                <a:gd name="T102" fmla="*/ 229 w 432"/>
                                <a:gd name="T103" fmla="*/ 129 h 1986"/>
                                <a:gd name="T104" fmla="*/ 235 w 432"/>
                                <a:gd name="T105" fmla="*/ 81 h 1986"/>
                                <a:gd name="T106" fmla="*/ 265 w 432"/>
                                <a:gd name="T107" fmla="*/ 0 h 1986"/>
                                <a:gd name="T108" fmla="*/ 280 w 432"/>
                                <a:gd name="T109" fmla="*/ 39 h 1986"/>
                                <a:gd name="T110" fmla="*/ 292 w 432"/>
                                <a:gd name="T111" fmla="*/ 123 h 198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60000 65536"/>
                                <a:gd name="T154" fmla="*/ 0 60000 65536"/>
                                <a:gd name="T155" fmla="*/ 0 60000 65536"/>
                                <a:gd name="T156" fmla="*/ 0 60000 65536"/>
                                <a:gd name="T157" fmla="*/ 0 60000 65536"/>
                                <a:gd name="T158" fmla="*/ 0 60000 65536"/>
                                <a:gd name="T159" fmla="*/ 0 60000 65536"/>
                                <a:gd name="T160" fmla="*/ 0 60000 65536"/>
                                <a:gd name="T161" fmla="*/ 0 60000 65536"/>
                                <a:gd name="T162" fmla="*/ 0 60000 65536"/>
                                <a:gd name="T163" fmla="*/ 0 60000 65536"/>
                                <a:gd name="T164" fmla="*/ 0 60000 65536"/>
                                <a:gd name="T165" fmla="*/ 0 60000 65536"/>
                                <a:gd name="T166" fmla="*/ 0 60000 65536"/>
                                <a:gd name="T167" fmla="*/ 0 60000 65536"/>
                                <a:gd name="T168" fmla="*/ 0 w 432"/>
                                <a:gd name="T169" fmla="*/ 0 h 1986"/>
                                <a:gd name="T170" fmla="*/ 432 w 432"/>
                                <a:gd name="T171" fmla="*/ 1986 h 1986"/>
                              </a:gdLst>
                              <a:ahLst/>
                              <a:cxnLst>
                                <a:cxn ang="T112">
                                  <a:pos x="T0" y="T1"/>
                                </a:cxn>
                                <a:cxn ang="T113">
                                  <a:pos x="T2" y="T3"/>
                                </a:cxn>
                                <a:cxn ang="T114">
                                  <a:pos x="T4" y="T5"/>
                                </a:cxn>
                                <a:cxn ang="T115">
                                  <a:pos x="T6" y="T7"/>
                                </a:cxn>
                                <a:cxn ang="T116">
                                  <a:pos x="T8" y="T9"/>
                                </a:cxn>
                                <a:cxn ang="T117">
                                  <a:pos x="T10" y="T11"/>
                                </a:cxn>
                                <a:cxn ang="T118">
                                  <a:pos x="T12" y="T13"/>
                                </a:cxn>
                                <a:cxn ang="T119">
                                  <a:pos x="T14" y="T15"/>
                                </a:cxn>
                                <a:cxn ang="T120">
                                  <a:pos x="T16" y="T17"/>
                                </a:cxn>
                                <a:cxn ang="T121">
                                  <a:pos x="T18" y="T19"/>
                                </a:cxn>
                                <a:cxn ang="T122">
                                  <a:pos x="T20" y="T21"/>
                                </a:cxn>
                                <a:cxn ang="T123">
                                  <a:pos x="T22" y="T23"/>
                                </a:cxn>
                                <a:cxn ang="T124">
                                  <a:pos x="T24" y="T25"/>
                                </a:cxn>
                                <a:cxn ang="T125">
                                  <a:pos x="T26" y="T27"/>
                                </a:cxn>
                                <a:cxn ang="T126">
                                  <a:pos x="T28" y="T29"/>
                                </a:cxn>
                                <a:cxn ang="T127">
                                  <a:pos x="T30" y="T31"/>
                                </a:cxn>
                                <a:cxn ang="T128">
                                  <a:pos x="T32" y="T33"/>
                                </a:cxn>
                                <a:cxn ang="T129">
                                  <a:pos x="T34" y="T35"/>
                                </a:cxn>
                                <a:cxn ang="T130">
                                  <a:pos x="T36" y="T37"/>
                                </a:cxn>
                                <a:cxn ang="T131">
                                  <a:pos x="T38" y="T39"/>
                                </a:cxn>
                                <a:cxn ang="T132">
                                  <a:pos x="T40" y="T41"/>
                                </a:cxn>
                                <a:cxn ang="T133">
                                  <a:pos x="T42" y="T43"/>
                                </a:cxn>
                                <a:cxn ang="T134">
                                  <a:pos x="T44" y="T45"/>
                                </a:cxn>
                                <a:cxn ang="T135">
                                  <a:pos x="T46" y="T47"/>
                                </a:cxn>
                                <a:cxn ang="T136">
                                  <a:pos x="T48" y="T49"/>
                                </a:cxn>
                                <a:cxn ang="T137">
                                  <a:pos x="T50" y="T51"/>
                                </a:cxn>
                                <a:cxn ang="T138">
                                  <a:pos x="T52" y="T53"/>
                                </a:cxn>
                                <a:cxn ang="T139">
                                  <a:pos x="T54" y="T55"/>
                                </a:cxn>
                                <a:cxn ang="T140">
                                  <a:pos x="T56" y="T57"/>
                                </a:cxn>
                                <a:cxn ang="T141">
                                  <a:pos x="T58" y="T59"/>
                                </a:cxn>
                                <a:cxn ang="T142">
                                  <a:pos x="T60" y="T61"/>
                                </a:cxn>
                                <a:cxn ang="T143">
                                  <a:pos x="T62" y="T63"/>
                                </a:cxn>
                                <a:cxn ang="T144">
                                  <a:pos x="T64" y="T65"/>
                                </a:cxn>
                                <a:cxn ang="T145">
                                  <a:pos x="T66" y="T67"/>
                                </a:cxn>
                                <a:cxn ang="T146">
                                  <a:pos x="T68" y="T69"/>
                                </a:cxn>
                                <a:cxn ang="T147">
                                  <a:pos x="T70" y="T71"/>
                                </a:cxn>
                                <a:cxn ang="T148">
                                  <a:pos x="T72" y="T73"/>
                                </a:cxn>
                                <a:cxn ang="T149">
                                  <a:pos x="T74" y="T75"/>
                                </a:cxn>
                                <a:cxn ang="T150">
                                  <a:pos x="T76" y="T77"/>
                                </a:cxn>
                                <a:cxn ang="T151">
                                  <a:pos x="T78" y="T79"/>
                                </a:cxn>
                                <a:cxn ang="T152">
                                  <a:pos x="T80" y="T81"/>
                                </a:cxn>
                                <a:cxn ang="T153">
                                  <a:pos x="T82" y="T83"/>
                                </a:cxn>
                                <a:cxn ang="T154">
                                  <a:pos x="T84" y="T85"/>
                                </a:cxn>
                                <a:cxn ang="T155">
                                  <a:pos x="T86" y="T87"/>
                                </a:cxn>
                                <a:cxn ang="T156">
                                  <a:pos x="T88" y="T89"/>
                                </a:cxn>
                                <a:cxn ang="T157">
                                  <a:pos x="T90" y="T91"/>
                                </a:cxn>
                                <a:cxn ang="T158">
                                  <a:pos x="T92" y="T93"/>
                                </a:cxn>
                                <a:cxn ang="T159">
                                  <a:pos x="T94" y="T95"/>
                                </a:cxn>
                                <a:cxn ang="T160">
                                  <a:pos x="T96" y="T97"/>
                                </a:cxn>
                                <a:cxn ang="T161">
                                  <a:pos x="T98" y="T99"/>
                                </a:cxn>
                                <a:cxn ang="T162">
                                  <a:pos x="T100" y="T101"/>
                                </a:cxn>
                                <a:cxn ang="T163">
                                  <a:pos x="T102" y="T103"/>
                                </a:cxn>
                                <a:cxn ang="T164">
                                  <a:pos x="T104" y="T105"/>
                                </a:cxn>
                                <a:cxn ang="T165">
                                  <a:pos x="T106" y="T107"/>
                                </a:cxn>
                                <a:cxn ang="T166">
                                  <a:pos x="T108" y="T109"/>
                                </a:cxn>
                                <a:cxn ang="T167">
                                  <a:pos x="T110" y="T111"/>
                                </a:cxn>
                              </a:cxnLst>
                              <a:rect l="T168" t="T169" r="T170" b="T171"/>
                              <a:pathLst>
                                <a:path w="432" h="1986">
                                  <a:moveTo>
                                    <a:pt x="427" y="1986"/>
                                  </a:moveTo>
                                  <a:cubicBezTo>
                                    <a:pt x="432" y="1970"/>
                                    <a:pt x="423" y="1961"/>
                                    <a:pt x="412" y="1950"/>
                                  </a:cubicBezTo>
                                  <a:cubicBezTo>
                                    <a:pt x="405" y="1899"/>
                                    <a:pt x="355" y="1896"/>
                                    <a:pt x="325" y="1866"/>
                                  </a:cubicBezTo>
                                  <a:cubicBezTo>
                                    <a:pt x="331" y="1865"/>
                                    <a:pt x="339" y="1867"/>
                                    <a:pt x="343" y="1863"/>
                                  </a:cubicBezTo>
                                  <a:cubicBezTo>
                                    <a:pt x="352" y="1854"/>
                                    <a:pt x="328" y="1838"/>
                                    <a:pt x="325" y="1836"/>
                                  </a:cubicBezTo>
                                  <a:cubicBezTo>
                                    <a:pt x="319" y="1824"/>
                                    <a:pt x="320" y="1813"/>
                                    <a:pt x="307" y="1809"/>
                                  </a:cubicBezTo>
                                  <a:cubicBezTo>
                                    <a:pt x="287" y="1789"/>
                                    <a:pt x="297" y="1773"/>
                                    <a:pt x="262" y="1761"/>
                                  </a:cubicBezTo>
                                  <a:cubicBezTo>
                                    <a:pt x="234" y="1740"/>
                                    <a:pt x="229" y="1716"/>
                                    <a:pt x="193" y="1710"/>
                                  </a:cubicBezTo>
                                  <a:cubicBezTo>
                                    <a:pt x="188" y="1691"/>
                                    <a:pt x="174" y="1663"/>
                                    <a:pt x="163" y="1647"/>
                                  </a:cubicBezTo>
                                  <a:cubicBezTo>
                                    <a:pt x="161" y="1635"/>
                                    <a:pt x="159" y="1618"/>
                                    <a:pt x="151" y="1608"/>
                                  </a:cubicBezTo>
                                  <a:cubicBezTo>
                                    <a:pt x="146" y="1601"/>
                                    <a:pt x="133" y="1590"/>
                                    <a:pt x="133" y="1590"/>
                                  </a:cubicBezTo>
                                  <a:cubicBezTo>
                                    <a:pt x="138" y="1565"/>
                                    <a:pt x="130" y="1542"/>
                                    <a:pt x="112" y="1524"/>
                                  </a:cubicBezTo>
                                  <a:cubicBezTo>
                                    <a:pt x="125" y="1520"/>
                                    <a:pt x="131" y="1523"/>
                                    <a:pt x="142" y="1530"/>
                                  </a:cubicBezTo>
                                  <a:cubicBezTo>
                                    <a:pt x="151" y="1543"/>
                                    <a:pt x="151" y="1564"/>
                                    <a:pt x="163" y="1575"/>
                                  </a:cubicBezTo>
                                  <a:cubicBezTo>
                                    <a:pt x="171" y="1582"/>
                                    <a:pt x="181" y="1587"/>
                                    <a:pt x="190" y="1593"/>
                                  </a:cubicBezTo>
                                  <a:cubicBezTo>
                                    <a:pt x="193" y="1595"/>
                                    <a:pt x="199" y="1599"/>
                                    <a:pt x="199" y="1599"/>
                                  </a:cubicBezTo>
                                  <a:cubicBezTo>
                                    <a:pt x="203" y="1616"/>
                                    <a:pt x="209" y="1609"/>
                                    <a:pt x="217" y="1623"/>
                                  </a:cubicBezTo>
                                  <a:cubicBezTo>
                                    <a:pt x="228" y="1642"/>
                                    <a:pt x="224" y="1663"/>
                                    <a:pt x="247" y="1671"/>
                                  </a:cubicBezTo>
                                  <a:cubicBezTo>
                                    <a:pt x="252" y="1687"/>
                                    <a:pt x="264" y="1705"/>
                                    <a:pt x="274" y="1719"/>
                                  </a:cubicBezTo>
                                  <a:cubicBezTo>
                                    <a:pt x="279" y="1742"/>
                                    <a:pt x="286" y="1743"/>
                                    <a:pt x="304" y="1755"/>
                                  </a:cubicBezTo>
                                  <a:cubicBezTo>
                                    <a:pt x="339" y="1751"/>
                                    <a:pt x="334" y="1752"/>
                                    <a:pt x="316" y="1734"/>
                                  </a:cubicBezTo>
                                  <a:cubicBezTo>
                                    <a:pt x="311" y="1718"/>
                                    <a:pt x="295" y="1717"/>
                                    <a:pt x="286" y="1704"/>
                                  </a:cubicBezTo>
                                  <a:cubicBezTo>
                                    <a:pt x="275" y="1689"/>
                                    <a:pt x="266" y="1672"/>
                                    <a:pt x="253" y="1659"/>
                                  </a:cubicBezTo>
                                  <a:cubicBezTo>
                                    <a:pt x="250" y="1650"/>
                                    <a:pt x="231" y="1625"/>
                                    <a:pt x="223" y="1620"/>
                                  </a:cubicBezTo>
                                  <a:cubicBezTo>
                                    <a:pt x="216" y="1609"/>
                                    <a:pt x="205" y="1585"/>
                                    <a:pt x="193" y="1581"/>
                                  </a:cubicBezTo>
                                  <a:cubicBezTo>
                                    <a:pt x="178" y="1566"/>
                                    <a:pt x="163" y="1542"/>
                                    <a:pt x="145" y="1530"/>
                                  </a:cubicBezTo>
                                  <a:cubicBezTo>
                                    <a:pt x="137" y="1507"/>
                                    <a:pt x="143" y="1517"/>
                                    <a:pt x="130" y="1500"/>
                                  </a:cubicBezTo>
                                  <a:cubicBezTo>
                                    <a:pt x="126" y="1488"/>
                                    <a:pt x="114" y="1477"/>
                                    <a:pt x="103" y="1470"/>
                                  </a:cubicBezTo>
                                  <a:cubicBezTo>
                                    <a:pt x="98" y="1454"/>
                                    <a:pt x="87" y="1441"/>
                                    <a:pt x="82" y="1425"/>
                                  </a:cubicBezTo>
                                  <a:cubicBezTo>
                                    <a:pt x="92" y="1354"/>
                                    <a:pt x="60" y="1401"/>
                                    <a:pt x="71" y="1330"/>
                                  </a:cubicBezTo>
                                  <a:cubicBezTo>
                                    <a:pt x="65" y="1299"/>
                                    <a:pt x="56" y="1263"/>
                                    <a:pt x="46" y="1239"/>
                                  </a:cubicBezTo>
                                  <a:cubicBezTo>
                                    <a:pt x="43" y="1232"/>
                                    <a:pt x="25" y="1204"/>
                                    <a:pt x="22" y="1182"/>
                                  </a:cubicBezTo>
                                  <a:cubicBezTo>
                                    <a:pt x="19" y="1160"/>
                                    <a:pt x="26" y="1124"/>
                                    <a:pt x="25" y="1104"/>
                                  </a:cubicBezTo>
                                  <a:cubicBezTo>
                                    <a:pt x="20" y="1086"/>
                                    <a:pt x="23" y="1084"/>
                                    <a:pt x="16" y="1062"/>
                                  </a:cubicBezTo>
                                  <a:cubicBezTo>
                                    <a:pt x="15" y="1059"/>
                                    <a:pt x="16" y="1014"/>
                                    <a:pt x="16" y="1014"/>
                                  </a:cubicBezTo>
                                  <a:cubicBezTo>
                                    <a:pt x="23" y="986"/>
                                    <a:pt x="38" y="978"/>
                                    <a:pt x="31" y="951"/>
                                  </a:cubicBezTo>
                                  <a:cubicBezTo>
                                    <a:pt x="21" y="913"/>
                                    <a:pt x="11" y="875"/>
                                    <a:pt x="1" y="837"/>
                                  </a:cubicBezTo>
                                  <a:cubicBezTo>
                                    <a:pt x="0" y="808"/>
                                    <a:pt x="18" y="796"/>
                                    <a:pt x="22" y="777"/>
                                  </a:cubicBezTo>
                                  <a:cubicBezTo>
                                    <a:pt x="19" y="758"/>
                                    <a:pt x="20" y="742"/>
                                    <a:pt x="25" y="723"/>
                                  </a:cubicBezTo>
                                  <a:cubicBezTo>
                                    <a:pt x="24" y="689"/>
                                    <a:pt x="22" y="655"/>
                                    <a:pt x="22" y="621"/>
                                  </a:cubicBezTo>
                                  <a:cubicBezTo>
                                    <a:pt x="22" y="594"/>
                                    <a:pt x="34" y="566"/>
                                    <a:pt x="40" y="540"/>
                                  </a:cubicBezTo>
                                  <a:cubicBezTo>
                                    <a:pt x="48" y="509"/>
                                    <a:pt x="51" y="478"/>
                                    <a:pt x="58" y="447"/>
                                  </a:cubicBezTo>
                                  <a:cubicBezTo>
                                    <a:pt x="64" y="419"/>
                                    <a:pt x="73" y="391"/>
                                    <a:pt x="82" y="363"/>
                                  </a:cubicBezTo>
                                  <a:cubicBezTo>
                                    <a:pt x="85" y="354"/>
                                    <a:pt x="91" y="345"/>
                                    <a:pt x="94" y="336"/>
                                  </a:cubicBezTo>
                                  <a:cubicBezTo>
                                    <a:pt x="95" y="333"/>
                                    <a:pt x="97" y="327"/>
                                    <a:pt x="97" y="327"/>
                                  </a:cubicBezTo>
                                  <a:cubicBezTo>
                                    <a:pt x="98" y="315"/>
                                    <a:pt x="91" y="299"/>
                                    <a:pt x="100" y="291"/>
                                  </a:cubicBezTo>
                                  <a:cubicBezTo>
                                    <a:pt x="165" y="239"/>
                                    <a:pt x="137" y="313"/>
                                    <a:pt x="148" y="279"/>
                                  </a:cubicBezTo>
                                  <a:cubicBezTo>
                                    <a:pt x="151" y="258"/>
                                    <a:pt x="155" y="238"/>
                                    <a:pt x="139" y="222"/>
                                  </a:cubicBezTo>
                                  <a:cubicBezTo>
                                    <a:pt x="138" y="219"/>
                                    <a:pt x="135" y="216"/>
                                    <a:pt x="136" y="213"/>
                                  </a:cubicBezTo>
                                  <a:cubicBezTo>
                                    <a:pt x="139" y="206"/>
                                    <a:pt x="165" y="197"/>
                                    <a:pt x="172" y="195"/>
                                  </a:cubicBezTo>
                                  <a:cubicBezTo>
                                    <a:pt x="178" y="177"/>
                                    <a:pt x="194" y="126"/>
                                    <a:pt x="211" y="120"/>
                                  </a:cubicBezTo>
                                  <a:cubicBezTo>
                                    <a:pt x="217" y="122"/>
                                    <a:pt x="226" y="135"/>
                                    <a:pt x="229" y="129"/>
                                  </a:cubicBezTo>
                                  <a:cubicBezTo>
                                    <a:pt x="236" y="115"/>
                                    <a:pt x="230" y="96"/>
                                    <a:pt x="235" y="81"/>
                                  </a:cubicBezTo>
                                  <a:cubicBezTo>
                                    <a:pt x="243" y="54"/>
                                    <a:pt x="249" y="24"/>
                                    <a:pt x="265" y="0"/>
                                  </a:cubicBezTo>
                                  <a:cubicBezTo>
                                    <a:pt x="280" y="10"/>
                                    <a:pt x="278" y="19"/>
                                    <a:pt x="280" y="39"/>
                                  </a:cubicBezTo>
                                  <a:cubicBezTo>
                                    <a:pt x="283" y="66"/>
                                    <a:pt x="292" y="97"/>
                                    <a:pt x="292" y="123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24" name="AutoShape 128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9600000" flipH="1">
                              <a:off x="2726" y="885"/>
                              <a:ext cx="45" cy="181"/>
                            </a:xfrm>
                            <a:prstGeom prst="lightningBolt">
                              <a:avLst/>
                            </a:pr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618" name="Freeform 128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860" y="2504"/>
                          <a:ext cx="185" cy="280"/>
                        </a:xfrm>
                        <a:custGeom>
                          <a:avLst/>
                          <a:gdLst>
                            <a:gd name="T0" fmla="*/ 180 w 185"/>
                            <a:gd name="T1" fmla="*/ 0 h 280"/>
                            <a:gd name="T2" fmla="*/ 172 w 185"/>
                            <a:gd name="T3" fmla="*/ 24 h 280"/>
                            <a:gd name="T4" fmla="*/ 148 w 185"/>
                            <a:gd name="T5" fmla="*/ 32 h 280"/>
                            <a:gd name="T6" fmla="*/ 100 w 185"/>
                            <a:gd name="T7" fmla="*/ 120 h 280"/>
                            <a:gd name="T8" fmla="*/ 44 w 185"/>
                            <a:gd name="T9" fmla="*/ 192 h 280"/>
                            <a:gd name="T10" fmla="*/ 36 w 185"/>
                            <a:gd name="T11" fmla="*/ 216 h 280"/>
                            <a:gd name="T12" fmla="*/ 12 w 185"/>
                            <a:gd name="T13" fmla="*/ 224 h 280"/>
                            <a:gd name="T14" fmla="*/ 44 w 185"/>
                            <a:gd name="T15" fmla="*/ 280 h 280"/>
                            <a:gd name="T16" fmla="*/ 108 w 185"/>
                            <a:gd name="T17" fmla="*/ 200 h 280"/>
                            <a:gd name="T18" fmla="*/ 140 w 185"/>
                            <a:gd name="T19" fmla="*/ 176 h 280"/>
                            <a:gd name="T20" fmla="*/ 164 w 185"/>
                            <a:gd name="T21" fmla="*/ 152 h 280"/>
                            <a:gd name="T22" fmla="*/ 164 w 185"/>
                            <a:gd name="T23" fmla="*/ 56 h 280"/>
                            <a:gd name="T24" fmla="*/ 164 w 185"/>
                            <a:gd name="T25" fmla="*/ 56 h 280"/>
                            <a:gd name="T26" fmla="*/ 180 w 185"/>
                            <a:gd name="T27" fmla="*/ 0 h 280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w 185"/>
                            <a:gd name="T43" fmla="*/ 0 h 280"/>
                            <a:gd name="T44" fmla="*/ 185 w 185"/>
                            <a:gd name="T45" fmla="*/ 280 h 280"/>
                          </a:gdLst>
                          <a:ahLst/>
                          <a:cxnLst>
                            <a:cxn ang="T28">
                              <a:pos x="T0" y="T1"/>
                            </a:cxn>
                            <a:cxn ang="T29">
                              <a:pos x="T2" y="T3"/>
                            </a:cxn>
                            <a:cxn ang="T30">
                              <a:pos x="T4" y="T5"/>
                            </a:cxn>
                            <a:cxn ang="T31">
                              <a:pos x="T6" y="T7"/>
                            </a:cxn>
                            <a:cxn ang="T32">
                              <a:pos x="T8" y="T9"/>
                            </a:cxn>
                            <a:cxn ang="T33">
                              <a:pos x="T10" y="T11"/>
                            </a:cxn>
                            <a:cxn ang="T34">
                              <a:pos x="T12" y="T13"/>
                            </a:cxn>
                            <a:cxn ang="T35">
                              <a:pos x="T14" y="T15"/>
                            </a:cxn>
                            <a:cxn ang="T36">
                              <a:pos x="T16" y="T17"/>
                            </a:cxn>
                            <a:cxn ang="T37">
                              <a:pos x="T18" y="T19"/>
                            </a:cxn>
                            <a:cxn ang="T38">
                              <a:pos x="T20" y="T21"/>
                            </a:cxn>
                            <a:cxn ang="T39">
                              <a:pos x="T22" y="T23"/>
                            </a:cxn>
                            <a:cxn ang="T40">
                              <a:pos x="T24" y="T25"/>
                            </a:cxn>
                            <a:cxn ang="T41">
                              <a:pos x="T26" y="T27"/>
                            </a:cxn>
                          </a:cxnLst>
                          <a:rect l="T42" t="T43" r="T44" b="T45"/>
                          <a:pathLst>
                            <a:path w="185" h="280">
                              <a:moveTo>
                                <a:pt x="180" y="0"/>
                              </a:moveTo>
                              <a:cubicBezTo>
                                <a:pt x="177" y="8"/>
                                <a:pt x="178" y="18"/>
                                <a:pt x="172" y="24"/>
                              </a:cubicBezTo>
                              <a:cubicBezTo>
                                <a:pt x="166" y="30"/>
                                <a:pt x="153" y="25"/>
                                <a:pt x="148" y="32"/>
                              </a:cubicBezTo>
                              <a:cubicBezTo>
                                <a:pt x="112" y="82"/>
                                <a:pt x="150" y="87"/>
                                <a:pt x="100" y="120"/>
                              </a:cubicBezTo>
                              <a:cubicBezTo>
                                <a:pt x="90" y="149"/>
                                <a:pt x="44" y="192"/>
                                <a:pt x="44" y="192"/>
                              </a:cubicBezTo>
                              <a:cubicBezTo>
                                <a:pt x="41" y="200"/>
                                <a:pt x="42" y="210"/>
                                <a:pt x="36" y="216"/>
                              </a:cubicBezTo>
                              <a:cubicBezTo>
                                <a:pt x="30" y="222"/>
                                <a:pt x="15" y="216"/>
                                <a:pt x="12" y="224"/>
                              </a:cubicBezTo>
                              <a:cubicBezTo>
                                <a:pt x="0" y="259"/>
                                <a:pt x="24" y="267"/>
                                <a:pt x="44" y="280"/>
                              </a:cubicBezTo>
                              <a:cubicBezTo>
                                <a:pt x="89" y="265"/>
                                <a:pt x="93" y="245"/>
                                <a:pt x="108" y="200"/>
                              </a:cubicBezTo>
                              <a:cubicBezTo>
                                <a:pt x="112" y="187"/>
                                <a:pt x="130" y="185"/>
                                <a:pt x="140" y="176"/>
                              </a:cubicBezTo>
                              <a:cubicBezTo>
                                <a:pt x="149" y="169"/>
                                <a:pt x="156" y="160"/>
                                <a:pt x="164" y="152"/>
                              </a:cubicBezTo>
                              <a:cubicBezTo>
                                <a:pt x="185" y="88"/>
                                <a:pt x="185" y="120"/>
                                <a:pt x="164" y="56"/>
                              </a:cubicBezTo>
                              <a:cubicBezTo>
                                <a:pt x="169" y="37"/>
                                <a:pt x="175" y="19"/>
                                <a:pt x="18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 w="9525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616" name="Freeform 615"/>
                      <p:cNvSpPr/>
                      <p:nvPr/>
                    </p:nvSpPr>
                    <p:spPr>
                      <a:xfrm>
                        <a:off x="3622876" y="1608881"/>
                        <a:ext cx="476041" cy="544010"/>
                      </a:xfrm>
                      <a:custGeom>
                        <a:avLst/>
                        <a:gdLst>
                          <a:gd name="connsiteX0" fmla="*/ 335666 w 476041"/>
                          <a:gd name="connsiteY0" fmla="*/ 416689 h 544010"/>
                          <a:gd name="connsiteX1" fmla="*/ 335666 w 476041"/>
                          <a:gd name="connsiteY1" fmla="*/ 416689 h 544010"/>
                          <a:gd name="connsiteX2" fmla="*/ 416689 w 476041"/>
                          <a:gd name="connsiteY2" fmla="*/ 532435 h 544010"/>
                          <a:gd name="connsiteX3" fmla="*/ 451413 w 476041"/>
                          <a:gd name="connsiteY3" fmla="*/ 544010 h 544010"/>
                          <a:gd name="connsiteX4" fmla="*/ 451413 w 476041"/>
                          <a:gd name="connsiteY4" fmla="*/ 370390 h 544010"/>
                          <a:gd name="connsiteX5" fmla="*/ 428263 w 476041"/>
                          <a:gd name="connsiteY5" fmla="*/ 347241 h 544010"/>
                          <a:gd name="connsiteX6" fmla="*/ 393539 w 476041"/>
                          <a:gd name="connsiteY6" fmla="*/ 335666 h 544010"/>
                          <a:gd name="connsiteX7" fmla="*/ 347240 w 476041"/>
                          <a:gd name="connsiteY7" fmla="*/ 289367 h 544010"/>
                          <a:gd name="connsiteX8" fmla="*/ 289367 w 476041"/>
                          <a:gd name="connsiteY8" fmla="*/ 243068 h 544010"/>
                          <a:gd name="connsiteX9" fmla="*/ 266218 w 476041"/>
                          <a:gd name="connsiteY9" fmla="*/ 208344 h 544010"/>
                          <a:gd name="connsiteX10" fmla="*/ 208344 w 476041"/>
                          <a:gd name="connsiteY10" fmla="*/ 162046 h 544010"/>
                          <a:gd name="connsiteX11" fmla="*/ 138896 w 476041"/>
                          <a:gd name="connsiteY11" fmla="*/ 115747 h 544010"/>
                          <a:gd name="connsiteX12" fmla="*/ 115747 w 476041"/>
                          <a:gd name="connsiteY12" fmla="*/ 81023 h 544010"/>
                          <a:gd name="connsiteX13" fmla="*/ 81023 w 476041"/>
                          <a:gd name="connsiteY13" fmla="*/ 69448 h 544010"/>
                          <a:gd name="connsiteX14" fmla="*/ 69448 w 476041"/>
                          <a:gd name="connsiteY14" fmla="*/ 34724 h 544010"/>
                          <a:gd name="connsiteX15" fmla="*/ 34724 w 476041"/>
                          <a:gd name="connsiteY15" fmla="*/ 23149 h 544010"/>
                          <a:gd name="connsiteX16" fmla="*/ 0 w 476041"/>
                          <a:gd name="connsiteY16" fmla="*/ 0 h 544010"/>
                          <a:gd name="connsiteX17" fmla="*/ 11575 w 476041"/>
                          <a:gd name="connsiteY17" fmla="*/ 92597 h 544010"/>
                          <a:gd name="connsiteX18" fmla="*/ 34724 w 476041"/>
                          <a:gd name="connsiteY18" fmla="*/ 115747 h 544010"/>
                          <a:gd name="connsiteX19" fmla="*/ 57873 w 476041"/>
                          <a:gd name="connsiteY19" fmla="*/ 196770 h 544010"/>
                          <a:gd name="connsiteX20" fmla="*/ 81023 w 476041"/>
                          <a:gd name="connsiteY20" fmla="*/ 231494 h 544010"/>
                          <a:gd name="connsiteX21" fmla="*/ 115747 w 476041"/>
                          <a:gd name="connsiteY21" fmla="*/ 300942 h 544010"/>
                          <a:gd name="connsiteX22" fmla="*/ 185195 w 476041"/>
                          <a:gd name="connsiteY22" fmla="*/ 324091 h 544010"/>
                          <a:gd name="connsiteX23" fmla="*/ 254643 w 476041"/>
                          <a:gd name="connsiteY23" fmla="*/ 358815 h 544010"/>
                          <a:gd name="connsiteX24" fmla="*/ 289367 w 476041"/>
                          <a:gd name="connsiteY24" fmla="*/ 370390 h 544010"/>
                          <a:gd name="connsiteX25" fmla="*/ 324091 w 476041"/>
                          <a:gd name="connsiteY25" fmla="*/ 393539 h 544010"/>
                          <a:gd name="connsiteX26" fmla="*/ 335666 w 476041"/>
                          <a:gd name="connsiteY26" fmla="*/ 416689 h 5440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476041" h="544010">
                            <a:moveTo>
                              <a:pt x="335666" y="416689"/>
                            </a:moveTo>
                            <a:lnTo>
                              <a:pt x="335666" y="416689"/>
                            </a:lnTo>
                            <a:cubicBezTo>
                              <a:pt x="370702" y="486759"/>
                              <a:pt x="360300" y="504240"/>
                              <a:pt x="416689" y="532435"/>
                            </a:cubicBezTo>
                            <a:cubicBezTo>
                              <a:pt x="427602" y="537891"/>
                              <a:pt x="439838" y="540152"/>
                              <a:pt x="451413" y="544010"/>
                            </a:cubicBezTo>
                            <a:cubicBezTo>
                              <a:pt x="474516" y="474697"/>
                              <a:pt x="476041" y="485320"/>
                              <a:pt x="451413" y="370390"/>
                            </a:cubicBezTo>
                            <a:cubicBezTo>
                              <a:pt x="449126" y="359719"/>
                              <a:pt x="437621" y="352856"/>
                              <a:pt x="428263" y="347241"/>
                            </a:cubicBezTo>
                            <a:cubicBezTo>
                              <a:pt x="417801" y="340964"/>
                              <a:pt x="405114" y="339524"/>
                              <a:pt x="393539" y="335666"/>
                            </a:cubicBezTo>
                            <a:cubicBezTo>
                              <a:pt x="378106" y="320233"/>
                              <a:pt x="365400" y="301474"/>
                              <a:pt x="347240" y="289367"/>
                            </a:cubicBezTo>
                            <a:cubicBezTo>
                              <a:pt x="321454" y="272177"/>
                              <a:pt x="308217" y="266632"/>
                              <a:pt x="289367" y="243068"/>
                            </a:cubicBezTo>
                            <a:cubicBezTo>
                              <a:pt x="280677" y="232205"/>
                              <a:pt x="274908" y="219207"/>
                              <a:pt x="266218" y="208344"/>
                            </a:cubicBezTo>
                            <a:cubicBezTo>
                              <a:pt x="241377" y="177293"/>
                              <a:pt x="241765" y="188783"/>
                              <a:pt x="208344" y="162046"/>
                            </a:cubicBezTo>
                            <a:cubicBezTo>
                              <a:pt x="149426" y="114911"/>
                              <a:pt x="232221" y="162408"/>
                              <a:pt x="138896" y="115747"/>
                            </a:cubicBezTo>
                            <a:cubicBezTo>
                              <a:pt x="131180" y="104172"/>
                              <a:pt x="126610" y="89713"/>
                              <a:pt x="115747" y="81023"/>
                            </a:cubicBezTo>
                            <a:cubicBezTo>
                              <a:pt x="106220" y="73401"/>
                              <a:pt x="89650" y="78075"/>
                              <a:pt x="81023" y="69448"/>
                            </a:cubicBezTo>
                            <a:cubicBezTo>
                              <a:pt x="72396" y="60821"/>
                              <a:pt x="78075" y="43351"/>
                              <a:pt x="69448" y="34724"/>
                            </a:cubicBezTo>
                            <a:cubicBezTo>
                              <a:pt x="60821" y="26097"/>
                              <a:pt x="45637" y="28605"/>
                              <a:pt x="34724" y="23149"/>
                            </a:cubicBezTo>
                            <a:cubicBezTo>
                              <a:pt x="22282" y="16928"/>
                              <a:pt x="11575" y="7716"/>
                              <a:pt x="0" y="0"/>
                            </a:cubicBezTo>
                            <a:cubicBezTo>
                              <a:pt x="3858" y="30866"/>
                              <a:pt x="2637" y="62803"/>
                              <a:pt x="11575" y="92597"/>
                            </a:cubicBezTo>
                            <a:cubicBezTo>
                              <a:pt x="14711" y="103050"/>
                              <a:pt x="29109" y="106389"/>
                              <a:pt x="34724" y="115747"/>
                            </a:cubicBezTo>
                            <a:cubicBezTo>
                              <a:pt x="45991" y="134525"/>
                              <a:pt x="50301" y="179102"/>
                              <a:pt x="57873" y="196770"/>
                            </a:cubicBezTo>
                            <a:cubicBezTo>
                              <a:pt x="63353" y="209556"/>
                              <a:pt x="73306" y="219919"/>
                              <a:pt x="81023" y="231494"/>
                            </a:cubicBezTo>
                            <a:cubicBezTo>
                              <a:pt x="87330" y="250416"/>
                              <a:pt x="96850" y="289132"/>
                              <a:pt x="115747" y="300942"/>
                            </a:cubicBezTo>
                            <a:cubicBezTo>
                              <a:pt x="136440" y="313875"/>
                              <a:pt x="162046" y="316375"/>
                              <a:pt x="185195" y="324091"/>
                            </a:cubicBezTo>
                            <a:cubicBezTo>
                              <a:pt x="272470" y="353183"/>
                              <a:pt x="164897" y="313942"/>
                              <a:pt x="254643" y="358815"/>
                            </a:cubicBezTo>
                            <a:cubicBezTo>
                              <a:pt x="265556" y="364271"/>
                              <a:pt x="278454" y="364934"/>
                              <a:pt x="289367" y="370390"/>
                            </a:cubicBezTo>
                            <a:cubicBezTo>
                              <a:pt x="301809" y="376611"/>
                              <a:pt x="313228" y="384849"/>
                              <a:pt x="324091" y="393539"/>
                            </a:cubicBezTo>
                            <a:cubicBezTo>
                              <a:pt x="356438" y="419417"/>
                              <a:pt x="333737" y="412831"/>
                              <a:pt x="335666" y="416689"/>
                            </a:cubicBezTo>
                            <a:close/>
                          </a:path>
                        </a:pathLst>
                      </a:custGeom>
                      <a:solidFill>
                        <a:srgbClr val="ECD846"/>
                      </a:solidFill>
                      <a:ln>
                        <a:solidFill>
                          <a:srgbClr val="CC99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400">
                          <a:defRPr/>
                        </a:pPr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</p:grpSp>
              <p:grpSp>
                <p:nvGrpSpPr>
                  <p:cNvPr id="825" name="Group 281"/>
                  <p:cNvGrpSpPr/>
                  <p:nvPr/>
                </p:nvGrpSpPr>
                <p:grpSpPr>
                  <a:xfrm rot="2620156">
                    <a:off x="4406280" y="2615208"/>
                    <a:ext cx="376580" cy="1224136"/>
                    <a:chOff x="3491880" y="1700808"/>
                    <a:chExt cx="376580" cy="1224136"/>
                  </a:xfrm>
                </p:grpSpPr>
                <p:grpSp>
                  <p:nvGrpSpPr>
                    <p:cNvPr id="830" name="Group 143"/>
                    <p:cNvGrpSpPr/>
                    <p:nvPr/>
                  </p:nvGrpSpPr>
                  <p:grpSpPr>
                    <a:xfrm>
                      <a:off x="3491880" y="2276872"/>
                      <a:ext cx="304572" cy="648072"/>
                      <a:chOff x="3622876" y="1044283"/>
                      <a:chExt cx="1960756" cy="3563452"/>
                    </a:xfrm>
                  </p:grpSpPr>
                  <p:grpSp>
                    <p:nvGrpSpPr>
                      <p:cNvPr id="832" name="Group 1280"/>
                      <p:cNvGrpSpPr>
                        <a:grpSpLocks/>
                      </p:cNvGrpSpPr>
                      <p:nvPr/>
                    </p:nvGrpSpPr>
                    <p:grpSpPr bwMode="auto">
                      <a:xfrm rot="18992529" flipH="1" flipV="1">
                        <a:off x="4245701" y="1044283"/>
                        <a:ext cx="1337931" cy="3563452"/>
                        <a:chOff x="2440" y="885"/>
                        <a:chExt cx="758" cy="2167"/>
                      </a:xfrm>
                    </p:grpSpPr>
                    <p:grpSp>
                      <p:nvGrpSpPr>
                        <p:cNvPr id="835" name="Group 128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40" y="885"/>
                          <a:ext cx="758" cy="2167"/>
                          <a:chOff x="2431" y="885"/>
                          <a:chExt cx="758" cy="2167"/>
                        </a:xfrm>
                      </p:grpSpPr>
                      <p:sp>
                        <p:nvSpPr>
                          <p:cNvPr id="607" name="Freeform 128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709" y="1037"/>
                            <a:ext cx="480" cy="1028"/>
                          </a:xfrm>
                          <a:custGeom>
                            <a:avLst/>
                            <a:gdLst>
                              <a:gd name="T0" fmla="*/ 471 w 480"/>
                              <a:gd name="T1" fmla="*/ 1017 h 1028"/>
                              <a:gd name="T2" fmla="*/ 468 w 480"/>
                              <a:gd name="T3" fmla="*/ 993 h 1028"/>
                              <a:gd name="T4" fmla="*/ 474 w 480"/>
                              <a:gd name="T5" fmla="*/ 957 h 1028"/>
                              <a:gd name="T6" fmla="*/ 468 w 480"/>
                              <a:gd name="T7" fmla="*/ 882 h 1028"/>
                              <a:gd name="T8" fmla="*/ 477 w 480"/>
                              <a:gd name="T9" fmla="*/ 816 h 1028"/>
                              <a:gd name="T10" fmla="*/ 474 w 480"/>
                              <a:gd name="T11" fmla="*/ 807 h 1028"/>
                              <a:gd name="T12" fmla="*/ 459 w 480"/>
                              <a:gd name="T13" fmla="*/ 750 h 1028"/>
                              <a:gd name="T14" fmla="*/ 459 w 480"/>
                              <a:gd name="T15" fmla="*/ 705 h 1028"/>
                              <a:gd name="T16" fmla="*/ 450 w 480"/>
                              <a:gd name="T17" fmla="*/ 708 h 1028"/>
                              <a:gd name="T18" fmla="*/ 456 w 480"/>
                              <a:gd name="T19" fmla="*/ 699 h 1028"/>
                              <a:gd name="T20" fmla="*/ 450 w 480"/>
                              <a:gd name="T21" fmla="*/ 669 h 1028"/>
                              <a:gd name="T22" fmla="*/ 444 w 480"/>
                              <a:gd name="T23" fmla="*/ 591 h 1028"/>
                              <a:gd name="T24" fmla="*/ 429 w 480"/>
                              <a:gd name="T25" fmla="*/ 510 h 1028"/>
                              <a:gd name="T26" fmla="*/ 432 w 480"/>
                              <a:gd name="T27" fmla="*/ 480 h 1028"/>
                              <a:gd name="T28" fmla="*/ 423 w 480"/>
                              <a:gd name="T29" fmla="*/ 483 h 1028"/>
                              <a:gd name="T30" fmla="*/ 408 w 480"/>
                              <a:gd name="T31" fmla="*/ 438 h 1028"/>
                              <a:gd name="T32" fmla="*/ 384 w 480"/>
                              <a:gd name="T33" fmla="*/ 408 h 1028"/>
                              <a:gd name="T34" fmla="*/ 372 w 480"/>
                              <a:gd name="T35" fmla="*/ 336 h 1028"/>
                              <a:gd name="T36" fmla="*/ 351 w 480"/>
                              <a:gd name="T37" fmla="*/ 330 h 1028"/>
                              <a:gd name="T38" fmla="*/ 345 w 480"/>
                              <a:gd name="T39" fmla="*/ 294 h 1028"/>
                              <a:gd name="T40" fmla="*/ 312 w 480"/>
                              <a:gd name="T41" fmla="*/ 222 h 1028"/>
                              <a:gd name="T42" fmla="*/ 306 w 480"/>
                              <a:gd name="T43" fmla="*/ 174 h 1028"/>
                              <a:gd name="T44" fmla="*/ 297 w 480"/>
                              <a:gd name="T45" fmla="*/ 177 h 1028"/>
                              <a:gd name="T46" fmla="*/ 291 w 480"/>
                              <a:gd name="T47" fmla="*/ 186 h 1028"/>
                              <a:gd name="T48" fmla="*/ 279 w 480"/>
                              <a:gd name="T49" fmla="*/ 156 h 1028"/>
                              <a:gd name="T50" fmla="*/ 246 w 480"/>
                              <a:gd name="T51" fmla="*/ 147 h 1028"/>
                              <a:gd name="T52" fmla="*/ 225 w 480"/>
                              <a:gd name="T53" fmla="*/ 132 h 1028"/>
                              <a:gd name="T54" fmla="*/ 201 w 480"/>
                              <a:gd name="T55" fmla="*/ 105 h 1028"/>
                              <a:gd name="T56" fmla="*/ 159 w 480"/>
                              <a:gd name="T57" fmla="*/ 96 h 1028"/>
                              <a:gd name="T58" fmla="*/ 102 w 480"/>
                              <a:gd name="T59" fmla="*/ 63 h 1028"/>
                              <a:gd name="T60" fmla="*/ 78 w 480"/>
                              <a:gd name="T61" fmla="*/ 33 h 1028"/>
                              <a:gd name="T62" fmla="*/ 51 w 480"/>
                              <a:gd name="T63" fmla="*/ 12 h 1028"/>
                              <a:gd name="T64" fmla="*/ 33 w 480"/>
                              <a:gd name="T65" fmla="*/ 0 h 1028"/>
                              <a:gd name="T66" fmla="*/ 21 w 480"/>
                              <a:gd name="T67" fmla="*/ 48 h 1028"/>
                              <a:gd name="T68" fmla="*/ 48 w 480"/>
                              <a:gd name="T69" fmla="*/ 132 h 1028"/>
                              <a:gd name="T70" fmla="*/ 117 w 480"/>
                              <a:gd name="T71" fmla="*/ 108 h 1028"/>
                              <a:gd name="T72" fmla="*/ 126 w 480"/>
                              <a:gd name="T73" fmla="*/ 120 h 1028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w 480"/>
                              <a:gd name="T112" fmla="*/ 0 h 1028"/>
                              <a:gd name="T113" fmla="*/ 480 w 480"/>
                              <a:gd name="T114" fmla="*/ 1028 h 1028"/>
                            </a:gdLst>
                            <a:ahLst/>
                            <a:cxnLst>
                              <a:cxn ang="T74">
                                <a:pos x="T0" y="T1"/>
                              </a:cxn>
                              <a:cxn ang="T75">
                                <a:pos x="T2" y="T3"/>
                              </a:cxn>
                              <a:cxn ang="T76">
                                <a:pos x="T4" y="T5"/>
                              </a:cxn>
                              <a:cxn ang="T77">
                                <a:pos x="T6" y="T7"/>
                              </a:cxn>
                              <a:cxn ang="T78">
                                <a:pos x="T8" y="T9"/>
                              </a:cxn>
                              <a:cxn ang="T79">
                                <a:pos x="T10" y="T11"/>
                              </a:cxn>
                              <a:cxn ang="T80">
                                <a:pos x="T12" y="T13"/>
                              </a:cxn>
                              <a:cxn ang="T81">
                                <a:pos x="T14" y="T15"/>
                              </a:cxn>
                              <a:cxn ang="T82">
                                <a:pos x="T16" y="T17"/>
                              </a:cxn>
                              <a:cxn ang="T83">
                                <a:pos x="T18" y="T19"/>
                              </a:cxn>
                              <a:cxn ang="T84">
                                <a:pos x="T20" y="T21"/>
                              </a:cxn>
                              <a:cxn ang="T85">
                                <a:pos x="T22" y="T23"/>
                              </a:cxn>
                              <a:cxn ang="T86">
                                <a:pos x="T24" y="T25"/>
                              </a:cxn>
                              <a:cxn ang="T87">
                                <a:pos x="T26" y="T27"/>
                              </a:cxn>
                              <a:cxn ang="T88">
                                <a:pos x="T28" y="T29"/>
                              </a:cxn>
                              <a:cxn ang="T89">
                                <a:pos x="T30" y="T31"/>
                              </a:cxn>
                              <a:cxn ang="T90">
                                <a:pos x="T32" y="T33"/>
                              </a:cxn>
                              <a:cxn ang="T91">
                                <a:pos x="T34" y="T35"/>
                              </a:cxn>
                              <a:cxn ang="T92">
                                <a:pos x="T36" y="T37"/>
                              </a:cxn>
                              <a:cxn ang="T93">
                                <a:pos x="T38" y="T39"/>
                              </a:cxn>
                              <a:cxn ang="T94">
                                <a:pos x="T40" y="T41"/>
                              </a:cxn>
                              <a:cxn ang="T95">
                                <a:pos x="T42" y="T43"/>
                              </a:cxn>
                              <a:cxn ang="T96">
                                <a:pos x="T44" y="T45"/>
                              </a:cxn>
                              <a:cxn ang="T97">
                                <a:pos x="T46" y="T47"/>
                              </a:cxn>
                              <a:cxn ang="T98">
                                <a:pos x="T48" y="T49"/>
                              </a:cxn>
                              <a:cxn ang="T99">
                                <a:pos x="T50" y="T51"/>
                              </a:cxn>
                              <a:cxn ang="T100">
                                <a:pos x="T52" y="T53"/>
                              </a:cxn>
                              <a:cxn ang="T101">
                                <a:pos x="T54" y="T55"/>
                              </a:cxn>
                              <a:cxn ang="T102">
                                <a:pos x="T56" y="T57"/>
                              </a:cxn>
                              <a:cxn ang="T103">
                                <a:pos x="T58" y="T59"/>
                              </a:cxn>
                              <a:cxn ang="T104">
                                <a:pos x="T60" y="T61"/>
                              </a:cxn>
                              <a:cxn ang="T105">
                                <a:pos x="T62" y="T63"/>
                              </a:cxn>
                              <a:cxn ang="T106">
                                <a:pos x="T64" y="T65"/>
                              </a:cxn>
                              <a:cxn ang="T107">
                                <a:pos x="T66" y="T67"/>
                              </a:cxn>
                              <a:cxn ang="T108">
                                <a:pos x="T68" y="T69"/>
                              </a:cxn>
                              <a:cxn ang="T109">
                                <a:pos x="T70" y="T71"/>
                              </a:cxn>
                              <a:cxn ang="T110">
                                <a:pos x="T72" y="T73"/>
                              </a:cxn>
                            </a:cxnLst>
                            <a:rect l="T111" t="T112" r="T113" b="T114"/>
                            <a:pathLst>
                              <a:path w="480" h="1028">
                                <a:moveTo>
                                  <a:pt x="471" y="1017"/>
                                </a:moveTo>
                                <a:cubicBezTo>
                                  <a:pt x="480" y="983"/>
                                  <a:pt x="471" y="1028"/>
                                  <a:pt x="468" y="993"/>
                                </a:cubicBezTo>
                                <a:cubicBezTo>
                                  <a:pt x="467" y="982"/>
                                  <a:pt x="471" y="968"/>
                                  <a:pt x="474" y="957"/>
                                </a:cubicBezTo>
                                <a:cubicBezTo>
                                  <a:pt x="470" y="931"/>
                                  <a:pt x="476" y="907"/>
                                  <a:pt x="468" y="882"/>
                                </a:cubicBezTo>
                                <a:cubicBezTo>
                                  <a:pt x="470" y="860"/>
                                  <a:pt x="474" y="838"/>
                                  <a:pt x="477" y="816"/>
                                </a:cubicBezTo>
                                <a:cubicBezTo>
                                  <a:pt x="476" y="813"/>
                                  <a:pt x="474" y="810"/>
                                  <a:pt x="474" y="807"/>
                                </a:cubicBezTo>
                                <a:cubicBezTo>
                                  <a:pt x="474" y="782"/>
                                  <a:pt x="461" y="775"/>
                                  <a:pt x="459" y="750"/>
                                </a:cubicBezTo>
                                <a:cubicBezTo>
                                  <a:pt x="458" y="739"/>
                                  <a:pt x="459" y="705"/>
                                  <a:pt x="459" y="705"/>
                                </a:cubicBezTo>
                                <a:cubicBezTo>
                                  <a:pt x="456" y="706"/>
                                  <a:pt x="451" y="711"/>
                                  <a:pt x="450" y="708"/>
                                </a:cubicBezTo>
                                <a:cubicBezTo>
                                  <a:pt x="448" y="705"/>
                                  <a:pt x="456" y="703"/>
                                  <a:pt x="456" y="699"/>
                                </a:cubicBezTo>
                                <a:cubicBezTo>
                                  <a:pt x="457" y="688"/>
                                  <a:pt x="453" y="679"/>
                                  <a:pt x="450" y="669"/>
                                </a:cubicBezTo>
                                <a:cubicBezTo>
                                  <a:pt x="453" y="642"/>
                                  <a:pt x="453" y="617"/>
                                  <a:pt x="444" y="591"/>
                                </a:cubicBezTo>
                                <a:cubicBezTo>
                                  <a:pt x="459" y="547"/>
                                  <a:pt x="462" y="546"/>
                                  <a:pt x="429" y="510"/>
                                </a:cubicBezTo>
                                <a:cubicBezTo>
                                  <a:pt x="428" y="519"/>
                                  <a:pt x="435" y="472"/>
                                  <a:pt x="432" y="480"/>
                                </a:cubicBezTo>
                                <a:cubicBezTo>
                                  <a:pt x="431" y="483"/>
                                  <a:pt x="424" y="486"/>
                                  <a:pt x="423" y="483"/>
                                </a:cubicBezTo>
                                <a:cubicBezTo>
                                  <a:pt x="408" y="434"/>
                                  <a:pt x="437" y="445"/>
                                  <a:pt x="408" y="438"/>
                                </a:cubicBezTo>
                                <a:cubicBezTo>
                                  <a:pt x="400" y="428"/>
                                  <a:pt x="391" y="419"/>
                                  <a:pt x="384" y="408"/>
                                </a:cubicBezTo>
                                <a:cubicBezTo>
                                  <a:pt x="382" y="394"/>
                                  <a:pt x="382" y="346"/>
                                  <a:pt x="372" y="336"/>
                                </a:cubicBezTo>
                                <a:cubicBezTo>
                                  <a:pt x="367" y="331"/>
                                  <a:pt x="358" y="332"/>
                                  <a:pt x="351" y="330"/>
                                </a:cubicBezTo>
                                <a:cubicBezTo>
                                  <a:pt x="347" y="315"/>
                                  <a:pt x="353" y="307"/>
                                  <a:pt x="345" y="294"/>
                                </a:cubicBezTo>
                                <a:cubicBezTo>
                                  <a:pt x="345" y="291"/>
                                  <a:pt x="341" y="212"/>
                                  <a:pt x="312" y="222"/>
                                </a:cubicBezTo>
                                <a:cubicBezTo>
                                  <a:pt x="305" y="202"/>
                                  <a:pt x="312" y="168"/>
                                  <a:pt x="306" y="174"/>
                                </a:cubicBezTo>
                                <a:cubicBezTo>
                                  <a:pt x="304" y="176"/>
                                  <a:pt x="299" y="175"/>
                                  <a:pt x="297" y="177"/>
                                </a:cubicBezTo>
                                <a:cubicBezTo>
                                  <a:pt x="295" y="179"/>
                                  <a:pt x="283" y="211"/>
                                  <a:pt x="291" y="186"/>
                                </a:cubicBezTo>
                                <a:cubicBezTo>
                                  <a:pt x="289" y="177"/>
                                  <a:pt x="287" y="162"/>
                                  <a:pt x="279" y="156"/>
                                </a:cubicBezTo>
                                <a:cubicBezTo>
                                  <a:pt x="270" y="149"/>
                                  <a:pt x="246" y="147"/>
                                  <a:pt x="246" y="147"/>
                                </a:cubicBezTo>
                                <a:cubicBezTo>
                                  <a:pt x="240" y="141"/>
                                  <a:pt x="231" y="138"/>
                                  <a:pt x="225" y="132"/>
                                </a:cubicBezTo>
                                <a:cubicBezTo>
                                  <a:pt x="213" y="120"/>
                                  <a:pt x="218" y="114"/>
                                  <a:pt x="201" y="105"/>
                                </a:cubicBezTo>
                                <a:cubicBezTo>
                                  <a:pt x="182" y="110"/>
                                  <a:pt x="176" y="102"/>
                                  <a:pt x="159" y="96"/>
                                </a:cubicBezTo>
                                <a:cubicBezTo>
                                  <a:pt x="143" y="80"/>
                                  <a:pt x="119" y="78"/>
                                  <a:pt x="102" y="63"/>
                                </a:cubicBezTo>
                                <a:cubicBezTo>
                                  <a:pt x="64" y="29"/>
                                  <a:pt x="97" y="59"/>
                                  <a:pt x="78" y="33"/>
                                </a:cubicBezTo>
                                <a:cubicBezTo>
                                  <a:pt x="72" y="24"/>
                                  <a:pt x="59" y="18"/>
                                  <a:pt x="51" y="12"/>
                                </a:cubicBezTo>
                                <a:cubicBezTo>
                                  <a:pt x="45" y="8"/>
                                  <a:pt x="33" y="0"/>
                                  <a:pt x="33" y="0"/>
                                </a:cubicBezTo>
                                <a:cubicBezTo>
                                  <a:pt x="0" y="11"/>
                                  <a:pt x="11" y="11"/>
                                  <a:pt x="21" y="48"/>
                                </a:cubicBezTo>
                                <a:cubicBezTo>
                                  <a:pt x="23" y="55"/>
                                  <a:pt x="41" y="129"/>
                                  <a:pt x="48" y="132"/>
                                </a:cubicBezTo>
                                <a:cubicBezTo>
                                  <a:pt x="78" y="126"/>
                                  <a:pt x="90" y="103"/>
                                  <a:pt x="117" y="108"/>
                                </a:cubicBezTo>
                                <a:cubicBezTo>
                                  <a:pt x="124" y="118"/>
                                  <a:pt x="120" y="114"/>
                                  <a:pt x="126" y="120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grpSp>
                        <p:nvGrpSpPr>
                          <p:cNvPr id="840" name="Group 1283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31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609" name="Oval 1284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2476" y="1157"/>
                              <a:ext cx="681" cy="1542"/>
                            </a:xfrm>
                            <a:prstGeom prst="ellipse">
                              <a:avLst/>
                            </a:pr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10" name="Freeform 1285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95" y="2048"/>
                              <a:ext cx="294" cy="993"/>
                            </a:xfrm>
                            <a:custGeom>
                              <a:avLst/>
                              <a:gdLst>
                                <a:gd name="T0" fmla="*/ 0 w 294"/>
                                <a:gd name="T1" fmla="*/ 993 h 993"/>
                                <a:gd name="T2" fmla="*/ 15 w 294"/>
                                <a:gd name="T3" fmla="*/ 942 h 993"/>
                                <a:gd name="T4" fmla="*/ 30 w 294"/>
                                <a:gd name="T5" fmla="*/ 921 h 993"/>
                                <a:gd name="T6" fmla="*/ 51 w 294"/>
                                <a:gd name="T7" fmla="*/ 897 h 993"/>
                                <a:gd name="T8" fmla="*/ 66 w 294"/>
                                <a:gd name="T9" fmla="*/ 855 h 993"/>
                                <a:gd name="T10" fmla="*/ 78 w 294"/>
                                <a:gd name="T11" fmla="*/ 837 h 993"/>
                                <a:gd name="T12" fmla="*/ 84 w 294"/>
                                <a:gd name="T13" fmla="*/ 828 h 993"/>
                                <a:gd name="T14" fmla="*/ 108 w 294"/>
                                <a:gd name="T15" fmla="*/ 795 h 993"/>
                                <a:gd name="T16" fmla="*/ 129 w 294"/>
                                <a:gd name="T17" fmla="*/ 714 h 993"/>
                                <a:gd name="T18" fmla="*/ 147 w 294"/>
                                <a:gd name="T19" fmla="*/ 675 h 993"/>
                                <a:gd name="T20" fmla="*/ 162 w 294"/>
                                <a:gd name="T21" fmla="*/ 627 h 993"/>
                                <a:gd name="T22" fmla="*/ 204 w 294"/>
                                <a:gd name="T23" fmla="*/ 519 h 993"/>
                                <a:gd name="T24" fmla="*/ 141 w 294"/>
                                <a:gd name="T25" fmla="*/ 543 h 993"/>
                                <a:gd name="T26" fmla="*/ 99 w 294"/>
                                <a:gd name="T27" fmla="*/ 597 h 993"/>
                                <a:gd name="T28" fmla="*/ 81 w 294"/>
                                <a:gd name="T29" fmla="*/ 672 h 993"/>
                                <a:gd name="T30" fmla="*/ 69 w 294"/>
                                <a:gd name="T31" fmla="*/ 690 h 993"/>
                                <a:gd name="T32" fmla="*/ 78 w 294"/>
                                <a:gd name="T33" fmla="*/ 708 h 993"/>
                                <a:gd name="T34" fmla="*/ 45 w 294"/>
                                <a:gd name="T35" fmla="*/ 765 h 993"/>
                                <a:gd name="T36" fmla="*/ 42 w 294"/>
                                <a:gd name="T37" fmla="*/ 789 h 993"/>
                                <a:gd name="T38" fmla="*/ 39 w 294"/>
                                <a:gd name="T39" fmla="*/ 801 h 993"/>
                                <a:gd name="T40" fmla="*/ 15 w 294"/>
                                <a:gd name="T41" fmla="*/ 753 h 993"/>
                                <a:gd name="T42" fmla="*/ 51 w 294"/>
                                <a:gd name="T43" fmla="*/ 696 h 993"/>
                                <a:gd name="T44" fmla="*/ 69 w 294"/>
                                <a:gd name="T45" fmla="*/ 675 h 993"/>
                                <a:gd name="T46" fmla="*/ 114 w 294"/>
                                <a:gd name="T47" fmla="*/ 612 h 993"/>
                                <a:gd name="T48" fmla="*/ 129 w 294"/>
                                <a:gd name="T49" fmla="*/ 597 h 993"/>
                                <a:gd name="T50" fmla="*/ 141 w 294"/>
                                <a:gd name="T51" fmla="*/ 567 h 993"/>
                                <a:gd name="T52" fmla="*/ 153 w 294"/>
                                <a:gd name="T53" fmla="*/ 525 h 993"/>
                                <a:gd name="T54" fmla="*/ 168 w 294"/>
                                <a:gd name="T55" fmla="*/ 507 h 993"/>
                                <a:gd name="T56" fmla="*/ 174 w 294"/>
                                <a:gd name="T57" fmla="*/ 489 h 993"/>
                                <a:gd name="T58" fmla="*/ 180 w 294"/>
                                <a:gd name="T59" fmla="*/ 477 h 993"/>
                                <a:gd name="T60" fmla="*/ 210 w 294"/>
                                <a:gd name="T61" fmla="*/ 417 h 993"/>
                                <a:gd name="T62" fmla="*/ 225 w 294"/>
                                <a:gd name="T63" fmla="*/ 387 h 993"/>
                                <a:gd name="T64" fmla="*/ 231 w 294"/>
                                <a:gd name="T65" fmla="*/ 369 h 993"/>
                                <a:gd name="T66" fmla="*/ 234 w 294"/>
                                <a:gd name="T67" fmla="*/ 324 h 993"/>
                                <a:gd name="T68" fmla="*/ 246 w 294"/>
                                <a:gd name="T69" fmla="*/ 306 h 993"/>
                                <a:gd name="T70" fmla="*/ 252 w 294"/>
                                <a:gd name="T71" fmla="*/ 288 h 993"/>
                                <a:gd name="T72" fmla="*/ 261 w 294"/>
                                <a:gd name="T73" fmla="*/ 216 h 993"/>
                                <a:gd name="T74" fmla="*/ 279 w 294"/>
                                <a:gd name="T75" fmla="*/ 189 h 993"/>
                                <a:gd name="T76" fmla="*/ 261 w 294"/>
                                <a:gd name="T77" fmla="*/ 168 h 993"/>
                                <a:gd name="T78" fmla="*/ 282 w 294"/>
                                <a:gd name="T79" fmla="*/ 132 h 993"/>
                                <a:gd name="T80" fmla="*/ 294 w 294"/>
                                <a:gd name="T81" fmla="*/ 105 h 993"/>
                                <a:gd name="T82" fmla="*/ 279 w 294"/>
                                <a:gd name="T83" fmla="*/ 75 h 993"/>
                                <a:gd name="T84" fmla="*/ 288 w 294"/>
                                <a:gd name="T85" fmla="*/ 0 h 993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w 294"/>
                                <a:gd name="T130" fmla="*/ 0 h 993"/>
                                <a:gd name="T131" fmla="*/ 294 w 294"/>
                                <a:gd name="T132" fmla="*/ 993 h 993"/>
                              </a:gdLst>
                              <a:ahLst/>
                              <a:cxnLst>
                                <a:cxn ang="T86">
                                  <a:pos x="T0" y="T1"/>
                                </a:cxn>
                                <a:cxn ang="T87">
                                  <a:pos x="T2" y="T3"/>
                                </a:cxn>
                                <a:cxn ang="T88">
                                  <a:pos x="T4" y="T5"/>
                                </a:cxn>
                                <a:cxn ang="T89">
                                  <a:pos x="T6" y="T7"/>
                                </a:cxn>
                                <a:cxn ang="T90">
                                  <a:pos x="T8" y="T9"/>
                                </a:cxn>
                                <a:cxn ang="T91">
                                  <a:pos x="T10" y="T11"/>
                                </a:cxn>
                                <a:cxn ang="T92">
                                  <a:pos x="T12" y="T13"/>
                                </a:cxn>
                                <a:cxn ang="T93">
                                  <a:pos x="T14" y="T15"/>
                                </a:cxn>
                                <a:cxn ang="T94">
                                  <a:pos x="T16" y="T17"/>
                                </a:cxn>
                                <a:cxn ang="T95">
                                  <a:pos x="T18" y="T19"/>
                                </a:cxn>
                                <a:cxn ang="T96">
                                  <a:pos x="T20" y="T21"/>
                                </a:cxn>
                                <a:cxn ang="T97">
                                  <a:pos x="T22" y="T23"/>
                                </a:cxn>
                                <a:cxn ang="T98">
                                  <a:pos x="T24" y="T25"/>
                                </a:cxn>
                                <a:cxn ang="T99">
                                  <a:pos x="T26" y="T27"/>
                                </a:cxn>
                                <a:cxn ang="T100">
                                  <a:pos x="T28" y="T29"/>
                                </a:cxn>
                                <a:cxn ang="T101">
                                  <a:pos x="T30" y="T31"/>
                                </a:cxn>
                                <a:cxn ang="T102">
                                  <a:pos x="T32" y="T33"/>
                                </a:cxn>
                                <a:cxn ang="T103">
                                  <a:pos x="T34" y="T35"/>
                                </a:cxn>
                                <a:cxn ang="T104">
                                  <a:pos x="T36" y="T37"/>
                                </a:cxn>
                                <a:cxn ang="T105">
                                  <a:pos x="T38" y="T39"/>
                                </a:cxn>
                                <a:cxn ang="T106">
                                  <a:pos x="T40" y="T41"/>
                                </a:cxn>
                                <a:cxn ang="T107">
                                  <a:pos x="T42" y="T43"/>
                                </a:cxn>
                                <a:cxn ang="T108">
                                  <a:pos x="T44" y="T45"/>
                                </a:cxn>
                                <a:cxn ang="T109">
                                  <a:pos x="T46" y="T47"/>
                                </a:cxn>
                                <a:cxn ang="T110">
                                  <a:pos x="T48" y="T49"/>
                                </a:cxn>
                                <a:cxn ang="T111">
                                  <a:pos x="T50" y="T51"/>
                                </a:cxn>
                                <a:cxn ang="T112">
                                  <a:pos x="T52" y="T53"/>
                                </a:cxn>
                                <a:cxn ang="T113">
                                  <a:pos x="T54" y="T55"/>
                                </a:cxn>
                                <a:cxn ang="T114">
                                  <a:pos x="T56" y="T57"/>
                                </a:cxn>
                                <a:cxn ang="T115">
                                  <a:pos x="T58" y="T59"/>
                                </a:cxn>
                                <a:cxn ang="T116">
                                  <a:pos x="T60" y="T61"/>
                                </a:cxn>
                                <a:cxn ang="T117">
                                  <a:pos x="T62" y="T63"/>
                                </a:cxn>
                                <a:cxn ang="T118">
                                  <a:pos x="T64" y="T65"/>
                                </a:cxn>
                                <a:cxn ang="T119">
                                  <a:pos x="T66" y="T67"/>
                                </a:cxn>
                                <a:cxn ang="T120">
                                  <a:pos x="T68" y="T69"/>
                                </a:cxn>
                                <a:cxn ang="T121">
                                  <a:pos x="T70" y="T71"/>
                                </a:cxn>
                                <a:cxn ang="T122">
                                  <a:pos x="T72" y="T73"/>
                                </a:cxn>
                                <a:cxn ang="T123">
                                  <a:pos x="T74" y="T75"/>
                                </a:cxn>
                                <a:cxn ang="T124">
                                  <a:pos x="T76" y="T77"/>
                                </a:cxn>
                                <a:cxn ang="T125">
                                  <a:pos x="T78" y="T79"/>
                                </a:cxn>
                                <a:cxn ang="T126">
                                  <a:pos x="T80" y="T81"/>
                                </a:cxn>
                                <a:cxn ang="T127">
                                  <a:pos x="T82" y="T83"/>
                                </a:cxn>
                                <a:cxn ang="T128">
                                  <a:pos x="T84" y="T85"/>
                                </a:cxn>
                              </a:cxnLst>
                              <a:rect l="T129" t="T130" r="T131" b="T132"/>
                              <a:pathLst>
                                <a:path w="294" h="993">
                                  <a:moveTo>
                                    <a:pt x="0" y="993"/>
                                  </a:moveTo>
                                  <a:cubicBezTo>
                                    <a:pt x="5" y="973"/>
                                    <a:pt x="0" y="957"/>
                                    <a:pt x="15" y="942"/>
                                  </a:cubicBezTo>
                                  <a:cubicBezTo>
                                    <a:pt x="22" y="921"/>
                                    <a:pt x="15" y="926"/>
                                    <a:pt x="30" y="921"/>
                                  </a:cubicBezTo>
                                  <a:cubicBezTo>
                                    <a:pt x="34" y="908"/>
                                    <a:pt x="43" y="907"/>
                                    <a:pt x="51" y="897"/>
                                  </a:cubicBezTo>
                                  <a:cubicBezTo>
                                    <a:pt x="61" y="885"/>
                                    <a:pt x="62" y="869"/>
                                    <a:pt x="66" y="855"/>
                                  </a:cubicBezTo>
                                  <a:cubicBezTo>
                                    <a:pt x="68" y="848"/>
                                    <a:pt x="74" y="843"/>
                                    <a:pt x="78" y="837"/>
                                  </a:cubicBezTo>
                                  <a:cubicBezTo>
                                    <a:pt x="80" y="834"/>
                                    <a:pt x="84" y="828"/>
                                    <a:pt x="84" y="828"/>
                                  </a:cubicBezTo>
                                  <a:cubicBezTo>
                                    <a:pt x="88" y="811"/>
                                    <a:pt x="90" y="801"/>
                                    <a:pt x="108" y="795"/>
                                  </a:cubicBezTo>
                                  <a:cubicBezTo>
                                    <a:pt x="117" y="769"/>
                                    <a:pt x="122" y="741"/>
                                    <a:pt x="129" y="714"/>
                                  </a:cubicBezTo>
                                  <a:cubicBezTo>
                                    <a:pt x="134" y="696"/>
                                    <a:pt x="132" y="685"/>
                                    <a:pt x="147" y="675"/>
                                  </a:cubicBezTo>
                                  <a:cubicBezTo>
                                    <a:pt x="152" y="659"/>
                                    <a:pt x="158" y="643"/>
                                    <a:pt x="162" y="627"/>
                                  </a:cubicBezTo>
                                  <a:cubicBezTo>
                                    <a:pt x="164" y="594"/>
                                    <a:pt x="162" y="526"/>
                                    <a:pt x="204" y="519"/>
                                  </a:cubicBezTo>
                                  <a:cubicBezTo>
                                    <a:pt x="176" y="513"/>
                                    <a:pt x="163" y="528"/>
                                    <a:pt x="141" y="543"/>
                                  </a:cubicBezTo>
                                  <a:cubicBezTo>
                                    <a:pt x="128" y="562"/>
                                    <a:pt x="112" y="578"/>
                                    <a:pt x="99" y="597"/>
                                  </a:cubicBezTo>
                                  <a:cubicBezTo>
                                    <a:pt x="97" y="634"/>
                                    <a:pt x="96" y="645"/>
                                    <a:pt x="81" y="672"/>
                                  </a:cubicBezTo>
                                  <a:cubicBezTo>
                                    <a:pt x="77" y="678"/>
                                    <a:pt x="71" y="683"/>
                                    <a:pt x="69" y="690"/>
                                  </a:cubicBezTo>
                                  <a:cubicBezTo>
                                    <a:pt x="67" y="696"/>
                                    <a:pt x="78" y="708"/>
                                    <a:pt x="78" y="708"/>
                                  </a:cubicBezTo>
                                  <a:cubicBezTo>
                                    <a:pt x="75" y="732"/>
                                    <a:pt x="58" y="745"/>
                                    <a:pt x="45" y="765"/>
                                  </a:cubicBezTo>
                                  <a:cubicBezTo>
                                    <a:pt x="44" y="773"/>
                                    <a:pt x="43" y="781"/>
                                    <a:pt x="42" y="789"/>
                                  </a:cubicBezTo>
                                  <a:cubicBezTo>
                                    <a:pt x="41" y="793"/>
                                    <a:pt x="41" y="805"/>
                                    <a:pt x="39" y="801"/>
                                  </a:cubicBezTo>
                                  <a:cubicBezTo>
                                    <a:pt x="34" y="789"/>
                                    <a:pt x="18" y="766"/>
                                    <a:pt x="15" y="753"/>
                                  </a:cubicBezTo>
                                  <a:cubicBezTo>
                                    <a:pt x="17" y="731"/>
                                    <a:pt x="36" y="713"/>
                                    <a:pt x="51" y="696"/>
                                  </a:cubicBezTo>
                                  <a:cubicBezTo>
                                    <a:pt x="60" y="686"/>
                                    <a:pt x="63" y="687"/>
                                    <a:pt x="69" y="675"/>
                                  </a:cubicBezTo>
                                  <a:cubicBezTo>
                                    <a:pt x="80" y="653"/>
                                    <a:pt x="93" y="626"/>
                                    <a:pt x="114" y="612"/>
                                  </a:cubicBezTo>
                                  <a:cubicBezTo>
                                    <a:pt x="118" y="606"/>
                                    <a:pt x="125" y="603"/>
                                    <a:pt x="129" y="597"/>
                                  </a:cubicBezTo>
                                  <a:cubicBezTo>
                                    <a:pt x="135" y="589"/>
                                    <a:pt x="135" y="576"/>
                                    <a:pt x="141" y="567"/>
                                  </a:cubicBezTo>
                                  <a:cubicBezTo>
                                    <a:pt x="143" y="556"/>
                                    <a:pt x="145" y="533"/>
                                    <a:pt x="153" y="525"/>
                                  </a:cubicBezTo>
                                  <a:cubicBezTo>
                                    <a:pt x="159" y="519"/>
                                    <a:pt x="165" y="515"/>
                                    <a:pt x="168" y="507"/>
                                  </a:cubicBezTo>
                                  <a:cubicBezTo>
                                    <a:pt x="171" y="501"/>
                                    <a:pt x="171" y="495"/>
                                    <a:pt x="174" y="489"/>
                                  </a:cubicBezTo>
                                  <a:cubicBezTo>
                                    <a:pt x="176" y="485"/>
                                    <a:pt x="178" y="481"/>
                                    <a:pt x="180" y="477"/>
                                  </a:cubicBezTo>
                                  <a:cubicBezTo>
                                    <a:pt x="183" y="444"/>
                                    <a:pt x="199" y="449"/>
                                    <a:pt x="210" y="417"/>
                                  </a:cubicBezTo>
                                  <a:cubicBezTo>
                                    <a:pt x="216" y="419"/>
                                    <a:pt x="221" y="389"/>
                                    <a:pt x="225" y="387"/>
                                  </a:cubicBezTo>
                                  <a:cubicBezTo>
                                    <a:pt x="230" y="384"/>
                                    <a:pt x="231" y="369"/>
                                    <a:pt x="231" y="369"/>
                                  </a:cubicBezTo>
                                  <a:cubicBezTo>
                                    <a:pt x="232" y="354"/>
                                    <a:pt x="231" y="339"/>
                                    <a:pt x="234" y="324"/>
                                  </a:cubicBezTo>
                                  <a:cubicBezTo>
                                    <a:pt x="236" y="317"/>
                                    <a:pt x="244" y="313"/>
                                    <a:pt x="246" y="306"/>
                                  </a:cubicBezTo>
                                  <a:cubicBezTo>
                                    <a:pt x="248" y="300"/>
                                    <a:pt x="252" y="288"/>
                                    <a:pt x="252" y="288"/>
                                  </a:cubicBezTo>
                                  <a:cubicBezTo>
                                    <a:pt x="245" y="268"/>
                                    <a:pt x="250" y="235"/>
                                    <a:pt x="261" y="216"/>
                                  </a:cubicBezTo>
                                  <a:cubicBezTo>
                                    <a:pt x="266" y="207"/>
                                    <a:pt x="279" y="189"/>
                                    <a:pt x="279" y="189"/>
                                  </a:cubicBezTo>
                                  <a:cubicBezTo>
                                    <a:pt x="274" y="174"/>
                                    <a:pt x="266" y="183"/>
                                    <a:pt x="261" y="168"/>
                                  </a:cubicBezTo>
                                  <a:cubicBezTo>
                                    <a:pt x="265" y="152"/>
                                    <a:pt x="268" y="142"/>
                                    <a:pt x="282" y="132"/>
                                  </a:cubicBezTo>
                                  <a:cubicBezTo>
                                    <a:pt x="289" y="111"/>
                                    <a:pt x="284" y="119"/>
                                    <a:pt x="294" y="105"/>
                                  </a:cubicBezTo>
                                  <a:cubicBezTo>
                                    <a:pt x="282" y="97"/>
                                    <a:pt x="283" y="88"/>
                                    <a:pt x="279" y="75"/>
                                  </a:cubicBezTo>
                                  <a:cubicBezTo>
                                    <a:pt x="285" y="6"/>
                                    <a:pt x="278" y="30"/>
                                    <a:pt x="288" y="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1905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11" name="Freeform 1286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431" y="1066"/>
                              <a:ext cx="432" cy="1986"/>
                            </a:xfrm>
                            <a:custGeom>
                              <a:avLst/>
                              <a:gdLst>
                                <a:gd name="T0" fmla="*/ 427 w 432"/>
                                <a:gd name="T1" fmla="*/ 1986 h 1986"/>
                                <a:gd name="T2" fmla="*/ 412 w 432"/>
                                <a:gd name="T3" fmla="*/ 1950 h 1986"/>
                                <a:gd name="T4" fmla="*/ 325 w 432"/>
                                <a:gd name="T5" fmla="*/ 1866 h 1986"/>
                                <a:gd name="T6" fmla="*/ 343 w 432"/>
                                <a:gd name="T7" fmla="*/ 1863 h 1986"/>
                                <a:gd name="T8" fmla="*/ 325 w 432"/>
                                <a:gd name="T9" fmla="*/ 1836 h 1986"/>
                                <a:gd name="T10" fmla="*/ 307 w 432"/>
                                <a:gd name="T11" fmla="*/ 1809 h 1986"/>
                                <a:gd name="T12" fmla="*/ 262 w 432"/>
                                <a:gd name="T13" fmla="*/ 1761 h 1986"/>
                                <a:gd name="T14" fmla="*/ 193 w 432"/>
                                <a:gd name="T15" fmla="*/ 1710 h 1986"/>
                                <a:gd name="T16" fmla="*/ 163 w 432"/>
                                <a:gd name="T17" fmla="*/ 1647 h 1986"/>
                                <a:gd name="T18" fmla="*/ 151 w 432"/>
                                <a:gd name="T19" fmla="*/ 1608 h 1986"/>
                                <a:gd name="T20" fmla="*/ 133 w 432"/>
                                <a:gd name="T21" fmla="*/ 1590 h 1986"/>
                                <a:gd name="T22" fmla="*/ 112 w 432"/>
                                <a:gd name="T23" fmla="*/ 1524 h 1986"/>
                                <a:gd name="T24" fmla="*/ 142 w 432"/>
                                <a:gd name="T25" fmla="*/ 1530 h 1986"/>
                                <a:gd name="T26" fmla="*/ 163 w 432"/>
                                <a:gd name="T27" fmla="*/ 1575 h 1986"/>
                                <a:gd name="T28" fmla="*/ 190 w 432"/>
                                <a:gd name="T29" fmla="*/ 1593 h 1986"/>
                                <a:gd name="T30" fmla="*/ 199 w 432"/>
                                <a:gd name="T31" fmla="*/ 1599 h 1986"/>
                                <a:gd name="T32" fmla="*/ 217 w 432"/>
                                <a:gd name="T33" fmla="*/ 1623 h 1986"/>
                                <a:gd name="T34" fmla="*/ 247 w 432"/>
                                <a:gd name="T35" fmla="*/ 1671 h 1986"/>
                                <a:gd name="T36" fmla="*/ 274 w 432"/>
                                <a:gd name="T37" fmla="*/ 1719 h 1986"/>
                                <a:gd name="T38" fmla="*/ 304 w 432"/>
                                <a:gd name="T39" fmla="*/ 1755 h 1986"/>
                                <a:gd name="T40" fmla="*/ 316 w 432"/>
                                <a:gd name="T41" fmla="*/ 1734 h 1986"/>
                                <a:gd name="T42" fmla="*/ 286 w 432"/>
                                <a:gd name="T43" fmla="*/ 1704 h 1986"/>
                                <a:gd name="T44" fmla="*/ 253 w 432"/>
                                <a:gd name="T45" fmla="*/ 1659 h 1986"/>
                                <a:gd name="T46" fmla="*/ 223 w 432"/>
                                <a:gd name="T47" fmla="*/ 1620 h 1986"/>
                                <a:gd name="T48" fmla="*/ 193 w 432"/>
                                <a:gd name="T49" fmla="*/ 1581 h 1986"/>
                                <a:gd name="T50" fmla="*/ 145 w 432"/>
                                <a:gd name="T51" fmla="*/ 1530 h 1986"/>
                                <a:gd name="T52" fmla="*/ 130 w 432"/>
                                <a:gd name="T53" fmla="*/ 1500 h 1986"/>
                                <a:gd name="T54" fmla="*/ 103 w 432"/>
                                <a:gd name="T55" fmla="*/ 1470 h 1986"/>
                                <a:gd name="T56" fmla="*/ 82 w 432"/>
                                <a:gd name="T57" fmla="*/ 1425 h 1986"/>
                                <a:gd name="T58" fmla="*/ 71 w 432"/>
                                <a:gd name="T59" fmla="*/ 1330 h 1986"/>
                                <a:gd name="T60" fmla="*/ 46 w 432"/>
                                <a:gd name="T61" fmla="*/ 1239 h 1986"/>
                                <a:gd name="T62" fmla="*/ 22 w 432"/>
                                <a:gd name="T63" fmla="*/ 1182 h 1986"/>
                                <a:gd name="T64" fmla="*/ 25 w 432"/>
                                <a:gd name="T65" fmla="*/ 1104 h 1986"/>
                                <a:gd name="T66" fmla="*/ 16 w 432"/>
                                <a:gd name="T67" fmla="*/ 1062 h 1986"/>
                                <a:gd name="T68" fmla="*/ 16 w 432"/>
                                <a:gd name="T69" fmla="*/ 1014 h 1986"/>
                                <a:gd name="T70" fmla="*/ 31 w 432"/>
                                <a:gd name="T71" fmla="*/ 951 h 1986"/>
                                <a:gd name="T72" fmla="*/ 1 w 432"/>
                                <a:gd name="T73" fmla="*/ 837 h 1986"/>
                                <a:gd name="T74" fmla="*/ 22 w 432"/>
                                <a:gd name="T75" fmla="*/ 777 h 1986"/>
                                <a:gd name="T76" fmla="*/ 25 w 432"/>
                                <a:gd name="T77" fmla="*/ 723 h 1986"/>
                                <a:gd name="T78" fmla="*/ 22 w 432"/>
                                <a:gd name="T79" fmla="*/ 621 h 1986"/>
                                <a:gd name="T80" fmla="*/ 40 w 432"/>
                                <a:gd name="T81" fmla="*/ 540 h 1986"/>
                                <a:gd name="T82" fmla="*/ 58 w 432"/>
                                <a:gd name="T83" fmla="*/ 447 h 1986"/>
                                <a:gd name="T84" fmla="*/ 82 w 432"/>
                                <a:gd name="T85" fmla="*/ 363 h 1986"/>
                                <a:gd name="T86" fmla="*/ 94 w 432"/>
                                <a:gd name="T87" fmla="*/ 336 h 1986"/>
                                <a:gd name="T88" fmla="*/ 97 w 432"/>
                                <a:gd name="T89" fmla="*/ 327 h 1986"/>
                                <a:gd name="T90" fmla="*/ 100 w 432"/>
                                <a:gd name="T91" fmla="*/ 291 h 1986"/>
                                <a:gd name="T92" fmla="*/ 148 w 432"/>
                                <a:gd name="T93" fmla="*/ 279 h 1986"/>
                                <a:gd name="T94" fmla="*/ 139 w 432"/>
                                <a:gd name="T95" fmla="*/ 222 h 1986"/>
                                <a:gd name="T96" fmla="*/ 136 w 432"/>
                                <a:gd name="T97" fmla="*/ 213 h 1986"/>
                                <a:gd name="T98" fmla="*/ 172 w 432"/>
                                <a:gd name="T99" fmla="*/ 195 h 1986"/>
                                <a:gd name="T100" fmla="*/ 211 w 432"/>
                                <a:gd name="T101" fmla="*/ 120 h 1986"/>
                                <a:gd name="T102" fmla="*/ 229 w 432"/>
                                <a:gd name="T103" fmla="*/ 129 h 1986"/>
                                <a:gd name="T104" fmla="*/ 235 w 432"/>
                                <a:gd name="T105" fmla="*/ 81 h 1986"/>
                                <a:gd name="T106" fmla="*/ 265 w 432"/>
                                <a:gd name="T107" fmla="*/ 0 h 1986"/>
                                <a:gd name="T108" fmla="*/ 280 w 432"/>
                                <a:gd name="T109" fmla="*/ 39 h 1986"/>
                                <a:gd name="T110" fmla="*/ 292 w 432"/>
                                <a:gd name="T111" fmla="*/ 123 h 198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60000 65536"/>
                                <a:gd name="T154" fmla="*/ 0 60000 65536"/>
                                <a:gd name="T155" fmla="*/ 0 60000 65536"/>
                                <a:gd name="T156" fmla="*/ 0 60000 65536"/>
                                <a:gd name="T157" fmla="*/ 0 60000 65536"/>
                                <a:gd name="T158" fmla="*/ 0 60000 65536"/>
                                <a:gd name="T159" fmla="*/ 0 60000 65536"/>
                                <a:gd name="T160" fmla="*/ 0 60000 65536"/>
                                <a:gd name="T161" fmla="*/ 0 60000 65536"/>
                                <a:gd name="T162" fmla="*/ 0 60000 65536"/>
                                <a:gd name="T163" fmla="*/ 0 60000 65536"/>
                                <a:gd name="T164" fmla="*/ 0 60000 65536"/>
                                <a:gd name="T165" fmla="*/ 0 60000 65536"/>
                                <a:gd name="T166" fmla="*/ 0 60000 65536"/>
                                <a:gd name="T167" fmla="*/ 0 60000 65536"/>
                                <a:gd name="T168" fmla="*/ 0 w 432"/>
                                <a:gd name="T169" fmla="*/ 0 h 1986"/>
                                <a:gd name="T170" fmla="*/ 432 w 432"/>
                                <a:gd name="T171" fmla="*/ 1986 h 1986"/>
                              </a:gdLst>
                              <a:ahLst/>
                              <a:cxnLst>
                                <a:cxn ang="T112">
                                  <a:pos x="T0" y="T1"/>
                                </a:cxn>
                                <a:cxn ang="T113">
                                  <a:pos x="T2" y="T3"/>
                                </a:cxn>
                                <a:cxn ang="T114">
                                  <a:pos x="T4" y="T5"/>
                                </a:cxn>
                                <a:cxn ang="T115">
                                  <a:pos x="T6" y="T7"/>
                                </a:cxn>
                                <a:cxn ang="T116">
                                  <a:pos x="T8" y="T9"/>
                                </a:cxn>
                                <a:cxn ang="T117">
                                  <a:pos x="T10" y="T11"/>
                                </a:cxn>
                                <a:cxn ang="T118">
                                  <a:pos x="T12" y="T13"/>
                                </a:cxn>
                                <a:cxn ang="T119">
                                  <a:pos x="T14" y="T15"/>
                                </a:cxn>
                                <a:cxn ang="T120">
                                  <a:pos x="T16" y="T17"/>
                                </a:cxn>
                                <a:cxn ang="T121">
                                  <a:pos x="T18" y="T19"/>
                                </a:cxn>
                                <a:cxn ang="T122">
                                  <a:pos x="T20" y="T21"/>
                                </a:cxn>
                                <a:cxn ang="T123">
                                  <a:pos x="T22" y="T23"/>
                                </a:cxn>
                                <a:cxn ang="T124">
                                  <a:pos x="T24" y="T25"/>
                                </a:cxn>
                                <a:cxn ang="T125">
                                  <a:pos x="T26" y="T27"/>
                                </a:cxn>
                                <a:cxn ang="T126">
                                  <a:pos x="T28" y="T29"/>
                                </a:cxn>
                                <a:cxn ang="T127">
                                  <a:pos x="T30" y="T31"/>
                                </a:cxn>
                                <a:cxn ang="T128">
                                  <a:pos x="T32" y="T33"/>
                                </a:cxn>
                                <a:cxn ang="T129">
                                  <a:pos x="T34" y="T35"/>
                                </a:cxn>
                                <a:cxn ang="T130">
                                  <a:pos x="T36" y="T37"/>
                                </a:cxn>
                                <a:cxn ang="T131">
                                  <a:pos x="T38" y="T39"/>
                                </a:cxn>
                                <a:cxn ang="T132">
                                  <a:pos x="T40" y="T41"/>
                                </a:cxn>
                                <a:cxn ang="T133">
                                  <a:pos x="T42" y="T43"/>
                                </a:cxn>
                                <a:cxn ang="T134">
                                  <a:pos x="T44" y="T45"/>
                                </a:cxn>
                                <a:cxn ang="T135">
                                  <a:pos x="T46" y="T47"/>
                                </a:cxn>
                                <a:cxn ang="T136">
                                  <a:pos x="T48" y="T49"/>
                                </a:cxn>
                                <a:cxn ang="T137">
                                  <a:pos x="T50" y="T51"/>
                                </a:cxn>
                                <a:cxn ang="T138">
                                  <a:pos x="T52" y="T53"/>
                                </a:cxn>
                                <a:cxn ang="T139">
                                  <a:pos x="T54" y="T55"/>
                                </a:cxn>
                                <a:cxn ang="T140">
                                  <a:pos x="T56" y="T57"/>
                                </a:cxn>
                                <a:cxn ang="T141">
                                  <a:pos x="T58" y="T59"/>
                                </a:cxn>
                                <a:cxn ang="T142">
                                  <a:pos x="T60" y="T61"/>
                                </a:cxn>
                                <a:cxn ang="T143">
                                  <a:pos x="T62" y="T63"/>
                                </a:cxn>
                                <a:cxn ang="T144">
                                  <a:pos x="T64" y="T65"/>
                                </a:cxn>
                                <a:cxn ang="T145">
                                  <a:pos x="T66" y="T67"/>
                                </a:cxn>
                                <a:cxn ang="T146">
                                  <a:pos x="T68" y="T69"/>
                                </a:cxn>
                                <a:cxn ang="T147">
                                  <a:pos x="T70" y="T71"/>
                                </a:cxn>
                                <a:cxn ang="T148">
                                  <a:pos x="T72" y="T73"/>
                                </a:cxn>
                                <a:cxn ang="T149">
                                  <a:pos x="T74" y="T75"/>
                                </a:cxn>
                                <a:cxn ang="T150">
                                  <a:pos x="T76" y="T77"/>
                                </a:cxn>
                                <a:cxn ang="T151">
                                  <a:pos x="T78" y="T79"/>
                                </a:cxn>
                                <a:cxn ang="T152">
                                  <a:pos x="T80" y="T81"/>
                                </a:cxn>
                                <a:cxn ang="T153">
                                  <a:pos x="T82" y="T83"/>
                                </a:cxn>
                                <a:cxn ang="T154">
                                  <a:pos x="T84" y="T85"/>
                                </a:cxn>
                                <a:cxn ang="T155">
                                  <a:pos x="T86" y="T87"/>
                                </a:cxn>
                                <a:cxn ang="T156">
                                  <a:pos x="T88" y="T89"/>
                                </a:cxn>
                                <a:cxn ang="T157">
                                  <a:pos x="T90" y="T91"/>
                                </a:cxn>
                                <a:cxn ang="T158">
                                  <a:pos x="T92" y="T93"/>
                                </a:cxn>
                                <a:cxn ang="T159">
                                  <a:pos x="T94" y="T95"/>
                                </a:cxn>
                                <a:cxn ang="T160">
                                  <a:pos x="T96" y="T97"/>
                                </a:cxn>
                                <a:cxn ang="T161">
                                  <a:pos x="T98" y="T99"/>
                                </a:cxn>
                                <a:cxn ang="T162">
                                  <a:pos x="T100" y="T101"/>
                                </a:cxn>
                                <a:cxn ang="T163">
                                  <a:pos x="T102" y="T103"/>
                                </a:cxn>
                                <a:cxn ang="T164">
                                  <a:pos x="T104" y="T105"/>
                                </a:cxn>
                                <a:cxn ang="T165">
                                  <a:pos x="T106" y="T107"/>
                                </a:cxn>
                                <a:cxn ang="T166">
                                  <a:pos x="T108" y="T109"/>
                                </a:cxn>
                                <a:cxn ang="T167">
                                  <a:pos x="T110" y="T111"/>
                                </a:cxn>
                              </a:cxnLst>
                              <a:rect l="T168" t="T169" r="T170" b="T171"/>
                              <a:pathLst>
                                <a:path w="432" h="1986">
                                  <a:moveTo>
                                    <a:pt x="427" y="1986"/>
                                  </a:moveTo>
                                  <a:cubicBezTo>
                                    <a:pt x="432" y="1970"/>
                                    <a:pt x="423" y="1961"/>
                                    <a:pt x="412" y="1950"/>
                                  </a:cubicBezTo>
                                  <a:cubicBezTo>
                                    <a:pt x="405" y="1899"/>
                                    <a:pt x="355" y="1896"/>
                                    <a:pt x="325" y="1866"/>
                                  </a:cubicBezTo>
                                  <a:cubicBezTo>
                                    <a:pt x="331" y="1865"/>
                                    <a:pt x="339" y="1867"/>
                                    <a:pt x="343" y="1863"/>
                                  </a:cubicBezTo>
                                  <a:cubicBezTo>
                                    <a:pt x="352" y="1854"/>
                                    <a:pt x="328" y="1838"/>
                                    <a:pt x="325" y="1836"/>
                                  </a:cubicBezTo>
                                  <a:cubicBezTo>
                                    <a:pt x="319" y="1824"/>
                                    <a:pt x="320" y="1813"/>
                                    <a:pt x="307" y="1809"/>
                                  </a:cubicBezTo>
                                  <a:cubicBezTo>
                                    <a:pt x="287" y="1789"/>
                                    <a:pt x="297" y="1773"/>
                                    <a:pt x="262" y="1761"/>
                                  </a:cubicBezTo>
                                  <a:cubicBezTo>
                                    <a:pt x="234" y="1740"/>
                                    <a:pt x="229" y="1716"/>
                                    <a:pt x="193" y="1710"/>
                                  </a:cubicBezTo>
                                  <a:cubicBezTo>
                                    <a:pt x="188" y="1691"/>
                                    <a:pt x="174" y="1663"/>
                                    <a:pt x="163" y="1647"/>
                                  </a:cubicBezTo>
                                  <a:cubicBezTo>
                                    <a:pt x="161" y="1635"/>
                                    <a:pt x="159" y="1618"/>
                                    <a:pt x="151" y="1608"/>
                                  </a:cubicBezTo>
                                  <a:cubicBezTo>
                                    <a:pt x="146" y="1601"/>
                                    <a:pt x="133" y="1590"/>
                                    <a:pt x="133" y="1590"/>
                                  </a:cubicBezTo>
                                  <a:cubicBezTo>
                                    <a:pt x="138" y="1565"/>
                                    <a:pt x="130" y="1542"/>
                                    <a:pt x="112" y="1524"/>
                                  </a:cubicBezTo>
                                  <a:cubicBezTo>
                                    <a:pt x="125" y="1520"/>
                                    <a:pt x="131" y="1523"/>
                                    <a:pt x="142" y="1530"/>
                                  </a:cubicBezTo>
                                  <a:cubicBezTo>
                                    <a:pt x="151" y="1543"/>
                                    <a:pt x="151" y="1564"/>
                                    <a:pt x="163" y="1575"/>
                                  </a:cubicBezTo>
                                  <a:cubicBezTo>
                                    <a:pt x="171" y="1582"/>
                                    <a:pt x="181" y="1587"/>
                                    <a:pt x="190" y="1593"/>
                                  </a:cubicBezTo>
                                  <a:cubicBezTo>
                                    <a:pt x="193" y="1595"/>
                                    <a:pt x="199" y="1599"/>
                                    <a:pt x="199" y="1599"/>
                                  </a:cubicBezTo>
                                  <a:cubicBezTo>
                                    <a:pt x="203" y="1616"/>
                                    <a:pt x="209" y="1609"/>
                                    <a:pt x="217" y="1623"/>
                                  </a:cubicBezTo>
                                  <a:cubicBezTo>
                                    <a:pt x="228" y="1642"/>
                                    <a:pt x="224" y="1663"/>
                                    <a:pt x="247" y="1671"/>
                                  </a:cubicBezTo>
                                  <a:cubicBezTo>
                                    <a:pt x="252" y="1687"/>
                                    <a:pt x="264" y="1705"/>
                                    <a:pt x="274" y="1719"/>
                                  </a:cubicBezTo>
                                  <a:cubicBezTo>
                                    <a:pt x="279" y="1742"/>
                                    <a:pt x="286" y="1743"/>
                                    <a:pt x="304" y="1755"/>
                                  </a:cubicBezTo>
                                  <a:cubicBezTo>
                                    <a:pt x="339" y="1751"/>
                                    <a:pt x="334" y="1752"/>
                                    <a:pt x="316" y="1734"/>
                                  </a:cubicBezTo>
                                  <a:cubicBezTo>
                                    <a:pt x="311" y="1718"/>
                                    <a:pt x="295" y="1717"/>
                                    <a:pt x="286" y="1704"/>
                                  </a:cubicBezTo>
                                  <a:cubicBezTo>
                                    <a:pt x="275" y="1689"/>
                                    <a:pt x="266" y="1672"/>
                                    <a:pt x="253" y="1659"/>
                                  </a:cubicBezTo>
                                  <a:cubicBezTo>
                                    <a:pt x="250" y="1650"/>
                                    <a:pt x="231" y="1625"/>
                                    <a:pt x="223" y="1620"/>
                                  </a:cubicBezTo>
                                  <a:cubicBezTo>
                                    <a:pt x="216" y="1609"/>
                                    <a:pt x="205" y="1585"/>
                                    <a:pt x="193" y="1581"/>
                                  </a:cubicBezTo>
                                  <a:cubicBezTo>
                                    <a:pt x="178" y="1566"/>
                                    <a:pt x="163" y="1542"/>
                                    <a:pt x="145" y="1530"/>
                                  </a:cubicBezTo>
                                  <a:cubicBezTo>
                                    <a:pt x="137" y="1507"/>
                                    <a:pt x="143" y="1517"/>
                                    <a:pt x="130" y="1500"/>
                                  </a:cubicBezTo>
                                  <a:cubicBezTo>
                                    <a:pt x="126" y="1488"/>
                                    <a:pt x="114" y="1477"/>
                                    <a:pt x="103" y="1470"/>
                                  </a:cubicBezTo>
                                  <a:cubicBezTo>
                                    <a:pt x="98" y="1454"/>
                                    <a:pt x="87" y="1441"/>
                                    <a:pt x="82" y="1425"/>
                                  </a:cubicBezTo>
                                  <a:cubicBezTo>
                                    <a:pt x="92" y="1354"/>
                                    <a:pt x="60" y="1401"/>
                                    <a:pt x="71" y="1330"/>
                                  </a:cubicBezTo>
                                  <a:cubicBezTo>
                                    <a:pt x="65" y="1299"/>
                                    <a:pt x="56" y="1263"/>
                                    <a:pt x="46" y="1239"/>
                                  </a:cubicBezTo>
                                  <a:cubicBezTo>
                                    <a:pt x="43" y="1232"/>
                                    <a:pt x="25" y="1204"/>
                                    <a:pt x="22" y="1182"/>
                                  </a:cubicBezTo>
                                  <a:cubicBezTo>
                                    <a:pt x="19" y="1160"/>
                                    <a:pt x="26" y="1124"/>
                                    <a:pt x="25" y="1104"/>
                                  </a:cubicBezTo>
                                  <a:cubicBezTo>
                                    <a:pt x="20" y="1086"/>
                                    <a:pt x="23" y="1084"/>
                                    <a:pt x="16" y="1062"/>
                                  </a:cubicBezTo>
                                  <a:cubicBezTo>
                                    <a:pt x="15" y="1059"/>
                                    <a:pt x="16" y="1014"/>
                                    <a:pt x="16" y="1014"/>
                                  </a:cubicBezTo>
                                  <a:cubicBezTo>
                                    <a:pt x="23" y="986"/>
                                    <a:pt x="38" y="978"/>
                                    <a:pt x="31" y="951"/>
                                  </a:cubicBezTo>
                                  <a:cubicBezTo>
                                    <a:pt x="21" y="913"/>
                                    <a:pt x="11" y="875"/>
                                    <a:pt x="1" y="837"/>
                                  </a:cubicBezTo>
                                  <a:cubicBezTo>
                                    <a:pt x="0" y="808"/>
                                    <a:pt x="18" y="796"/>
                                    <a:pt x="22" y="777"/>
                                  </a:cubicBezTo>
                                  <a:cubicBezTo>
                                    <a:pt x="19" y="758"/>
                                    <a:pt x="20" y="742"/>
                                    <a:pt x="25" y="723"/>
                                  </a:cubicBezTo>
                                  <a:cubicBezTo>
                                    <a:pt x="24" y="689"/>
                                    <a:pt x="22" y="655"/>
                                    <a:pt x="22" y="621"/>
                                  </a:cubicBezTo>
                                  <a:cubicBezTo>
                                    <a:pt x="22" y="594"/>
                                    <a:pt x="34" y="566"/>
                                    <a:pt x="40" y="540"/>
                                  </a:cubicBezTo>
                                  <a:cubicBezTo>
                                    <a:pt x="48" y="509"/>
                                    <a:pt x="51" y="478"/>
                                    <a:pt x="58" y="447"/>
                                  </a:cubicBezTo>
                                  <a:cubicBezTo>
                                    <a:pt x="64" y="419"/>
                                    <a:pt x="73" y="391"/>
                                    <a:pt x="82" y="363"/>
                                  </a:cubicBezTo>
                                  <a:cubicBezTo>
                                    <a:pt x="85" y="354"/>
                                    <a:pt x="91" y="345"/>
                                    <a:pt x="94" y="336"/>
                                  </a:cubicBezTo>
                                  <a:cubicBezTo>
                                    <a:pt x="95" y="333"/>
                                    <a:pt x="97" y="327"/>
                                    <a:pt x="97" y="327"/>
                                  </a:cubicBezTo>
                                  <a:cubicBezTo>
                                    <a:pt x="98" y="315"/>
                                    <a:pt x="91" y="299"/>
                                    <a:pt x="100" y="291"/>
                                  </a:cubicBezTo>
                                  <a:cubicBezTo>
                                    <a:pt x="165" y="239"/>
                                    <a:pt x="137" y="313"/>
                                    <a:pt x="148" y="279"/>
                                  </a:cubicBezTo>
                                  <a:cubicBezTo>
                                    <a:pt x="151" y="258"/>
                                    <a:pt x="155" y="238"/>
                                    <a:pt x="139" y="222"/>
                                  </a:cubicBezTo>
                                  <a:cubicBezTo>
                                    <a:pt x="138" y="219"/>
                                    <a:pt x="135" y="216"/>
                                    <a:pt x="136" y="213"/>
                                  </a:cubicBezTo>
                                  <a:cubicBezTo>
                                    <a:pt x="139" y="206"/>
                                    <a:pt x="165" y="197"/>
                                    <a:pt x="172" y="195"/>
                                  </a:cubicBezTo>
                                  <a:cubicBezTo>
                                    <a:pt x="178" y="177"/>
                                    <a:pt x="194" y="126"/>
                                    <a:pt x="211" y="120"/>
                                  </a:cubicBezTo>
                                  <a:cubicBezTo>
                                    <a:pt x="217" y="122"/>
                                    <a:pt x="226" y="135"/>
                                    <a:pt x="229" y="129"/>
                                  </a:cubicBezTo>
                                  <a:cubicBezTo>
                                    <a:pt x="236" y="115"/>
                                    <a:pt x="230" y="96"/>
                                    <a:pt x="235" y="81"/>
                                  </a:cubicBezTo>
                                  <a:cubicBezTo>
                                    <a:pt x="243" y="54"/>
                                    <a:pt x="249" y="24"/>
                                    <a:pt x="265" y="0"/>
                                  </a:cubicBezTo>
                                  <a:cubicBezTo>
                                    <a:pt x="280" y="10"/>
                                    <a:pt x="278" y="19"/>
                                    <a:pt x="280" y="39"/>
                                  </a:cubicBezTo>
                                  <a:cubicBezTo>
                                    <a:pt x="283" y="66"/>
                                    <a:pt x="292" y="97"/>
                                    <a:pt x="292" y="123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12" name="AutoShape 128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9600000" flipH="1">
                              <a:off x="2726" y="885"/>
                              <a:ext cx="45" cy="181"/>
                            </a:xfrm>
                            <a:prstGeom prst="lightningBolt">
                              <a:avLst/>
                            </a:pr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606" name="Freeform 128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860" y="2504"/>
                          <a:ext cx="185" cy="280"/>
                        </a:xfrm>
                        <a:custGeom>
                          <a:avLst/>
                          <a:gdLst>
                            <a:gd name="T0" fmla="*/ 180 w 185"/>
                            <a:gd name="T1" fmla="*/ 0 h 280"/>
                            <a:gd name="T2" fmla="*/ 172 w 185"/>
                            <a:gd name="T3" fmla="*/ 24 h 280"/>
                            <a:gd name="T4" fmla="*/ 148 w 185"/>
                            <a:gd name="T5" fmla="*/ 32 h 280"/>
                            <a:gd name="T6" fmla="*/ 100 w 185"/>
                            <a:gd name="T7" fmla="*/ 120 h 280"/>
                            <a:gd name="T8" fmla="*/ 44 w 185"/>
                            <a:gd name="T9" fmla="*/ 192 h 280"/>
                            <a:gd name="T10" fmla="*/ 36 w 185"/>
                            <a:gd name="T11" fmla="*/ 216 h 280"/>
                            <a:gd name="T12" fmla="*/ 12 w 185"/>
                            <a:gd name="T13" fmla="*/ 224 h 280"/>
                            <a:gd name="T14" fmla="*/ 44 w 185"/>
                            <a:gd name="T15" fmla="*/ 280 h 280"/>
                            <a:gd name="T16" fmla="*/ 108 w 185"/>
                            <a:gd name="T17" fmla="*/ 200 h 280"/>
                            <a:gd name="T18" fmla="*/ 140 w 185"/>
                            <a:gd name="T19" fmla="*/ 176 h 280"/>
                            <a:gd name="T20" fmla="*/ 164 w 185"/>
                            <a:gd name="T21" fmla="*/ 152 h 280"/>
                            <a:gd name="T22" fmla="*/ 164 w 185"/>
                            <a:gd name="T23" fmla="*/ 56 h 280"/>
                            <a:gd name="T24" fmla="*/ 164 w 185"/>
                            <a:gd name="T25" fmla="*/ 56 h 280"/>
                            <a:gd name="T26" fmla="*/ 180 w 185"/>
                            <a:gd name="T27" fmla="*/ 0 h 280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w 185"/>
                            <a:gd name="T43" fmla="*/ 0 h 280"/>
                            <a:gd name="T44" fmla="*/ 185 w 185"/>
                            <a:gd name="T45" fmla="*/ 280 h 280"/>
                          </a:gdLst>
                          <a:ahLst/>
                          <a:cxnLst>
                            <a:cxn ang="T28">
                              <a:pos x="T0" y="T1"/>
                            </a:cxn>
                            <a:cxn ang="T29">
                              <a:pos x="T2" y="T3"/>
                            </a:cxn>
                            <a:cxn ang="T30">
                              <a:pos x="T4" y="T5"/>
                            </a:cxn>
                            <a:cxn ang="T31">
                              <a:pos x="T6" y="T7"/>
                            </a:cxn>
                            <a:cxn ang="T32">
                              <a:pos x="T8" y="T9"/>
                            </a:cxn>
                            <a:cxn ang="T33">
                              <a:pos x="T10" y="T11"/>
                            </a:cxn>
                            <a:cxn ang="T34">
                              <a:pos x="T12" y="T13"/>
                            </a:cxn>
                            <a:cxn ang="T35">
                              <a:pos x="T14" y="T15"/>
                            </a:cxn>
                            <a:cxn ang="T36">
                              <a:pos x="T16" y="T17"/>
                            </a:cxn>
                            <a:cxn ang="T37">
                              <a:pos x="T18" y="T19"/>
                            </a:cxn>
                            <a:cxn ang="T38">
                              <a:pos x="T20" y="T21"/>
                            </a:cxn>
                            <a:cxn ang="T39">
                              <a:pos x="T22" y="T23"/>
                            </a:cxn>
                            <a:cxn ang="T40">
                              <a:pos x="T24" y="T25"/>
                            </a:cxn>
                            <a:cxn ang="T41">
                              <a:pos x="T26" y="T27"/>
                            </a:cxn>
                          </a:cxnLst>
                          <a:rect l="T42" t="T43" r="T44" b="T45"/>
                          <a:pathLst>
                            <a:path w="185" h="280">
                              <a:moveTo>
                                <a:pt x="180" y="0"/>
                              </a:moveTo>
                              <a:cubicBezTo>
                                <a:pt x="177" y="8"/>
                                <a:pt x="178" y="18"/>
                                <a:pt x="172" y="24"/>
                              </a:cubicBezTo>
                              <a:cubicBezTo>
                                <a:pt x="166" y="30"/>
                                <a:pt x="153" y="25"/>
                                <a:pt x="148" y="32"/>
                              </a:cubicBezTo>
                              <a:cubicBezTo>
                                <a:pt x="112" y="82"/>
                                <a:pt x="150" y="87"/>
                                <a:pt x="100" y="120"/>
                              </a:cubicBezTo>
                              <a:cubicBezTo>
                                <a:pt x="90" y="149"/>
                                <a:pt x="44" y="192"/>
                                <a:pt x="44" y="192"/>
                              </a:cubicBezTo>
                              <a:cubicBezTo>
                                <a:pt x="41" y="200"/>
                                <a:pt x="42" y="210"/>
                                <a:pt x="36" y="216"/>
                              </a:cubicBezTo>
                              <a:cubicBezTo>
                                <a:pt x="30" y="222"/>
                                <a:pt x="15" y="216"/>
                                <a:pt x="12" y="224"/>
                              </a:cubicBezTo>
                              <a:cubicBezTo>
                                <a:pt x="0" y="259"/>
                                <a:pt x="24" y="267"/>
                                <a:pt x="44" y="280"/>
                              </a:cubicBezTo>
                              <a:cubicBezTo>
                                <a:pt x="89" y="265"/>
                                <a:pt x="93" y="245"/>
                                <a:pt x="108" y="200"/>
                              </a:cubicBezTo>
                              <a:cubicBezTo>
                                <a:pt x="112" y="187"/>
                                <a:pt x="130" y="185"/>
                                <a:pt x="140" y="176"/>
                              </a:cubicBezTo>
                              <a:cubicBezTo>
                                <a:pt x="149" y="169"/>
                                <a:pt x="156" y="160"/>
                                <a:pt x="164" y="152"/>
                              </a:cubicBezTo>
                              <a:cubicBezTo>
                                <a:pt x="185" y="88"/>
                                <a:pt x="185" y="120"/>
                                <a:pt x="164" y="56"/>
                              </a:cubicBezTo>
                              <a:cubicBezTo>
                                <a:pt x="169" y="37"/>
                                <a:pt x="175" y="19"/>
                                <a:pt x="18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 w="9525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604" name="Freeform 603"/>
                      <p:cNvSpPr/>
                      <p:nvPr/>
                    </p:nvSpPr>
                    <p:spPr>
                      <a:xfrm>
                        <a:off x="3622876" y="1608881"/>
                        <a:ext cx="476041" cy="544010"/>
                      </a:xfrm>
                      <a:custGeom>
                        <a:avLst/>
                        <a:gdLst>
                          <a:gd name="connsiteX0" fmla="*/ 335666 w 476041"/>
                          <a:gd name="connsiteY0" fmla="*/ 416689 h 544010"/>
                          <a:gd name="connsiteX1" fmla="*/ 335666 w 476041"/>
                          <a:gd name="connsiteY1" fmla="*/ 416689 h 544010"/>
                          <a:gd name="connsiteX2" fmla="*/ 416689 w 476041"/>
                          <a:gd name="connsiteY2" fmla="*/ 532435 h 544010"/>
                          <a:gd name="connsiteX3" fmla="*/ 451413 w 476041"/>
                          <a:gd name="connsiteY3" fmla="*/ 544010 h 544010"/>
                          <a:gd name="connsiteX4" fmla="*/ 451413 w 476041"/>
                          <a:gd name="connsiteY4" fmla="*/ 370390 h 544010"/>
                          <a:gd name="connsiteX5" fmla="*/ 428263 w 476041"/>
                          <a:gd name="connsiteY5" fmla="*/ 347241 h 544010"/>
                          <a:gd name="connsiteX6" fmla="*/ 393539 w 476041"/>
                          <a:gd name="connsiteY6" fmla="*/ 335666 h 544010"/>
                          <a:gd name="connsiteX7" fmla="*/ 347240 w 476041"/>
                          <a:gd name="connsiteY7" fmla="*/ 289367 h 544010"/>
                          <a:gd name="connsiteX8" fmla="*/ 289367 w 476041"/>
                          <a:gd name="connsiteY8" fmla="*/ 243068 h 544010"/>
                          <a:gd name="connsiteX9" fmla="*/ 266218 w 476041"/>
                          <a:gd name="connsiteY9" fmla="*/ 208344 h 544010"/>
                          <a:gd name="connsiteX10" fmla="*/ 208344 w 476041"/>
                          <a:gd name="connsiteY10" fmla="*/ 162046 h 544010"/>
                          <a:gd name="connsiteX11" fmla="*/ 138896 w 476041"/>
                          <a:gd name="connsiteY11" fmla="*/ 115747 h 544010"/>
                          <a:gd name="connsiteX12" fmla="*/ 115747 w 476041"/>
                          <a:gd name="connsiteY12" fmla="*/ 81023 h 544010"/>
                          <a:gd name="connsiteX13" fmla="*/ 81023 w 476041"/>
                          <a:gd name="connsiteY13" fmla="*/ 69448 h 544010"/>
                          <a:gd name="connsiteX14" fmla="*/ 69448 w 476041"/>
                          <a:gd name="connsiteY14" fmla="*/ 34724 h 544010"/>
                          <a:gd name="connsiteX15" fmla="*/ 34724 w 476041"/>
                          <a:gd name="connsiteY15" fmla="*/ 23149 h 544010"/>
                          <a:gd name="connsiteX16" fmla="*/ 0 w 476041"/>
                          <a:gd name="connsiteY16" fmla="*/ 0 h 544010"/>
                          <a:gd name="connsiteX17" fmla="*/ 11575 w 476041"/>
                          <a:gd name="connsiteY17" fmla="*/ 92597 h 544010"/>
                          <a:gd name="connsiteX18" fmla="*/ 34724 w 476041"/>
                          <a:gd name="connsiteY18" fmla="*/ 115747 h 544010"/>
                          <a:gd name="connsiteX19" fmla="*/ 57873 w 476041"/>
                          <a:gd name="connsiteY19" fmla="*/ 196770 h 544010"/>
                          <a:gd name="connsiteX20" fmla="*/ 81023 w 476041"/>
                          <a:gd name="connsiteY20" fmla="*/ 231494 h 544010"/>
                          <a:gd name="connsiteX21" fmla="*/ 115747 w 476041"/>
                          <a:gd name="connsiteY21" fmla="*/ 300942 h 544010"/>
                          <a:gd name="connsiteX22" fmla="*/ 185195 w 476041"/>
                          <a:gd name="connsiteY22" fmla="*/ 324091 h 544010"/>
                          <a:gd name="connsiteX23" fmla="*/ 254643 w 476041"/>
                          <a:gd name="connsiteY23" fmla="*/ 358815 h 544010"/>
                          <a:gd name="connsiteX24" fmla="*/ 289367 w 476041"/>
                          <a:gd name="connsiteY24" fmla="*/ 370390 h 544010"/>
                          <a:gd name="connsiteX25" fmla="*/ 324091 w 476041"/>
                          <a:gd name="connsiteY25" fmla="*/ 393539 h 544010"/>
                          <a:gd name="connsiteX26" fmla="*/ 335666 w 476041"/>
                          <a:gd name="connsiteY26" fmla="*/ 416689 h 5440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476041" h="544010">
                            <a:moveTo>
                              <a:pt x="335666" y="416689"/>
                            </a:moveTo>
                            <a:lnTo>
                              <a:pt x="335666" y="416689"/>
                            </a:lnTo>
                            <a:cubicBezTo>
                              <a:pt x="370702" y="486759"/>
                              <a:pt x="360300" y="504240"/>
                              <a:pt x="416689" y="532435"/>
                            </a:cubicBezTo>
                            <a:cubicBezTo>
                              <a:pt x="427602" y="537891"/>
                              <a:pt x="439838" y="540152"/>
                              <a:pt x="451413" y="544010"/>
                            </a:cubicBezTo>
                            <a:cubicBezTo>
                              <a:pt x="474516" y="474697"/>
                              <a:pt x="476041" y="485320"/>
                              <a:pt x="451413" y="370390"/>
                            </a:cubicBezTo>
                            <a:cubicBezTo>
                              <a:pt x="449126" y="359719"/>
                              <a:pt x="437621" y="352856"/>
                              <a:pt x="428263" y="347241"/>
                            </a:cubicBezTo>
                            <a:cubicBezTo>
                              <a:pt x="417801" y="340964"/>
                              <a:pt x="405114" y="339524"/>
                              <a:pt x="393539" y="335666"/>
                            </a:cubicBezTo>
                            <a:cubicBezTo>
                              <a:pt x="378106" y="320233"/>
                              <a:pt x="365400" y="301474"/>
                              <a:pt x="347240" y="289367"/>
                            </a:cubicBezTo>
                            <a:cubicBezTo>
                              <a:pt x="321454" y="272177"/>
                              <a:pt x="308217" y="266632"/>
                              <a:pt x="289367" y="243068"/>
                            </a:cubicBezTo>
                            <a:cubicBezTo>
                              <a:pt x="280677" y="232205"/>
                              <a:pt x="274908" y="219207"/>
                              <a:pt x="266218" y="208344"/>
                            </a:cubicBezTo>
                            <a:cubicBezTo>
                              <a:pt x="241377" y="177293"/>
                              <a:pt x="241765" y="188783"/>
                              <a:pt x="208344" y="162046"/>
                            </a:cubicBezTo>
                            <a:cubicBezTo>
                              <a:pt x="149426" y="114911"/>
                              <a:pt x="232221" y="162408"/>
                              <a:pt x="138896" y="115747"/>
                            </a:cubicBezTo>
                            <a:cubicBezTo>
                              <a:pt x="131180" y="104172"/>
                              <a:pt x="126610" y="89713"/>
                              <a:pt x="115747" y="81023"/>
                            </a:cubicBezTo>
                            <a:cubicBezTo>
                              <a:pt x="106220" y="73401"/>
                              <a:pt x="89650" y="78075"/>
                              <a:pt x="81023" y="69448"/>
                            </a:cubicBezTo>
                            <a:cubicBezTo>
                              <a:pt x="72396" y="60821"/>
                              <a:pt x="78075" y="43351"/>
                              <a:pt x="69448" y="34724"/>
                            </a:cubicBezTo>
                            <a:cubicBezTo>
                              <a:pt x="60821" y="26097"/>
                              <a:pt x="45637" y="28605"/>
                              <a:pt x="34724" y="23149"/>
                            </a:cubicBezTo>
                            <a:cubicBezTo>
                              <a:pt x="22282" y="16928"/>
                              <a:pt x="11575" y="7716"/>
                              <a:pt x="0" y="0"/>
                            </a:cubicBezTo>
                            <a:cubicBezTo>
                              <a:pt x="3858" y="30866"/>
                              <a:pt x="2637" y="62803"/>
                              <a:pt x="11575" y="92597"/>
                            </a:cubicBezTo>
                            <a:cubicBezTo>
                              <a:pt x="14711" y="103050"/>
                              <a:pt x="29109" y="106389"/>
                              <a:pt x="34724" y="115747"/>
                            </a:cubicBezTo>
                            <a:cubicBezTo>
                              <a:pt x="45991" y="134525"/>
                              <a:pt x="50301" y="179102"/>
                              <a:pt x="57873" y="196770"/>
                            </a:cubicBezTo>
                            <a:cubicBezTo>
                              <a:pt x="63353" y="209556"/>
                              <a:pt x="73306" y="219919"/>
                              <a:pt x="81023" y="231494"/>
                            </a:cubicBezTo>
                            <a:cubicBezTo>
                              <a:pt x="87330" y="250416"/>
                              <a:pt x="96850" y="289132"/>
                              <a:pt x="115747" y="300942"/>
                            </a:cubicBezTo>
                            <a:cubicBezTo>
                              <a:pt x="136440" y="313875"/>
                              <a:pt x="162046" y="316375"/>
                              <a:pt x="185195" y="324091"/>
                            </a:cubicBezTo>
                            <a:cubicBezTo>
                              <a:pt x="272470" y="353183"/>
                              <a:pt x="164897" y="313942"/>
                              <a:pt x="254643" y="358815"/>
                            </a:cubicBezTo>
                            <a:cubicBezTo>
                              <a:pt x="265556" y="364271"/>
                              <a:pt x="278454" y="364934"/>
                              <a:pt x="289367" y="370390"/>
                            </a:cubicBezTo>
                            <a:cubicBezTo>
                              <a:pt x="301809" y="376611"/>
                              <a:pt x="313228" y="384849"/>
                              <a:pt x="324091" y="393539"/>
                            </a:cubicBezTo>
                            <a:cubicBezTo>
                              <a:pt x="356438" y="419417"/>
                              <a:pt x="333737" y="412831"/>
                              <a:pt x="335666" y="416689"/>
                            </a:cubicBezTo>
                            <a:close/>
                          </a:path>
                        </a:pathLst>
                      </a:custGeom>
                      <a:solidFill>
                        <a:srgbClr val="ECD846"/>
                      </a:solidFill>
                      <a:ln>
                        <a:solidFill>
                          <a:srgbClr val="CC99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400">
                          <a:defRPr/>
                        </a:pPr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  <p:grpSp>
                  <p:nvGrpSpPr>
                    <p:cNvPr id="841" name="Group 154"/>
                    <p:cNvGrpSpPr/>
                    <p:nvPr/>
                  </p:nvGrpSpPr>
                  <p:grpSpPr>
                    <a:xfrm rot="2633095">
                      <a:off x="3563888" y="1700808"/>
                      <a:ext cx="304572" cy="648072"/>
                      <a:chOff x="3622876" y="1044283"/>
                      <a:chExt cx="1960756" cy="3563452"/>
                    </a:xfrm>
                  </p:grpSpPr>
                  <p:grpSp>
                    <p:nvGrpSpPr>
                      <p:cNvPr id="842" name="Group 1280"/>
                      <p:cNvGrpSpPr>
                        <a:grpSpLocks/>
                      </p:cNvGrpSpPr>
                      <p:nvPr/>
                    </p:nvGrpSpPr>
                    <p:grpSpPr bwMode="auto">
                      <a:xfrm rot="18992529" flipH="1" flipV="1">
                        <a:off x="4245701" y="1044283"/>
                        <a:ext cx="1337931" cy="3563452"/>
                        <a:chOff x="2440" y="885"/>
                        <a:chExt cx="758" cy="2167"/>
                      </a:xfrm>
                    </p:grpSpPr>
                    <p:grpSp>
                      <p:nvGrpSpPr>
                        <p:cNvPr id="844" name="Group 128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40" y="885"/>
                          <a:ext cx="758" cy="2167"/>
                          <a:chOff x="2431" y="885"/>
                          <a:chExt cx="758" cy="2167"/>
                        </a:xfrm>
                      </p:grpSpPr>
                      <p:sp>
                        <p:nvSpPr>
                          <p:cNvPr id="597" name="Freeform 128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709" y="1037"/>
                            <a:ext cx="480" cy="1028"/>
                          </a:xfrm>
                          <a:custGeom>
                            <a:avLst/>
                            <a:gdLst>
                              <a:gd name="T0" fmla="*/ 471 w 480"/>
                              <a:gd name="T1" fmla="*/ 1017 h 1028"/>
                              <a:gd name="T2" fmla="*/ 468 w 480"/>
                              <a:gd name="T3" fmla="*/ 993 h 1028"/>
                              <a:gd name="T4" fmla="*/ 474 w 480"/>
                              <a:gd name="T5" fmla="*/ 957 h 1028"/>
                              <a:gd name="T6" fmla="*/ 468 w 480"/>
                              <a:gd name="T7" fmla="*/ 882 h 1028"/>
                              <a:gd name="T8" fmla="*/ 477 w 480"/>
                              <a:gd name="T9" fmla="*/ 816 h 1028"/>
                              <a:gd name="T10" fmla="*/ 474 w 480"/>
                              <a:gd name="T11" fmla="*/ 807 h 1028"/>
                              <a:gd name="T12" fmla="*/ 459 w 480"/>
                              <a:gd name="T13" fmla="*/ 750 h 1028"/>
                              <a:gd name="T14" fmla="*/ 459 w 480"/>
                              <a:gd name="T15" fmla="*/ 705 h 1028"/>
                              <a:gd name="T16" fmla="*/ 450 w 480"/>
                              <a:gd name="T17" fmla="*/ 708 h 1028"/>
                              <a:gd name="T18" fmla="*/ 456 w 480"/>
                              <a:gd name="T19" fmla="*/ 699 h 1028"/>
                              <a:gd name="T20" fmla="*/ 450 w 480"/>
                              <a:gd name="T21" fmla="*/ 669 h 1028"/>
                              <a:gd name="T22" fmla="*/ 444 w 480"/>
                              <a:gd name="T23" fmla="*/ 591 h 1028"/>
                              <a:gd name="T24" fmla="*/ 429 w 480"/>
                              <a:gd name="T25" fmla="*/ 510 h 1028"/>
                              <a:gd name="T26" fmla="*/ 432 w 480"/>
                              <a:gd name="T27" fmla="*/ 480 h 1028"/>
                              <a:gd name="T28" fmla="*/ 423 w 480"/>
                              <a:gd name="T29" fmla="*/ 483 h 1028"/>
                              <a:gd name="T30" fmla="*/ 408 w 480"/>
                              <a:gd name="T31" fmla="*/ 438 h 1028"/>
                              <a:gd name="T32" fmla="*/ 384 w 480"/>
                              <a:gd name="T33" fmla="*/ 408 h 1028"/>
                              <a:gd name="T34" fmla="*/ 372 w 480"/>
                              <a:gd name="T35" fmla="*/ 336 h 1028"/>
                              <a:gd name="T36" fmla="*/ 351 w 480"/>
                              <a:gd name="T37" fmla="*/ 330 h 1028"/>
                              <a:gd name="T38" fmla="*/ 345 w 480"/>
                              <a:gd name="T39" fmla="*/ 294 h 1028"/>
                              <a:gd name="T40" fmla="*/ 312 w 480"/>
                              <a:gd name="T41" fmla="*/ 222 h 1028"/>
                              <a:gd name="T42" fmla="*/ 306 w 480"/>
                              <a:gd name="T43" fmla="*/ 174 h 1028"/>
                              <a:gd name="T44" fmla="*/ 297 w 480"/>
                              <a:gd name="T45" fmla="*/ 177 h 1028"/>
                              <a:gd name="T46" fmla="*/ 291 w 480"/>
                              <a:gd name="T47" fmla="*/ 186 h 1028"/>
                              <a:gd name="T48" fmla="*/ 279 w 480"/>
                              <a:gd name="T49" fmla="*/ 156 h 1028"/>
                              <a:gd name="T50" fmla="*/ 246 w 480"/>
                              <a:gd name="T51" fmla="*/ 147 h 1028"/>
                              <a:gd name="T52" fmla="*/ 225 w 480"/>
                              <a:gd name="T53" fmla="*/ 132 h 1028"/>
                              <a:gd name="T54" fmla="*/ 201 w 480"/>
                              <a:gd name="T55" fmla="*/ 105 h 1028"/>
                              <a:gd name="T56" fmla="*/ 159 w 480"/>
                              <a:gd name="T57" fmla="*/ 96 h 1028"/>
                              <a:gd name="T58" fmla="*/ 102 w 480"/>
                              <a:gd name="T59" fmla="*/ 63 h 1028"/>
                              <a:gd name="T60" fmla="*/ 78 w 480"/>
                              <a:gd name="T61" fmla="*/ 33 h 1028"/>
                              <a:gd name="T62" fmla="*/ 51 w 480"/>
                              <a:gd name="T63" fmla="*/ 12 h 1028"/>
                              <a:gd name="T64" fmla="*/ 33 w 480"/>
                              <a:gd name="T65" fmla="*/ 0 h 1028"/>
                              <a:gd name="T66" fmla="*/ 21 w 480"/>
                              <a:gd name="T67" fmla="*/ 48 h 1028"/>
                              <a:gd name="T68" fmla="*/ 48 w 480"/>
                              <a:gd name="T69" fmla="*/ 132 h 1028"/>
                              <a:gd name="T70" fmla="*/ 117 w 480"/>
                              <a:gd name="T71" fmla="*/ 108 h 1028"/>
                              <a:gd name="T72" fmla="*/ 126 w 480"/>
                              <a:gd name="T73" fmla="*/ 120 h 1028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w 480"/>
                              <a:gd name="T112" fmla="*/ 0 h 1028"/>
                              <a:gd name="T113" fmla="*/ 480 w 480"/>
                              <a:gd name="T114" fmla="*/ 1028 h 1028"/>
                            </a:gdLst>
                            <a:ahLst/>
                            <a:cxnLst>
                              <a:cxn ang="T74">
                                <a:pos x="T0" y="T1"/>
                              </a:cxn>
                              <a:cxn ang="T75">
                                <a:pos x="T2" y="T3"/>
                              </a:cxn>
                              <a:cxn ang="T76">
                                <a:pos x="T4" y="T5"/>
                              </a:cxn>
                              <a:cxn ang="T77">
                                <a:pos x="T6" y="T7"/>
                              </a:cxn>
                              <a:cxn ang="T78">
                                <a:pos x="T8" y="T9"/>
                              </a:cxn>
                              <a:cxn ang="T79">
                                <a:pos x="T10" y="T11"/>
                              </a:cxn>
                              <a:cxn ang="T80">
                                <a:pos x="T12" y="T13"/>
                              </a:cxn>
                              <a:cxn ang="T81">
                                <a:pos x="T14" y="T15"/>
                              </a:cxn>
                              <a:cxn ang="T82">
                                <a:pos x="T16" y="T17"/>
                              </a:cxn>
                              <a:cxn ang="T83">
                                <a:pos x="T18" y="T19"/>
                              </a:cxn>
                              <a:cxn ang="T84">
                                <a:pos x="T20" y="T21"/>
                              </a:cxn>
                              <a:cxn ang="T85">
                                <a:pos x="T22" y="T23"/>
                              </a:cxn>
                              <a:cxn ang="T86">
                                <a:pos x="T24" y="T25"/>
                              </a:cxn>
                              <a:cxn ang="T87">
                                <a:pos x="T26" y="T27"/>
                              </a:cxn>
                              <a:cxn ang="T88">
                                <a:pos x="T28" y="T29"/>
                              </a:cxn>
                              <a:cxn ang="T89">
                                <a:pos x="T30" y="T31"/>
                              </a:cxn>
                              <a:cxn ang="T90">
                                <a:pos x="T32" y="T33"/>
                              </a:cxn>
                              <a:cxn ang="T91">
                                <a:pos x="T34" y="T35"/>
                              </a:cxn>
                              <a:cxn ang="T92">
                                <a:pos x="T36" y="T37"/>
                              </a:cxn>
                              <a:cxn ang="T93">
                                <a:pos x="T38" y="T39"/>
                              </a:cxn>
                              <a:cxn ang="T94">
                                <a:pos x="T40" y="T41"/>
                              </a:cxn>
                              <a:cxn ang="T95">
                                <a:pos x="T42" y="T43"/>
                              </a:cxn>
                              <a:cxn ang="T96">
                                <a:pos x="T44" y="T45"/>
                              </a:cxn>
                              <a:cxn ang="T97">
                                <a:pos x="T46" y="T47"/>
                              </a:cxn>
                              <a:cxn ang="T98">
                                <a:pos x="T48" y="T49"/>
                              </a:cxn>
                              <a:cxn ang="T99">
                                <a:pos x="T50" y="T51"/>
                              </a:cxn>
                              <a:cxn ang="T100">
                                <a:pos x="T52" y="T53"/>
                              </a:cxn>
                              <a:cxn ang="T101">
                                <a:pos x="T54" y="T55"/>
                              </a:cxn>
                              <a:cxn ang="T102">
                                <a:pos x="T56" y="T57"/>
                              </a:cxn>
                              <a:cxn ang="T103">
                                <a:pos x="T58" y="T59"/>
                              </a:cxn>
                              <a:cxn ang="T104">
                                <a:pos x="T60" y="T61"/>
                              </a:cxn>
                              <a:cxn ang="T105">
                                <a:pos x="T62" y="T63"/>
                              </a:cxn>
                              <a:cxn ang="T106">
                                <a:pos x="T64" y="T65"/>
                              </a:cxn>
                              <a:cxn ang="T107">
                                <a:pos x="T66" y="T67"/>
                              </a:cxn>
                              <a:cxn ang="T108">
                                <a:pos x="T68" y="T69"/>
                              </a:cxn>
                              <a:cxn ang="T109">
                                <a:pos x="T70" y="T71"/>
                              </a:cxn>
                              <a:cxn ang="T110">
                                <a:pos x="T72" y="T73"/>
                              </a:cxn>
                            </a:cxnLst>
                            <a:rect l="T111" t="T112" r="T113" b="T114"/>
                            <a:pathLst>
                              <a:path w="480" h="1028">
                                <a:moveTo>
                                  <a:pt x="471" y="1017"/>
                                </a:moveTo>
                                <a:cubicBezTo>
                                  <a:pt x="480" y="983"/>
                                  <a:pt x="471" y="1028"/>
                                  <a:pt x="468" y="993"/>
                                </a:cubicBezTo>
                                <a:cubicBezTo>
                                  <a:pt x="467" y="982"/>
                                  <a:pt x="471" y="968"/>
                                  <a:pt x="474" y="957"/>
                                </a:cubicBezTo>
                                <a:cubicBezTo>
                                  <a:pt x="470" y="931"/>
                                  <a:pt x="476" y="907"/>
                                  <a:pt x="468" y="882"/>
                                </a:cubicBezTo>
                                <a:cubicBezTo>
                                  <a:pt x="470" y="860"/>
                                  <a:pt x="474" y="838"/>
                                  <a:pt x="477" y="816"/>
                                </a:cubicBezTo>
                                <a:cubicBezTo>
                                  <a:pt x="476" y="813"/>
                                  <a:pt x="474" y="810"/>
                                  <a:pt x="474" y="807"/>
                                </a:cubicBezTo>
                                <a:cubicBezTo>
                                  <a:pt x="474" y="782"/>
                                  <a:pt x="461" y="775"/>
                                  <a:pt x="459" y="750"/>
                                </a:cubicBezTo>
                                <a:cubicBezTo>
                                  <a:pt x="458" y="739"/>
                                  <a:pt x="459" y="705"/>
                                  <a:pt x="459" y="705"/>
                                </a:cubicBezTo>
                                <a:cubicBezTo>
                                  <a:pt x="456" y="706"/>
                                  <a:pt x="451" y="711"/>
                                  <a:pt x="450" y="708"/>
                                </a:cubicBezTo>
                                <a:cubicBezTo>
                                  <a:pt x="448" y="705"/>
                                  <a:pt x="456" y="703"/>
                                  <a:pt x="456" y="699"/>
                                </a:cubicBezTo>
                                <a:cubicBezTo>
                                  <a:pt x="457" y="688"/>
                                  <a:pt x="453" y="679"/>
                                  <a:pt x="450" y="669"/>
                                </a:cubicBezTo>
                                <a:cubicBezTo>
                                  <a:pt x="453" y="642"/>
                                  <a:pt x="453" y="617"/>
                                  <a:pt x="444" y="591"/>
                                </a:cubicBezTo>
                                <a:cubicBezTo>
                                  <a:pt x="459" y="547"/>
                                  <a:pt x="462" y="546"/>
                                  <a:pt x="429" y="510"/>
                                </a:cubicBezTo>
                                <a:cubicBezTo>
                                  <a:pt x="428" y="519"/>
                                  <a:pt x="435" y="472"/>
                                  <a:pt x="432" y="480"/>
                                </a:cubicBezTo>
                                <a:cubicBezTo>
                                  <a:pt x="431" y="483"/>
                                  <a:pt x="424" y="486"/>
                                  <a:pt x="423" y="483"/>
                                </a:cubicBezTo>
                                <a:cubicBezTo>
                                  <a:pt x="408" y="434"/>
                                  <a:pt x="437" y="445"/>
                                  <a:pt x="408" y="438"/>
                                </a:cubicBezTo>
                                <a:cubicBezTo>
                                  <a:pt x="400" y="428"/>
                                  <a:pt x="391" y="419"/>
                                  <a:pt x="384" y="408"/>
                                </a:cubicBezTo>
                                <a:cubicBezTo>
                                  <a:pt x="382" y="394"/>
                                  <a:pt x="382" y="346"/>
                                  <a:pt x="372" y="336"/>
                                </a:cubicBezTo>
                                <a:cubicBezTo>
                                  <a:pt x="367" y="331"/>
                                  <a:pt x="358" y="332"/>
                                  <a:pt x="351" y="330"/>
                                </a:cubicBezTo>
                                <a:cubicBezTo>
                                  <a:pt x="347" y="315"/>
                                  <a:pt x="353" y="307"/>
                                  <a:pt x="345" y="294"/>
                                </a:cubicBezTo>
                                <a:cubicBezTo>
                                  <a:pt x="345" y="291"/>
                                  <a:pt x="341" y="212"/>
                                  <a:pt x="312" y="222"/>
                                </a:cubicBezTo>
                                <a:cubicBezTo>
                                  <a:pt x="305" y="202"/>
                                  <a:pt x="312" y="168"/>
                                  <a:pt x="306" y="174"/>
                                </a:cubicBezTo>
                                <a:cubicBezTo>
                                  <a:pt x="304" y="176"/>
                                  <a:pt x="299" y="175"/>
                                  <a:pt x="297" y="177"/>
                                </a:cubicBezTo>
                                <a:cubicBezTo>
                                  <a:pt x="295" y="179"/>
                                  <a:pt x="283" y="211"/>
                                  <a:pt x="291" y="186"/>
                                </a:cubicBezTo>
                                <a:cubicBezTo>
                                  <a:pt x="289" y="177"/>
                                  <a:pt x="287" y="162"/>
                                  <a:pt x="279" y="156"/>
                                </a:cubicBezTo>
                                <a:cubicBezTo>
                                  <a:pt x="270" y="149"/>
                                  <a:pt x="246" y="147"/>
                                  <a:pt x="246" y="147"/>
                                </a:cubicBezTo>
                                <a:cubicBezTo>
                                  <a:pt x="240" y="141"/>
                                  <a:pt x="231" y="138"/>
                                  <a:pt x="225" y="132"/>
                                </a:cubicBezTo>
                                <a:cubicBezTo>
                                  <a:pt x="213" y="120"/>
                                  <a:pt x="218" y="114"/>
                                  <a:pt x="201" y="105"/>
                                </a:cubicBezTo>
                                <a:cubicBezTo>
                                  <a:pt x="182" y="110"/>
                                  <a:pt x="176" y="102"/>
                                  <a:pt x="159" y="96"/>
                                </a:cubicBezTo>
                                <a:cubicBezTo>
                                  <a:pt x="143" y="80"/>
                                  <a:pt x="119" y="78"/>
                                  <a:pt x="102" y="63"/>
                                </a:cubicBezTo>
                                <a:cubicBezTo>
                                  <a:pt x="64" y="29"/>
                                  <a:pt x="97" y="59"/>
                                  <a:pt x="78" y="33"/>
                                </a:cubicBezTo>
                                <a:cubicBezTo>
                                  <a:pt x="72" y="24"/>
                                  <a:pt x="59" y="18"/>
                                  <a:pt x="51" y="12"/>
                                </a:cubicBezTo>
                                <a:cubicBezTo>
                                  <a:pt x="45" y="8"/>
                                  <a:pt x="33" y="0"/>
                                  <a:pt x="33" y="0"/>
                                </a:cubicBezTo>
                                <a:cubicBezTo>
                                  <a:pt x="0" y="11"/>
                                  <a:pt x="11" y="11"/>
                                  <a:pt x="21" y="48"/>
                                </a:cubicBezTo>
                                <a:cubicBezTo>
                                  <a:pt x="23" y="55"/>
                                  <a:pt x="41" y="129"/>
                                  <a:pt x="48" y="132"/>
                                </a:cubicBezTo>
                                <a:cubicBezTo>
                                  <a:pt x="78" y="126"/>
                                  <a:pt x="90" y="103"/>
                                  <a:pt x="117" y="108"/>
                                </a:cubicBezTo>
                                <a:cubicBezTo>
                                  <a:pt x="124" y="118"/>
                                  <a:pt x="120" y="114"/>
                                  <a:pt x="126" y="120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grpSp>
                        <p:nvGrpSpPr>
                          <p:cNvPr id="847" name="Group 1283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431" y="885"/>
                            <a:ext cx="758" cy="2167"/>
                            <a:chOff x="2431" y="885"/>
                            <a:chExt cx="758" cy="2167"/>
                          </a:xfrm>
                        </p:grpSpPr>
                        <p:sp>
                          <p:nvSpPr>
                            <p:cNvPr id="599" name="Oval 1284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2476" y="1157"/>
                              <a:ext cx="681" cy="1542"/>
                            </a:xfrm>
                            <a:prstGeom prst="ellipse">
                              <a:avLst/>
                            </a:pr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00" name="Freeform 1285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895" y="2048"/>
                              <a:ext cx="294" cy="993"/>
                            </a:xfrm>
                            <a:custGeom>
                              <a:avLst/>
                              <a:gdLst>
                                <a:gd name="T0" fmla="*/ 0 w 294"/>
                                <a:gd name="T1" fmla="*/ 993 h 993"/>
                                <a:gd name="T2" fmla="*/ 15 w 294"/>
                                <a:gd name="T3" fmla="*/ 942 h 993"/>
                                <a:gd name="T4" fmla="*/ 30 w 294"/>
                                <a:gd name="T5" fmla="*/ 921 h 993"/>
                                <a:gd name="T6" fmla="*/ 51 w 294"/>
                                <a:gd name="T7" fmla="*/ 897 h 993"/>
                                <a:gd name="T8" fmla="*/ 66 w 294"/>
                                <a:gd name="T9" fmla="*/ 855 h 993"/>
                                <a:gd name="T10" fmla="*/ 78 w 294"/>
                                <a:gd name="T11" fmla="*/ 837 h 993"/>
                                <a:gd name="T12" fmla="*/ 84 w 294"/>
                                <a:gd name="T13" fmla="*/ 828 h 993"/>
                                <a:gd name="T14" fmla="*/ 108 w 294"/>
                                <a:gd name="T15" fmla="*/ 795 h 993"/>
                                <a:gd name="T16" fmla="*/ 129 w 294"/>
                                <a:gd name="T17" fmla="*/ 714 h 993"/>
                                <a:gd name="T18" fmla="*/ 147 w 294"/>
                                <a:gd name="T19" fmla="*/ 675 h 993"/>
                                <a:gd name="T20" fmla="*/ 162 w 294"/>
                                <a:gd name="T21" fmla="*/ 627 h 993"/>
                                <a:gd name="T22" fmla="*/ 204 w 294"/>
                                <a:gd name="T23" fmla="*/ 519 h 993"/>
                                <a:gd name="T24" fmla="*/ 141 w 294"/>
                                <a:gd name="T25" fmla="*/ 543 h 993"/>
                                <a:gd name="T26" fmla="*/ 99 w 294"/>
                                <a:gd name="T27" fmla="*/ 597 h 993"/>
                                <a:gd name="T28" fmla="*/ 81 w 294"/>
                                <a:gd name="T29" fmla="*/ 672 h 993"/>
                                <a:gd name="T30" fmla="*/ 69 w 294"/>
                                <a:gd name="T31" fmla="*/ 690 h 993"/>
                                <a:gd name="T32" fmla="*/ 78 w 294"/>
                                <a:gd name="T33" fmla="*/ 708 h 993"/>
                                <a:gd name="T34" fmla="*/ 45 w 294"/>
                                <a:gd name="T35" fmla="*/ 765 h 993"/>
                                <a:gd name="T36" fmla="*/ 42 w 294"/>
                                <a:gd name="T37" fmla="*/ 789 h 993"/>
                                <a:gd name="T38" fmla="*/ 39 w 294"/>
                                <a:gd name="T39" fmla="*/ 801 h 993"/>
                                <a:gd name="T40" fmla="*/ 15 w 294"/>
                                <a:gd name="T41" fmla="*/ 753 h 993"/>
                                <a:gd name="T42" fmla="*/ 51 w 294"/>
                                <a:gd name="T43" fmla="*/ 696 h 993"/>
                                <a:gd name="T44" fmla="*/ 69 w 294"/>
                                <a:gd name="T45" fmla="*/ 675 h 993"/>
                                <a:gd name="T46" fmla="*/ 114 w 294"/>
                                <a:gd name="T47" fmla="*/ 612 h 993"/>
                                <a:gd name="T48" fmla="*/ 129 w 294"/>
                                <a:gd name="T49" fmla="*/ 597 h 993"/>
                                <a:gd name="T50" fmla="*/ 141 w 294"/>
                                <a:gd name="T51" fmla="*/ 567 h 993"/>
                                <a:gd name="T52" fmla="*/ 153 w 294"/>
                                <a:gd name="T53" fmla="*/ 525 h 993"/>
                                <a:gd name="T54" fmla="*/ 168 w 294"/>
                                <a:gd name="T55" fmla="*/ 507 h 993"/>
                                <a:gd name="T56" fmla="*/ 174 w 294"/>
                                <a:gd name="T57" fmla="*/ 489 h 993"/>
                                <a:gd name="T58" fmla="*/ 180 w 294"/>
                                <a:gd name="T59" fmla="*/ 477 h 993"/>
                                <a:gd name="T60" fmla="*/ 210 w 294"/>
                                <a:gd name="T61" fmla="*/ 417 h 993"/>
                                <a:gd name="T62" fmla="*/ 225 w 294"/>
                                <a:gd name="T63" fmla="*/ 387 h 993"/>
                                <a:gd name="T64" fmla="*/ 231 w 294"/>
                                <a:gd name="T65" fmla="*/ 369 h 993"/>
                                <a:gd name="T66" fmla="*/ 234 w 294"/>
                                <a:gd name="T67" fmla="*/ 324 h 993"/>
                                <a:gd name="T68" fmla="*/ 246 w 294"/>
                                <a:gd name="T69" fmla="*/ 306 h 993"/>
                                <a:gd name="T70" fmla="*/ 252 w 294"/>
                                <a:gd name="T71" fmla="*/ 288 h 993"/>
                                <a:gd name="T72" fmla="*/ 261 w 294"/>
                                <a:gd name="T73" fmla="*/ 216 h 993"/>
                                <a:gd name="T74" fmla="*/ 279 w 294"/>
                                <a:gd name="T75" fmla="*/ 189 h 993"/>
                                <a:gd name="T76" fmla="*/ 261 w 294"/>
                                <a:gd name="T77" fmla="*/ 168 h 993"/>
                                <a:gd name="T78" fmla="*/ 282 w 294"/>
                                <a:gd name="T79" fmla="*/ 132 h 993"/>
                                <a:gd name="T80" fmla="*/ 294 w 294"/>
                                <a:gd name="T81" fmla="*/ 105 h 993"/>
                                <a:gd name="T82" fmla="*/ 279 w 294"/>
                                <a:gd name="T83" fmla="*/ 75 h 993"/>
                                <a:gd name="T84" fmla="*/ 288 w 294"/>
                                <a:gd name="T85" fmla="*/ 0 h 993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60000 65536"/>
                                <a:gd name="T91" fmla="*/ 0 60000 65536"/>
                                <a:gd name="T92" fmla="*/ 0 60000 65536"/>
                                <a:gd name="T93" fmla="*/ 0 60000 65536"/>
                                <a:gd name="T94" fmla="*/ 0 60000 65536"/>
                                <a:gd name="T95" fmla="*/ 0 60000 65536"/>
                                <a:gd name="T96" fmla="*/ 0 60000 65536"/>
                                <a:gd name="T97" fmla="*/ 0 60000 65536"/>
                                <a:gd name="T98" fmla="*/ 0 60000 65536"/>
                                <a:gd name="T99" fmla="*/ 0 60000 65536"/>
                                <a:gd name="T100" fmla="*/ 0 60000 65536"/>
                                <a:gd name="T101" fmla="*/ 0 60000 65536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w 294"/>
                                <a:gd name="T130" fmla="*/ 0 h 993"/>
                                <a:gd name="T131" fmla="*/ 294 w 294"/>
                                <a:gd name="T132" fmla="*/ 993 h 993"/>
                              </a:gdLst>
                              <a:ahLst/>
                              <a:cxnLst>
                                <a:cxn ang="T86">
                                  <a:pos x="T0" y="T1"/>
                                </a:cxn>
                                <a:cxn ang="T87">
                                  <a:pos x="T2" y="T3"/>
                                </a:cxn>
                                <a:cxn ang="T88">
                                  <a:pos x="T4" y="T5"/>
                                </a:cxn>
                                <a:cxn ang="T89">
                                  <a:pos x="T6" y="T7"/>
                                </a:cxn>
                                <a:cxn ang="T90">
                                  <a:pos x="T8" y="T9"/>
                                </a:cxn>
                                <a:cxn ang="T91">
                                  <a:pos x="T10" y="T11"/>
                                </a:cxn>
                                <a:cxn ang="T92">
                                  <a:pos x="T12" y="T13"/>
                                </a:cxn>
                                <a:cxn ang="T93">
                                  <a:pos x="T14" y="T15"/>
                                </a:cxn>
                                <a:cxn ang="T94">
                                  <a:pos x="T16" y="T17"/>
                                </a:cxn>
                                <a:cxn ang="T95">
                                  <a:pos x="T18" y="T19"/>
                                </a:cxn>
                                <a:cxn ang="T96">
                                  <a:pos x="T20" y="T21"/>
                                </a:cxn>
                                <a:cxn ang="T97">
                                  <a:pos x="T22" y="T23"/>
                                </a:cxn>
                                <a:cxn ang="T98">
                                  <a:pos x="T24" y="T25"/>
                                </a:cxn>
                                <a:cxn ang="T99">
                                  <a:pos x="T26" y="T27"/>
                                </a:cxn>
                                <a:cxn ang="T100">
                                  <a:pos x="T28" y="T29"/>
                                </a:cxn>
                                <a:cxn ang="T101">
                                  <a:pos x="T30" y="T31"/>
                                </a:cxn>
                                <a:cxn ang="T102">
                                  <a:pos x="T32" y="T33"/>
                                </a:cxn>
                                <a:cxn ang="T103">
                                  <a:pos x="T34" y="T35"/>
                                </a:cxn>
                                <a:cxn ang="T104">
                                  <a:pos x="T36" y="T37"/>
                                </a:cxn>
                                <a:cxn ang="T105">
                                  <a:pos x="T38" y="T39"/>
                                </a:cxn>
                                <a:cxn ang="T106">
                                  <a:pos x="T40" y="T41"/>
                                </a:cxn>
                                <a:cxn ang="T107">
                                  <a:pos x="T42" y="T43"/>
                                </a:cxn>
                                <a:cxn ang="T108">
                                  <a:pos x="T44" y="T45"/>
                                </a:cxn>
                                <a:cxn ang="T109">
                                  <a:pos x="T46" y="T47"/>
                                </a:cxn>
                                <a:cxn ang="T110">
                                  <a:pos x="T48" y="T49"/>
                                </a:cxn>
                                <a:cxn ang="T111">
                                  <a:pos x="T50" y="T51"/>
                                </a:cxn>
                                <a:cxn ang="T112">
                                  <a:pos x="T52" y="T53"/>
                                </a:cxn>
                                <a:cxn ang="T113">
                                  <a:pos x="T54" y="T55"/>
                                </a:cxn>
                                <a:cxn ang="T114">
                                  <a:pos x="T56" y="T57"/>
                                </a:cxn>
                                <a:cxn ang="T115">
                                  <a:pos x="T58" y="T59"/>
                                </a:cxn>
                                <a:cxn ang="T116">
                                  <a:pos x="T60" y="T61"/>
                                </a:cxn>
                                <a:cxn ang="T117">
                                  <a:pos x="T62" y="T63"/>
                                </a:cxn>
                                <a:cxn ang="T118">
                                  <a:pos x="T64" y="T65"/>
                                </a:cxn>
                                <a:cxn ang="T119">
                                  <a:pos x="T66" y="T67"/>
                                </a:cxn>
                                <a:cxn ang="T120">
                                  <a:pos x="T68" y="T69"/>
                                </a:cxn>
                                <a:cxn ang="T121">
                                  <a:pos x="T70" y="T71"/>
                                </a:cxn>
                                <a:cxn ang="T122">
                                  <a:pos x="T72" y="T73"/>
                                </a:cxn>
                                <a:cxn ang="T123">
                                  <a:pos x="T74" y="T75"/>
                                </a:cxn>
                                <a:cxn ang="T124">
                                  <a:pos x="T76" y="T77"/>
                                </a:cxn>
                                <a:cxn ang="T125">
                                  <a:pos x="T78" y="T79"/>
                                </a:cxn>
                                <a:cxn ang="T126">
                                  <a:pos x="T80" y="T81"/>
                                </a:cxn>
                                <a:cxn ang="T127">
                                  <a:pos x="T82" y="T83"/>
                                </a:cxn>
                                <a:cxn ang="T128">
                                  <a:pos x="T84" y="T85"/>
                                </a:cxn>
                              </a:cxnLst>
                              <a:rect l="T129" t="T130" r="T131" b="T132"/>
                              <a:pathLst>
                                <a:path w="294" h="993">
                                  <a:moveTo>
                                    <a:pt x="0" y="993"/>
                                  </a:moveTo>
                                  <a:cubicBezTo>
                                    <a:pt x="5" y="973"/>
                                    <a:pt x="0" y="957"/>
                                    <a:pt x="15" y="942"/>
                                  </a:cubicBezTo>
                                  <a:cubicBezTo>
                                    <a:pt x="22" y="921"/>
                                    <a:pt x="15" y="926"/>
                                    <a:pt x="30" y="921"/>
                                  </a:cubicBezTo>
                                  <a:cubicBezTo>
                                    <a:pt x="34" y="908"/>
                                    <a:pt x="43" y="907"/>
                                    <a:pt x="51" y="897"/>
                                  </a:cubicBezTo>
                                  <a:cubicBezTo>
                                    <a:pt x="61" y="885"/>
                                    <a:pt x="62" y="869"/>
                                    <a:pt x="66" y="855"/>
                                  </a:cubicBezTo>
                                  <a:cubicBezTo>
                                    <a:pt x="68" y="848"/>
                                    <a:pt x="74" y="843"/>
                                    <a:pt x="78" y="837"/>
                                  </a:cubicBezTo>
                                  <a:cubicBezTo>
                                    <a:pt x="80" y="834"/>
                                    <a:pt x="84" y="828"/>
                                    <a:pt x="84" y="828"/>
                                  </a:cubicBezTo>
                                  <a:cubicBezTo>
                                    <a:pt x="88" y="811"/>
                                    <a:pt x="90" y="801"/>
                                    <a:pt x="108" y="795"/>
                                  </a:cubicBezTo>
                                  <a:cubicBezTo>
                                    <a:pt x="117" y="769"/>
                                    <a:pt x="122" y="741"/>
                                    <a:pt x="129" y="714"/>
                                  </a:cubicBezTo>
                                  <a:cubicBezTo>
                                    <a:pt x="134" y="696"/>
                                    <a:pt x="132" y="685"/>
                                    <a:pt x="147" y="675"/>
                                  </a:cubicBezTo>
                                  <a:cubicBezTo>
                                    <a:pt x="152" y="659"/>
                                    <a:pt x="158" y="643"/>
                                    <a:pt x="162" y="627"/>
                                  </a:cubicBezTo>
                                  <a:cubicBezTo>
                                    <a:pt x="164" y="594"/>
                                    <a:pt x="162" y="526"/>
                                    <a:pt x="204" y="519"/>
                                  </a:cubicBezTo>
                                  <a:cubicBezTo>
                                    <a:pt x="176" y="513"/>
                                    <a:pt x="163" y="528"/>
                                    <a:pt x="141" y="543"/>
                                  </a:cubicBezTo>
                                  <a:cubicBezTo>
                                    <a:pt x="128" y="562"/>
                                    <a:pt x="112" y="578"/>
                                    <a:pt x="99" y="597"/>
                                  </a:cubicBezTo>
                                  <a:cubicBezTo>
                                    <a:pt x="97" y="634"/>
                                    <a:pt x="96" y="645"/>
                                    <a:pt x="81" y="672"/>
                                  </a:cubicBezTo>
                                  <a:cubicBezTo>
                                    <a:pt x="77" y="678"/>
                                    <a:pt x="71" y="683"/>
                                    <a:pt x="69" y="690"/>
                                  </a:cubicBezTo>
                                  <a:cubicBezTo>
                                    <a:pt x="67" y="696"/>
                                    <a:pt x="78" y="708"/>
                                    <a:pt x="78" y="708"/>
                                  </a:cubicBezTo>
                                  <a:cubicBezTo>
                                    <a:pt x="75" y="732"/>
                                    <a:pt x="58" y="745"/>
                                    <a:pt x="45" y="765"/>
                                  </a:cubicBezTo>
                                  <a:cubicBezTo>
                                    <a:pt x="44" y="773"/>
                                    <a:pt x="43" y="781"/>
                                    <a:pt x="42" y="789"/>
                                  </a:cubicBezTo>
                                  <a:cubicBezTo>
                                    <a:pt x="41" y="793"/>
                                    <a:pt x="41" y="805"/>
                                    <a:pt x="39" y="801"/>
                                  </a:cubicBezTo>
                                  <a:cubicBezTo>
                                    <a:pt x="34" y="789"/>
                                    <a:pt x="18" y="766"/>
                                    <a:pt x="15" y="753"/>
                                  </a:cubicBezTo>
                                  <a:cubicBezTo>
                                    <a:pt x="17" y="731"/>
                                    <a:pt x="36" y="713"/>
                                    <a:pt x="51" y="696"/>
                                  </a:cubicBezTo>
                                  <a:cubicBezTo>
                                    <a:pt x="60" y="686"/>
                                    <a:pt x="63" y="687"/>
                                    <a:pt x="69" y="675"/>
                                  </a:cubicBezTo>
                                  <a:cubicBezTo>
                                    <a:pt x="80" y="653"/>
                                    <a:pt x="93" y="626"/>
                                    <a:pt x="114" y="612"/>
                                  </a:cubicBezTo>
                                  <a:cubicBezTo>
                                    <a:pt x="118" y="606"/>
                                    <a:pt x="125" y="603"/>
                                    <a:pt x="129" y="597"/>
                                  </a:cubicBezTo>
                                  <a:cubicBezTo>
                                    <a:pt x="135" y="589"/>
                                    <a:pt x="135" y="576"/>
                                    <a:pt x="141" y="567"/>
                                  </a:cubicBezTo>
                                  <a:cubicBezTo>
                                    <a:pt x="143" y="556"/>
                                    <a:pt x="145" y="533"/>
                                    <a:pt x="153" y="525"/>
                                  </a:cubicBezTo>
                                  <a:cubicBezTo>
                                    <a:pt x="159" y="519"/>
                                    <a:pt x="165" y="515"/>
                                    <a:pt x="168" y="507"/>
                                  </a:cubicBezTo>
                                  <a:cubicBezTo>
                                    <a:pt x="171" y="501"/>
                                    <a:pt x="171" y="495"/>
                                    <a:pt x="174" y="489"/>
                                  </a:cubicBezTo>
                                  <a:cubicBezTo>
                                    <a:pt x="176" y="485"/>
                                    <a:pt x="178" y="481"/>
                                    <a:pt x="180" y="477"/>
                                  </a:cubicBezTo>
                                  <a:cubicBezTo>
                                    <a:pt x="183" y="444"/>
                                    <a:pt x="199" y="449"/>
                                    <a:pt x="210" y="417"/>
                                  </a:cubicBezTo>
                                  <a:cubicBezTo>
                                    <a:pt x="216" y="419"/>
                                    <a:pt x="221" y="389"/>
                                    <a:pt x="225" y="387"/>
                                  </a:cubicBezTo>
                                  <a:cubicBezTo>
                                    <a:pt x="230" y="384"/>
                                    <a:pt x="231" y="369"/>
                                    <a:pt x="231" y="369"/>
                                  </a:cubicBezTo>
                                  <a:cubicBezTo>
                                    <a:pt x="232" y="354"/>
                                    <a:pt x="231" y="339"/>
                                    <a:pt x="234" y="324"/>
                                  </a:cubicBezTo>
                                  <a:cubicBezTo>
                                    <a:pt x="236" y="317"/>
                                    <a:pt x="244" y="313"/>
                                    <a:pt x="246" y="306"/>
                                  </a:cubicBezTo>
                                  <a:cubicBezTo>
                                    <a:pt x="248" y="300"/>
                                    <a:pt x="252" y="288"/>
                                    <a:pt x="252" y="288"/>
                                  </a:cubicBezTo>
                                  <a:cubicBezTo>
                                    <a:pt x="245" y="268"/>
                                    <a:pt x="250" y="235"/>
                                    <a:pt x="261" y="216"/>
                                  </a:cubicBezTo>
                                  <a:cubicBezTo>
                                    <a:pt x="266" y="207"/>
                                    <a:pt x="279" y="189"/>
                                    <a:pt x="279" y="189"/>
                                  </a:cubicBezTo>
                                  <a:cubicBezTo>
                                    <a:pt x="274" y="174"/>
                                    <a:pt x="266" y="183"/>
                                    <a:pt x="261" y="168"/>
                                  </a:cubicBezTo>
                                  <a:cubicBezTo>
                                    <a:pt x="265" y="152"/>
                                    <a:pt x="268" y="142"/>
                                    <a:pt x="282" y="132"/>
                                  </a:cubicBezTo>
                                  <a:cubicBezTo>
                                    <a:pt x="289" y="111"/>
                                    <a:pt x="284" y="119"/>
                                    <a:pt x="294" y="105"/>
                                  </a:cubicBezTo>
                                  <a:cubicBezTo>
                                    <a:pt x="282" y="97"/>
                                    <a:pt x="283" y="88"/>
                                    <a:pt x="279" y="75"/>
                                  </a:cubicBezTo>
                                  <a:cubicBezTo>
                                    <a:pt x="285" y="6"/>
                                    <a:pt x="278" y="30"/>
                                    <a:pt x="288" y="0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1905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01" name="Freeform 1286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431" y="1066"/>
                              <a:ext cx="432" cy="1986"/>
                            </a:xfrm>
                            <a:custGeom>
                              <a:avLst/>
                              <a:gdLst>
                                <a:gd name="T0" fmla="*/ 427 w 432"/>
                                <a:gd name="T1" fmla="*/ 1986 h 1986"/>
                                <a:gd name="T2" fmla="*/ 412 w 432"/>
                                <a:gd name="T3" fmla="*/ 1950 h 1986"/>
                                <a:gd name="T4" fmla="*/ 325 w 432"/>
                                <a:gd name="T5" fmla="*/ 1866 h 1986"/>
                                <a:gd name="T6" fmla="*/ 343 w 432"/>
                                <a:gd name="T7" fmla="*/ 1863 h 1986"/>
                                <a:gd name="T8" fmla="*/ 325 w 432"/>
                                <a:gd name="T9" fmla="*/ 1836 h 1986"/>
                                <a:gd name="T10" fmla="*/ 307 w 432"/>
                                <a:gd name="T11" fmla="*/ 1809 h 1986"/>
                                <a:gd name="T12" fmla="*/ 262 w 432"/>
                                <a:gd name="T13" fmla="*/ 1761 h 1986"/>
                                <a:gd name="T14" fmla="*/ 193 w 432"/>
                                <a:gd name="T15" fmla="*/ 1710 h 1986"/>
                                <a:gd name="T16" fmla="*/ 163 w 432"/>
                                <a:gd name="T17" fmla="*/ 1647 h 1986"/>
                                <a:gd name="T18" fmla="*/ 151 w 432"/>
                                <a:gd name="T19" fmla="*/ 1608 h 1986"/>
                                <a:gd name="T20" fmla="*/ 133 w 432"/>
                                <a:gd name="T21" fmla="*/ 1590 h 1986"/>
                                <a:gd name="T22" fmla="*/ 112 w 432"/>
                                <a:gd name="T23" fmla="*/ 1524 h 1986"/>
                                <a:gd name="T24" fmla="*/ 142 w 432"/>
                                <a:gd name="T25" fmla="*/ 1530 h 1986"/>
                                <a:gd name="T26" fmla="*/ 163 w 432"/>
                                <a:gd name="T27" fmla="*/ 1575 h 1986"/>
                                <a:gd name="T28" fmla="*/ 190 w 432"/>
                                <a:gd name="T29" fmla="*/ 1593 h 1986"/>
                                <a:gd name="T30" fmla="*/ 199 w 432"/>
                                <a:gd name="T31" fmla="*/ 1599 h 1986"/>
                                <a:gd name="T32" fmla="*/ 217 w 432"/>
                                <a:gd name="T33" fmla="*/ 1623 h 1986"/>
                                <a:gd name="T34" fmla="*/ 247 w 432"/>
                                <a:gd name="T35" fmla="*/ 1671 h 1986"/>
                                <a:gd name="T36" fmla="*/ 274 w 432"/>
                                <a:gd name="T37" fmla="*/ 1719 h 1986"/>
                                <a:gd name="T38" fmla="*/ 304 w 432"/>
                                <a:gd name="T39" fmla="*/ 1755 h 1986"/>
                                <a:gd name="T40" fmla="*/ 316 w 432"/>
                                <a:gd name="T41" fmla="*/ 1734 h 1986"/>
                                <a:gd name="T42" fmla="*/ 286 w 432"/>
                                <a:gd name="T43" fmla="*/ 1704 h 1986"/>
                                <a:gd name="T44" fmla="*/ 253 w 432"/>
                                <a:gd name="T45" fmla="*/ 1659 h 1986"/>
                                <a:gd name="T46" fmla="*/ 223 w 432"/>
                                <a:gd name="T47" fmla="*/ 1620 h 1986"/>
                                <a:gd name="T48" fmla="*/ 193 w 432"/>
                                <a:gd name="T49" fmla="*/ 1581 h 1986"/>
                                <a:gd name="T50" fmla="*/ 145 w 432"/>
                                <a:gd name="T51" fmla="*/ 1530 h 1986"/>
                                <a:gd name="T52" fmla="*/ 130 w 432"/>
                                <a:gd name="T53" fmla="*/ 1500 h 1986"/>
                                <a:gd name="T54" fmla="*/ 103 w 432"/>
                                <a:gd name="T55" fmla="*/ 1470 h 1986"/>
                                <a:gd name="T56" fmla="*/ 82 w 432"/>
                                <a:gd name="T57" fmla="*/ 1425 h 1986"/>
                                <a:gd name="T58" fmla="*/ 71 w 432"/>
                                <a:gd name="T59" fmla="*/ 1330 h 1986"/>
                                <a:gd name="T60" fmla="*/ 46 w 432"/>
                                <a:gd name="T61" fmla="*/ 1239 h 1986"/>
                                <a:gd name="T62" fmla="*/ 22 w 432"/>
                                <a:gd name="T63" fmla="*/ 1182 h 1986"/>
                                <a:gd name="T64" fmla="*/ 25 w 432"/>
                                <a:gd name="T65" fmla="*/ 1104 h 1986"/>
                                <a:gd name="T66" fmla="*/ 16 w 432"/>
                                <a:gd name="T67" fmla="*/ 1062 h 1986"/>
                                <a:gd name="T68" fmla="*/ 16 w 432"/>
                                <a:gd name="T69" fmla="*/ 1014 h 1986"/>
                                <a:gd name="T70" fmla="*/ 31 w 432"/>
                                <a:gd name="T71" fmla="*/ 951 h 1986"/>
                                <a:gd name="T72" fmla="*/ 1 w 432"/>
                                <a:gd name="T73" fmla="*/ 837 h 1986"/>
                                <a:gd name="T74" fmla="*/ 22 w 432"/>
                                <a:gd name="T75" fmla="*/ 777 h 1986"/>
                                <a:gd name="T76" fmla="*/ 25 w 432"/>
                                <a:gd name="T77" fmla="*/ 723 h 1986"/>
                                <a:gd name="T78" fmla="*/ 22 w 432"/>
                                <a:gd name="T79" fmla="*/ 621 h 1986"/>
                                <a:gd name="T80" fmla="*/ 40 w 432"/>
                                <a:gd name="T81" fmla="*/ 540 h 1986"/>
                                <a:gd name="T82" fmla="*/ 58 w 432"/>
                                <a:gd name="T83" fmla="*/ 447 h 1986"/>
                                <a:gd name="T84" fmla="*/ 82 w 432"/>
                                <a:gd name="T85" fmla="*/ 363 h 1986"/>
                                <a:gd name="T86" fmla="*/ 94 w 432"/>
                                <a:gd name="T87" fmla="*/ 336 h 1986"/>
                                <a:gd name="T88" fmla="*/ 97 w 432"/>
                                <a:gd name="T89" fmla="*/ 327 h 1986"/>
                                <a:gd name="T90" fmla="*/ 100 w 432"/>
                                <a:gd name="T91" fmla="*/ 291 h 1986"/>
                                <a:gd name="T92" fmla="*/ 148 w 432"/>
                                <a:gd name="T93" fmla="*/ 279 h 1986"/>
                                <a:gd name="T94" fmla="*/ 139 w 432"/>
                                <a:gd name="T95" fmla="*/ 222 h 1986"/>
                                <a:gd name="T96" fmla="*/ 136 w 432"/>
                                <a:gd name="T97" fmla="*/ 213 h 1986"/>
                                <a:gd name="T98" fmla="*/ 172 w 432"/>
                                <a:gd name="T99" fmla="*/ 195 h 1986"/>
                                <a:gd name="T100" fmla="*/ 211 w 432"/>
                                <a:gd name="T101" fmla="*/ 120 h 1986"/>
                                <a:gd name="T102" fmla="*/ 229 w 432"/>
                                <a:gd name="T103" fmla="*/ 129 h 1986"/>
                                <a:gd name="T104" fmla="*/ 235 w 432"/>
                                <a:gd name="T105" fmla="*/ 81 h 1986"/>
                                <a:gd name="T106" fmla="*/ 265 w 432"/>
                                <a:gd name="T107" fmla="*/ 0 h 1986"/>
                                <a:gd name="T108" fmla="*/ 280 w 432"/>
                                <a:gd name="T109" fmla="*/ 39 h 1986"/>
                                <a:gd name="T110" fmla="*/ 292 w 432"/>
                                <a:gd name="T111" fmla="*/ 123 h 198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60000 65536"/>
                                <a:gd name="T154" fmla="*/ 0 60000 65536"/>
                                <a:gd name="T155" fmla="*/ 0 60000 65536"/>
                                <a:gd name="T156" fmla="*/ 0 60000 65536"/>
                                <a:gd name="T157" fmla="*/ 0 60000 65536"/>
                                <a:gd name="T158" fmla="*/ 0 60000 65536"/>
                                <a:gd name="T159" fmla="*/ 0 60000 65536"/>
                                <a:gd name="T160" fmla="*/ 0 60000 65536"/>
                                <a:gd name="T161" fmla="*/ 0 60000 65536"/>
                                <a:gd name="T162" fmla="*/ 0 60000 65536"/>
                                <a:gd name="T163" fmla="*/ 0 60000 65536"/>
                                <a:gd name="T164" fmla="*/ 0 60000 65536"/>
                                <a:gd name="T165" fmla="*/ 0 60000 65536"/>
                                <a:gd name="T166" fmla="*/ 0 60000 65536"/>
                                <a:gd name="T167" fmla="*/ 0 60000 65536"/>
                                <a:gd name="T168" fmla="*/ 0 w 432"/>
                                <a:gd name="T169" fmla="*/ 0 h 1986"/>
                                <a:gd name="T170" fmla="*/ 432 w 432"/>
                                <a:gd name="T171" fmla="*/ 1986 h 1986"/>
                              </a:gdLst>
                              <a:ahLst/>
                              <a:cxnLst>
                                <a:cxn ang="T112">
                                  <a:pos x="T0" y="T1"/>
                                </a:cxn>
                                <a:cxn ang="T113">
                                  <a:pos x="T2" y="T3"/>
                                </a:cxn>
                                <a:cxn ang="T114">
                                  <a:pos x="T4" y="T5"/>
                                </a:cxn>
                                <a:cxn ang="T115">
                                  <a:pos x="T6" y="T7"/>
                                </a:cxn>
                                <a:cxn ang="T116">
                                  <a:pos x="T8" y="T9"/>
                                </a:cxn>
                                <a:cxn ang="T117">
                                  <a:pos x="T10" y="T11"/>
                                </a:cxn>
                                <a:cxn ang="T118">
                                  <a:pos x="T12" y="T13"/>
                                </a:cxn>
                                <a:cxn ang="T119">
                                  <a:pos x="T14" y="T15"/>
                                </a:cxn>
                                <a:cxn ang="T120">
                                  <a:pos x="T16" y="T17"/>
                                </a:cxn>
                                <a:cxn ang="T121">
                                  <a:pos x="T18" y="T19"/>
                                </a:cxn>
                                <a:cxn ang="T122">
                                  <a:pos x="T20" y="T21"/>
                                </a:cxn>
                                <a:cxn ang="T123">
                                  <a:pos x="T22" y="T23"/>
                                </a:cxn>
                                <a:cxn ang="T124">
                                  <a:pos x="T24" y="T25"/>
                                </a:cxn>
                                <a:cxn ang="T125">
                                  <a:pos x="T26" y="T27"/>
                                </a:cxn>
                                <a:cxn ang="T126">
                                  <a:pos x="T28" y="T29"/>
                                </a:cxn>
                                <a:cxn ang="T127">
                                  <a:pos x="T30" y="T31"/>
                                </a:cxn>
                                <a:cxn ang="T128">
                                  <a:pos x="T32" y="T33"/>
                                </a:cxn>
                                <a:cxn ang="T129">
                                  <a:pos x="T34" y="T35"/>
                                </a:cxn>
                                <a:cxn ang="T130">
                                  <a:pos x="T36" y="T37"/>
                                </a:cxn>
                                <a:cxn ang="T131">
                                  <a:pos x="T38" y="T39"/>
                                </a:cxn>
                                <a:cxn ang="T132">
                                  <a:pos x="T40" y="T41"/>
                                </a:cxn>
                                <a:cxn ang="T133">
                                  <a:pos x="T42" y="T43"/>
                                </a:cxn>
                                <a:cxn ang="T134">
                                  <a:pos x="T44" y="T45"/>
                                </a:cxn>
                                <a:cxn ang="T135">
                                  <a:pos x="T46" y="T47"/>
                                </a:cxn>
                                <a:cxn ang="T136">
                                  <a:pos x="T48" y="T49"/>
                                </a:cxn>
                                <a:cxn ang="T137">
                                  <a:pos x="T50" y="T51"/>
                                </a:cxn>
                                <a:cxn ang="T138">
                                  <a:pos x="T52" y="T53"/>
                                </a:cxn>
                                <a:cxn ang="T139">
                                  <a:pos x="T54" y="T55"/>
                                </a:cxn>
                                <a:cxn ang="T140">
                                  <a:pos x="T56" y="T57"/>
                                </a:cxn>
                                <a:cxn ang="T141">
                                  <a:pos x="T58" y="T59"/>
                                </a:cxn>
                                <a:cxn ang="T142">
                                  <a:pos x="T60" y="T61"/>
                                </a:cxn>
                                <a:cxn ang="T143">
                                  <a:pos x="T62" y="T63"/>
                                </a:cxn>
                                <a:cxn ang="T144">
                                  <a:pos x="T64" y="T65"/>
                                </a:cxn>
                                <a:cxn ang="T145">
                                  <a:pos x="T66" y="T67"/>
                                </a:cxn>
                                <a:cxn ang="T146">
                                  <a:pos x="T68" y="T69"/>
                                </a:cxn>
                                <a:cxn ang="T147">
                                  <a:pos x="T70" y="T71"/>
                                </a:cxn>
                                <a:cxn ang="T148">
                                  <a:pos x="T72" y="T73"/>
                                </a:cxn>
                                <a:cxn ang="T149">
                                  <a:pos x="T74" y="T75"/>
                                </a:cxn>
                                <a:cxn ang="T150">
                                  <a:pos x="T76" y="T77"/>
                                </a:cxn>
                                <a:cxn ang="T151">
                                  <a:pos x="T78" y="T79"/>
                                </a:cxn>
                                <a:cxn ang="T152">
                                  <a:pos x="T80" y="T81"/>
                                </a:cxn>
                                <a:cxn ang="T153">
                                  <a:pos x="T82" y="T83"/>
                                </a:cxn>
                                <a:cxn ang="T154">
                                  <a:pos x="T84" y="T85"/>
                                </a:cxn>
                                <a:cxn ang="T155">
                                  <a:pos x="T86" y="T87"/>
                                </a:cxn>
                                <a:cxn ang="T156">
                                  <a:pos x="T88" y="T89"/>
                                </a:cxn>
                                <a:cxn ang="T157">
                                  <a:pos x="T90" y="T91"/>
                                </a:cxn>
                                <a:cxn ang="T158">
                                  <a:pos x="T92" y="T93"/>
                                </a:cxn>
                                <a:cxn ang="T159">
                                  <a:pos x="T94" y="T95"/>
                                </a:cxn>
                                <a:cxn ang="T160">
                                  <a:pos x="T96" y="T97"/>
                                </a:cxn>
                                <a:cxn ang="T161">
                                  <a:pos x="T98" y="T99"/>
                                </a:cxn>
                                <a:cxn ang="T162">
                                  <a:pos x="T100" y="T101"/>
                                </a:cxn>
                                <a:cxn ang="T163">
                                  <a:pos x="T102" y="T103"/>
                                </a:cxn>
                                <a:cxn ang="T164">
                                  <a:pos x="T104" y="T105"/>
                                </a:cxn>
                                <a:cxn ang="T165">
                                  <a:pos x="T106" y="T107"/>
                                </a:cxn>
                                <a:cxn ang="T166">
                                  <a:pos x="T108" y="T109"/>
                                </a:cxn>
                                <a:cxn ang="T167">
                                  <a:pos x="T110" y="T111"/>
                                </a:cxn>
                              </a:cxnLst>
                              <a:rect l="T168" t="T169" r="T170" b="T171"/>
                              <a:pathLst>
                                <a:path w="432" h="1986">
                                  <a:moveTo>
                                    <a:pt x="427" y="1986"/>
                                  </a:moveTo>
                                  <a:cubicBezTo>
                                    <a:pt x="432" y="1970"/>
                                    <a:pt x="423" y="1961"/>
                                    <a:pt x="412" y="1950"/>
                                  </a:cubicBezTo>
                                  <a:cubicBezTo>
                                    <a:pt x="405" y="1899"/>
                                    <a:pt x="355" y="1896"/>
                                    <a:pt x="325" y="1866"/>
                                  </a:cubicBezTo>
                                  <a:cubicBezTo>
                                    <a:pt x="331" y="1865"/>
                                    <a:pt x="339" y="1867"/>
                                    <a:pt x="343" y="1863"/>
                                  </a:cubicBezTo>
                                  <a:cubicBezTo>
                                    <a:pt x="352" y="1854"/>
                                    <a:pt x="328" y="1838"/>
                                    <a:pt x="325" y="1836"/>
                                  </a:cubicBezTo>
                                  <a:cubicBezTo>
                                    <a:pt x="319" y="1824"/>
                                    <a:pt x="320" y="1813"/>
                                    <a:pt x="307" y="1809"/>
                                  </a:cubicBezTo>
                                  <a:cubicBezTo>
                                    <a:pt x="287" y="1789"/>
                                    <a:pt x="297" y="1773"/>
                                    <a:pt x="262" y="1761"/>
                                  </a:cubicBezTo>
                                  <a:cubicBezTo>
                                    <a:pt x="234" y="1740"/>
                                    <a:pt x="229" y="1716"/>
                                    <a:pt x="193" y="1710"/>
                                  </a:cubicBezTo>
                                  <a:cubicBezTo>
                                    <a:pt x="188" y="1691"/>
                                    <a:pt x="174" y="1663"/>
                                    <a:pt x="163" y="1647"/>
                                  </a:cubicBezTo>
                                  <a:cubicBezTo>
                                    <a:pt x="161" y="1635"/>
                                    <a:pt x="159" y="1618"/>
                                    <a:pt x="151" y="1608"/>
                                  </a:cubicBezTo>
                                  <a:cubicBezTo>
                                    <a:pt x="146" y="1601"/>
                                    <a:pt x="133" y="1590"/>
                                    <a:pt x="133" y="1590"/>
                                  </a:cubicBezTo>
                                  <a:cubicBezTo>
                                    <a:pt x="138" y="1565"/>
                                    <a:pt x="130" y="1542"/>
                                    <a:pt x="112" y="1524"/>
                                  </a:cubicBezTo>
                                  <a:cubicBezTo>
                                    <a:pt x="125" y="1520"/>
                                    <a:pt x="131" y="1523"/>
                                    <a:pt x="142" y="1530"/>
                                  </a:cubicBezTo>
                                  <a:cubicBezTo>
                                    <a:pt x="151" y="1543"/>
                                    <a:pt x="151" y="1564"/>
                                    <a:pt x="163" y="1575"/>
                                  </a:cubicBezTo>
                                  <a:cubicBezTo>
                                    <a:pt x="171" y="1582"/>
                                    <a:pt x="181" y="1587"/>
                                    <a:pt x="190" y="1593"/>
                                  </a:cubicBezTo>
                                  <a:cubicBezTo>
                                    <a:pt x="193" y="1595"/>
                                    <a:pt x="199" y="1599"/>
                                    <a:pt x="199" y="1599"/>
                                  </a:cubicBezTo>
                                  <a:cubicBezTo>
                                    <a:pt x="203" y="1616"/>
                                    <a:pt x="209" y="1609"/>
                                    <a:pt x="217" y="1623"/>
                                  </a:cubicBezTo>
                                  <a:cubicBezTo>
                                    <a:pt x="228" y="1642"/>
                                    <a:pt x="224" y="1663"/>
                                    <a:pt x="247" y="1671"/>
                                  </a:cubicBezTo>
                                  <a:cubicBezTo>
                                    <a:pt x="252" y="1687"/>
                                    <a:pt x="264" y="1705"/>
                                    <a:pt x="274" y="1719"/>
                                  </a:cubicBezTo>
                                  <a:cubicBezTo>
                                    <a:pt x="279" y="1742"/>
                                    <a:pt x="286" y="1743"/>
                                    <a:pt x="304" y="1755"/>
                                  </a:cubicBezTo>
                                  <a:cubicBezTo>
                                    <a:pt x="339" y="1751"/>
                                    <a:pt x="334" y="1752"/>
                                    <a:pt x="316" y="1734"/>
                                  </a:cubicBezTo>
                                  <a:cubicBezTo>
                                    <a:pt x="311" y="1718"/>
                                    <a:pt x="295" y="1717"/>
                                    <a:pt x="286" y="1704"/>
                                  </a:cubicBezTo>
                                  <a:cubicBezTo>
                                    <a:pt x="275" y="1689"/>
                                    <a:pt x="266" y="1672"/>
                                    <a:pt x="253" y="1659"/>
                                  </a:cubicBezTo>
                                  <a:cubicBezTo>
                                    <a:pt x="250" y="1650"/>
                                    <a:pt x="231" y="1625"/>
                                    <a:pt x="223" y="1620"/>
                                  </a:cubicBezTo>
                                  <a:cubicBezTo>
                                    <a:pt x="216" y="1609"/>
                                    <a:pt x="205" y="1585"/>
                                    <a:pt x="193" y="1581"/>
                                  </a:cubicBezTo>
                                  <a:cubicBezTo>
                                    <a:pt x="178" y="1566"/>
                                    <a:pt x="163" y="1542"/>
                                    <a:pt x="145" y="1530"/>
                                  </a:cubicBezTo>
                                  <a:cubicBezTo>
                                    <a:pt x="137" y="1507"/>
                                    <a:pt x="143" y="1517"/>
                                    <a:pt x="130" y="1500"/>
                                  </a:cubicBezTo>
                                  <a:cubicBezTo>
                                    <a:pt x="126" y="1488"/>
                                    <a:pt x="114" y="1477"/>
                                    <a:pt x="103" y="1470"/>
                                  </a:cubicBezTo>
                                  <a:cubicBezTo>
                                    <a:pt x="98" y="1454"/>
                                    <a:pt x="87" y="1441"/>
                                    <a:pt x="82" y="1425"/>
                                  </a:cubicBezTo>
                                  <a:cubicBezTo>
                                    <a:pt x="92" y="1354"/>
                                    <a:pt x="60" y="1401"/>
                                    <a:pt x="71" y="1330"/>
                                  </a:cubicBezTo>
                                  <a:cubicBezTo>
                                    <a:pt x="65" y="1299"/>
                                    <a:pt x="56" y="1263"/>
                                    <a:pt x="46" y="1239"/>
                                  </a:cubicBezTo>
                                  <a:cubicBezTo>
                                    <a:pt x="43" y="1232"/>
                                    <a:pt x="25" y="1204"/>
                                    <a:pt x="22" y="1182"/>
                                  </a:cubicBezTo>
                                  <a:cubicBezTo>
                                    <a:pt x="19" y="1160"/>
                                    <a:pt x="26" y="1124"/>
                                    <a:pt x="25" y="1104"/>
                                  </a:cubicBezTo>
                                  <a:cubicBezTo>
                                    <a:pt x="20" y="1086"/>
                                    <a:pt x="23" y="1084"/>
                                    <a:pt x="16" y="1062"/>
                                  </a:cubicBezTo>
                                  <a:cubicBezTo>
                                    <a:pt x="15" y="1059"/>
                                    <a:pt x="16" y="1014"/>
                                    <a:pt x="16" y="1014"/>
                                  </a:cubicBezTo>
                                  <a:cubicBezTo>
                                    <a:pt x="23" y="986"/>
                                    <a:pt x="38" y="978"/>
                                    <a:pt x="31" y="951"/>
                                  </a:cubicBezTo>
                                  <a:cubicBezTo>
                                    <a:pt x="21" y="913"/>
                                    <a:pt x="11" y="875"/>
                                    <a:pt x="1" y="837"/>
                                  </a:cubicBezTo>
                                  <a:cubicBezTo>
                                    <a:pt x="0" y="808"/>
                                    <a:pt x="18" y="796"/>
                                    <a:pt x="22" y="777"/>
                                  </a:cubicBezTo>
                                  <a:cubicBezTo>
                                    <a:pt x="19" y="758"/>
                                    <a:pt x="20" y="742"/>
                                    <a:pt x="25" y="723"/>
                                  </a:cubicBezTo>
                                  <a:cubicBezTo>
                                    <a:pt x="24" y="689"/>
                                    <a:pt x="22" y="655"/>
                                    <a:pt x="22" y="621"/>
                                  </a:cubicBezTo>
                                  <a:cubicBezTo>
                                    <a:pt x="22" y="594"/>
                                    <a:pt x="34" y="566"/>
                                    <a:pt x="40" y="540"/>
                                  </a:cubicBezTo>
                                  <a:cubicBezTo>
                                    <a:pt x="48" y="509"/>
                                    <a:pt x="51" y="478"/>
                                    <a:pt x="58" y="447"/>
                                  </a:cubicBezTo>
                                  <a:cubicBezTo>
                                    <a:pt x="64" y="419"/>
                                    <a:pt x="73" y="391"/>
                                    <a:pt x="82" y="363"/>
                                  </a:cubicBezTo>
                                  <a:cubicBezTo>
                                    <a:pt x="85" y="354"/>
                                    <a:pt x="91" y="345"/>
                                    <a:pt x="94" y="336"/>
                                  </a:cubicBezTo>
                                  <a:cubicBezTo>
                                    <a:pt x="95" y="333"/>
                                    <a:pt x="97" y="327"/>
                                    <a:pt x="97" y="327"/>
                                  </a:cubicBezTo>
                                  <a:cubicBezTo>
                                    <a:pt x="98" y="315"/>
                                    <a:pt x="91" y="299"/>
                                    <a:pt x="100" y="291"/>
                                  </a:cubicBezTo>
                                  <a:cubicBezTo>
                                    <a:pt x="165" y="239"/>
                                    <a:pt x="137" y="313"/>
                                    <a:pt x="148" y="279"/>
                                  </a:cubicBezTo>
                                  <a:cubicBezTo>
                                    <a:pt x="151" y="258"/>
                                    <a:pt x="155" y="238"/>
                                    <a:pt x="139" y="222"/>
                                  </a:cubicBezTo>
                                  <a:cubicBezTo>
                                    <a:pt x="138" y="219"/>
                                    <a:pt x="135" y="216"/>
                                    <a:pt x="136" y="213"/>
                                  </a:cubicBezTo>
                                  <a:cubicBezTo>
                                    <a:pt x="139" y="206"/>
                                    <a:pt x="165" y="197"/>
                                    <a:pt x="172" y="195"/>
                                  </a:cubicBezTo>
                                  <a:cubicBezTo>
                                    <a:pt x="178" y="177"/>
                                    <a:pt x="194" y="126"/>
                                    <a:pt x="211" y="120"/>
                                  </a:cubicBezTo>
                                  <a:cubicBezTo>
                                    <a:pt x="217" y="122"/>
                                    <a:pt x="226" y="135"/>
                                    <a:pt x="229" y="129"/>
                                  </a:cubicBezTo>
                                  <a:cubicBezTo>
                                    <a:pt x="236" y="115"/>
                                    <a:pt x="230" y="96"/>
                                    <a:pt x="235" y="81"/>
                                  </a:cubicBezTo>
                                  <a:cubicBezTo>
                                    <a:pt x="243" y="54"/>
                                    <a:pt x="249" y="24"/>
                                    <a:pt x="265" y="0"/>
                                  </a:cubicBezTo>
                                  <a:cubicBezTo>
                                    <a:pt x="280" y="10"/>
                                    <a:pt x="278" y="19"/>
                                    <a:pt x="280" y="39"/>
                                  </a:cubicBezTo>
                                  <a:cubicBezTo>
                                    <a:pt x="283" y="66"/>
                                    <a:pt x="292" y="97"/>
                                    <a:pt x="292" y="123"/>
                                  </a:cubicBezTo>
                                </a:path>
                              </a:pathLst>
                            </a:custGeom>
                            <a:solidFill>
                              <a:srgbClr val="ECD846"/>
                            </a:solidFill>
                            <a:ln w="25400">
                              <a:solidFill>
                                <a:srgbClr val="CC99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02" name="AutoShape 128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9600000" flipH="1">
                              <a:off x="2726" y="885"/>
                              <a:ext cx="45" cy="181"/>
                            </a:xfrm>
                            <a:prstGeom prst="lightningBolt">
                              <a:avLst/>
                            </a:prstGeom>
                            <a:solidFill>
                              <a:srgbClr val="ECD846"/>
                            </a:solidFill>
                            <a:ln w="9525">
                              <a:solidFill>
                                <a:srgbClr val="CC99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defTabSz="914400">
                                <a:defRPr/>
                              </a:pPr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596" name="Freeform 128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860" y="2504"/>
                          <a:ext cx="185" cy="280"/>
                        </a:xfrm>
                        <a:custGeom>
                          <a:avLst/>
                          <a:gdLst>
                            <a:gd name="T0" fmla="*/ 180 w 185"/>
                            <a:gd name="T1" fmla="*/ 0 h 280"/>
                            <a:gd name="T2" fmla="*/ 172 w 185"/>
                            <a:gd name="T3" fmla="*/ 24 h 280"/>
                            <a:gd name="T4" fmla="*/ 148 w 185"/>
                            <a:gd name="T5" fmla="*/ 32 h 280"/>
                            <a:gd name="T6" fmla="*/ 100 w 185"/>
                            <a:gd name="T7" fmla="*/ 120 h 280"/>
                            <a:gd name="T8" fmla="*/ 44 w 185"/>
                            <a:gd name="T9" fmla="*/ 192 h 280"/>
                            <a:gd name="T10" fmla="*/ 36 w 185"/>
                            <a:gd name="T11" fmla="*/ 216 h 280"/>
                            <a:gd name="T12" fmla="*/ 12 w 185"/>
                            <a:gd name="T13" fmla="*/ 224 h 280"/>
                            <a:gd name="T14" fmla="*/ 44 w 185"/>
                            <a:gd name="T15" fmla="*/ 280 h 280"/>
                            <a:gd name="T16" fmla="*/ 108 w 185"/>
                            <a:gd name="T17" fmla="*/ 200 h 280"/>
                            <a:gd name="T18" fmla="*/ 140 w 185"/>
                            <a:gd name="T19" fmla="*/ 176 h 280"/>
                            <a:gd name="T20" fmla="*/ 164 w 185"/>
                            <a:gd name="T21" fmla="*/ 152 h 280"/>
                            <a:gd name="T22" fmla="*/ 164 w 185"/>
                            <a:gd name="T23" fmla="*/ 56 h 280"/>
                            <a:gd name="T24" fmla="*/ 164 w 185"/>
                            <a:gd name="T25" fmla="*/ 56 h 280"/>
                            <a:gd name="T26" fmla="*/ 180 w 185"/>
                            <a:gd name="T27" fmla="*/ 0 h 280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w 185"/>
                            <a:gd name="T43" fmla="*/ 0 h 280"/>
                            <a:gd name="T44" fmla="*/ 185 w 185"/>
                            <a:gd name="T45" fmla="*/ 280 h 280"/>
                          </a:gdLst>
                          <a:ahLst/>
                          <a:cxnLst>
                            <a:cxn ang="T28">
                              <a:pos x="T0" y="T1"/>
                            </a:cxn>
                            <a:cxn ang="T29">
                              <a:pos x="T2" y="T3"/>
                            </a:cxn>
                            <a:cxn ang="T30">
                              <a:pos x="T4" y="T5"/>
                            </a:cxn>
                            <a:cxn ang="T31">
                              <a:pos x="T6" y="T7"/>
                            </a:cxn>
                            <a:cxn ang="T32">
                              <a:pos x="T8" y="T9"/>
                            </a:cxn>
                            <a:cxn ang="T33">
                              <a:pos x="T10" y="T11"/>
                            </a:cxn>
                            <a:cxn ang="T34">
                              <a:pos x="T12" y="T13"/>
                            </a:cxn>
                            <a:cxn ang="T35">
                              <a:pos x="T14" y="T15"/>
                            </a:cxn>
                            <a:cxn ang="T36">
                              <a:pos x="T16" y="T17"/>
                            </a:cxn>
                            <a:cxn ang="T37">
                              <a:pos x="T18" y="T19"/>
                            </a:cxn>
                            <a:cxn ang="T38">
                              <a:pos x="T20" y="T21"/>
                            </a:cxn>
                            <a:cxn ang="T39">
                              <a:pos x="T22" y="T23"/>
                            </a:cxn>
                            <a:cxn ang="T40">
                              <a:pos x="T24" y="T25"/>
                            </a:cxn>
                            <a:cxn ang="T41">
                              <a:pos x="T26" y="T27"/>
                            </a:cxn>
                          </a:cxnLst>
                          <a:rect l="T42" t="T43" r="T44" b="T45"/>
                          <a:pathLst>
                            <a:path w="185" h="280">
                              <a:moveTo>
                                <a:pt x="180" y="0"/>
                              </a:moveTo>
                              <a:cubicBezTo>
                                <a:pt x="177" y="8"/>
                                <a:pt x="178" y="18"/>
                                <a:pt x="172" y="24"/>
                              </a:cubicBezTo>
                              <a:cubicBezTo>
                                <a:pt x="166" y="30"/>
                                <a:pt x="153" y="25"/>
                                <a:pt x="148" y="32"/>
                              </a:cubicBezTo>
                              <a:cubicBezTo>
                                <a:pt x="112" y="82"/>
                                <a:pt x="150" y="87"/>
                                <a:pt x="100" y="120"/>
                              </a:cubicBezTo>
                              <a:cubicBezTo>
                                <a:pt x="90" y="149"/>
                                <a:pt x="44" y="192"/>
                                <a:pt x="44" y="192"/>
                              </a:cubicBezTo>
                              <a:cubicBezTo>
                                <a:pt x="41" y="200"/>
                                <a:pt x="42" y="210"/>
                                <a:pt x="36" y="216"/>
                              </a:cubicBezTo>
                              <a:cubicBezTo>
                                <a:pt x="30" y="222"/>
                                <a:pt x="15" y="216"/>
                                <a:pt x="12" y="224"/>
                              </a:cubicBezTo>
                              <a:cubicBezTo>
                                <a:pt x="0" y="259"/>
                                <a:pt x="24" y="267"/>
                                <a:pt x="44" y="280"/>
                              </a:cubicBezTo>
                              <a:cubicBezTo>
                                <a:pt x="89" y="265"/>
                                <a:pt x="93" y="245"/>
                                <a:pt x="108" y="200"/>
                              </a:cubicBezTo>
                              <a:cubicBezTo>
                                <a:pt x="112" y="187"/>
                                <a:pt x="130" y="185"/>
                                <a:pt x="140" y="176"/>
                              </a:cubicBezTo>
                              <a:cubicBezTo>
                                <a:pt x="149" y="169"/>
                                <a:pt x="156" y="160"/>
                                <a:pt x="164" y="152"/>
                              </a:cubicBezTo>
                              <a:cubicBezTo>
                                <a:pt x="185" y="88"/>
                                <a:pt x="185" y="120"/>
                                <a:pt x="164" y="56"/>
                              </a:cubicBezTo>
                              <a:cubicBezTo>
                                <a:pt x="169" y="37"/>
                                <a:pt x="175" y="19"/>
                                <a:pt x="18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D846"/>
                        </a:solidFill>
                        <a:ln w="9525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594" name="Freeform 593"/>
                      <p:cNvSpPr/>
                      <p:nvPr/>
                    </p:nvSpPr>
                    <p:spPr>
                      <a:xfrm>
                        <a:off x="3622876" y="1608881"/>
                        <a:ext cx="476041" cy="544010"/>
                      </a:xfrm>
                      <a:custGeom>
                        <a:avLst/>
                        <a:gdLst>
                          <a:gd name="connsiteX0" fmla="*/ 335666 w 476041"/>
                          <a:gd name="connsiteY0" fmla="*/ 416689 h 544010"/>
                          <a:gd name="connsiteX1" fmla="*/ 335666 w 476041"/>
                          <a:gd name="connsiteY1" fmla="*/ 416689 h 544010"/>
                          <a:gd name="connsiteX2" fmla="*/ 416689 w 476041"/>
                          <a:gd name="connsiteY2" fmla="*/ 532435 h 544010"/>
                          <a:gd name="connsiteX3" fmla="*/ 451413 w 476041"/>
                          <a:gd name="connsiteY3" fmla="*/ 544010 h 544010"/>
                          <a:gd name="connsiteX4" fmla="*/ 451413 w 476041"/>
                          <a:gd name="connsiteY4" fmla="*/ 370390 h 544010"/>
                          <a:gd name="connsiteX5" fmla="*/ 428263 w 476041"/>
                          <a:gd name="connsiteY5" fmla="*/ 347241 h 544010"/>
                          <a:gd name="connsiteX6" fmla="*/ 393539 w 476041"/>
                          <a:gd name="connsiteY6" fmla="*/ 335666 h 544010"/>
                          <a:gd name="connsiteX7" fmla="*/ 347240 w 476041"/>
                          <a:gd name="connsiteY7" fmla="*/ 289367 h 544010"/>
                          <a:gd name="connsiteX8" fmla="*/ 289367 w 476041"/>
                          <a:gd name="connsiteY8" fmla="*/ 243068 h 544010"/>
                          <a:gd name="connsiteX9" fmla="*/ 266218 w 476041"/>
                          <a:gd name="connsiteY9" fmla="*/ 208344 h 544010"/>
                          <a:gd name="connsiteX10" fmla="*/ 208344 w 476041"/>
                          <a:gd name="connsiteY10" fmla="*/ 162046 h 544010"/>
                          <a:gd name="connsiteX11" fmla="*/ 138896 w 476041"/>
                          <a:gd name="connsiteY11" fmla="*/ 115747 h 544010"/>
                          <a:gd name="connsiteX12" fmla="*/ 115747 w 476041"/>
                          <a:gd name="connsiteY12" fmla="*/ 81023 h 544010"/>
                          <a:gd name="connsiteX13" fmla="*/ 81023 w 476041"/>
                          <a:gd name="connsiteY13" fmla="*/ 69448 h 544010"/>
                          <a:gd name="connsiteX14" fmla="*/ 69448 w 476041"/>
                          <a:gd name="connsiteY14" fmla="*/ 34724 h 544010"/>
                          <a:gd name="connsiteX15" fmla="*/ 34724 w 476041"/>
                          <a:gd name="connsiteY15" fmla="*/ 23149 h 544010"/>
                          <a:gd name="connsiteX16" fmla="*/ 0 w 476041"/>
                          <a:gd name="connsiteY16" fmla="*/ 0 h 544010"/>
                          <a:gd name="connsiteX17" fmla="*/ 11575 w 476041"/>
                          <a:gd name="connsiteY17" fmla="*/ 92597 h 544010"/>
                          <a:gd name="connsiteX18" fmla="*/ 34724 w 476041"/>
                          <a:gd name="connsiteY18" fmla="*/ 115747 h 544010"/>
                          <a:gd name="connsiteX19" fmla="*/ 57873 w 476041"/>
                          <a:gd name="connsiteY19" fmla="*/ 196770 h 544010"/>
                          <a:gd name="connsiteX20" fmla="*/ 81023 w 476041"/>
                          <a:gd name="connsiteY20" fmla="*/ 231494 h 544010"/>
                          <a:gd name="connsiteX21" fmla="*/ 115747 w 476041"/>
                          <a:gd name="connsiteY21" fmla="*/ 300942 h 544010"/>
                          <a:gd name="connsiteX22" fmla="*/ 185195 w 476041"/>
                          <a:gd name="connsiteY22" fmla="*/ 324091 h 544010"/>
                          <a:gd name="connsiteX23" fmla="*/ 254643 w 476041"/>
                          <a:gd name="connsiteY23" fmla="*/ 358815 h 544010"/>
                          <a:gd name="connsiteX24" fmla="*/ 289367 w 476041"/>
                          <a:gd name="connsiteY24" fmla="*/ 370390 h 544010"/>
                          <a:gd name="connsiteX25" fmla="*/ 324091 w 476041"/>
                          <a:gd name="connsiteY25" fmla="*/ 393539 h 544010"/>
                          <a:gd name="connsiteX26" fmla="*/ 335666 w 476041"/>
                          <a:gd name="connsiteY26" fmla="*/ 416689 h 5440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476041" h="544010">
                            <a:moveTo>
                              <a:pt x="335666" y="416689"/>
                            </a:moveTo>
                            <a:lnTo>
                              <a:pt x="335666" y="416689"/>
                            </a:lnTo>
                            <a:cubicBezTo>
                              <a:pt x="370702" y="486759"/>
                              <a:pt x="360300" y="504240"/>
                              <a:pt x="416689" y="532435"/>
                            </a:cubicBezTo>
                            <a:cubicBezTo>
                              <a:pt x="427602" y="537891"/>
                              <a:pt x="439838" y="540152"/>
                              <a:pt x="451413" y="544010"/>
                            </a:cubicBezTo>
                            <a:cubicBezTo>
                              <a:pt x="474516" y="474697"/>
                              <a:pt x="476041" y="485320"/>
                              <a:pt x="451413" y="370390"/>
                            </a:cubicBezTo>
                            <a:cubicBezTo>
                              <a:pt x="449126" y="359719"/>
                              <a:pt x="437621" y="352856"/>
                              <a:pt x="428263" y="347241"/>
                            </a:cubicBezTo>
                            <a:cubicBezTo>
                              <a:pt x="417801" y="340964"/>
                              <a:pt x="405114" y="339524"/>
                              <a:pt x="393539" y="335666"/>
                            </a:cubicBezTo>
                            <a:cubicBezTo>
                              <a:pt x="378106" y="320233"/>
                              <a:pt x="365400" y="301474"/>
                              <a:pt x="347240" y="289367"/>
                            </a:cubicBezTo>
                            <a:cubicBezTo>
                              <a:pt x="321454" y="272177"/>
                              <a:pt x="308217" y="266632"/>
                              <a:pt x="289367" y="243068"/>
                            </a:cubicBezTo>
                            <a:cubicBezTo>
                              <a:pt x="280677" y="232205"/>
                              <a:pt x="274908" y="219207"/>
                              <a:pt x="266218" y="208344"/>
                            </a:cubicBezTo>
                            <a:cubicBezTo>
                              <a:pt x="241377" y="177293"/>
                              <a:pt x="241765" y="188783"/>
                              <a:pt x="208344" y="162046"/>
                            </a:cubicBezTo>
                            <a:cubicBezTo>
                              <a:pt x="149426" y="114911"/>
                              <a:pt x="232221" y="162408"/>
                              <a:pt x="138896" y="115747"/>
                            </a:cubicBezTo>
                            <a:cubicBezTo>
                              <a:pt x="131180" y="104172"/>
                              <a:pt x="126610" y="89713"/>
                              <a:pt x="115747" y="81023"/>
                            </a:cubicBezTo>
                            <a:cubicBezTo>
                              <a:pt x="106220" y="73401"/>
                              <a:pt x="89650" y="78075"/>
                              <a:pt x="81023" y="69448"/>
                            </a:cubicBezTo>
                            <a:cubicBezTo>
                              <a:pt x="72396" y="60821"/>
                              <a:pt x="78075" y="43351"/>
                              <a:pt x="69448" y="34724"/>
                            </a:cubicBezTo>
                            <a:cubicBezTo>
                              <a:pt x="60821" y="26097"/>
                              <a:pt x="45637" y="28605"/>
                              <a:pt x="34724" y="23149"/>
                            </a:cubicBezTo>
                            <a:cubicBezTo>
                              <a:pt x="22282" y="16928"/>
                              <a:pt x="11575" y="7716"/>
                              <a:pt x="0" y="0"/>
                            </a:cubicBezTo>
                            <a:cubicBezTo>
                              <a:pt x="3858" y="30866"/>
                              <a:pt x="2637" y="62803"/>
                              <a:pt x="11575" y="92597"/>
                            </a:cubicBezTo>
                            <a:cubicBezTo>
                              <a:pt x="14711" y="103050"/>
                              <a:pt x="29109" y="106389"/>
                              <a:pt x="34724" y="115747"/>
                            </a:cubicBezTo>
                            <a:cubicBezTo>
                              <a:pt x="45991" y="134525"/>
                              <a:pt x="50301" y="179102"/>
                              <a:pt x="57873" y="196770"/>
                            </a:cubicBezTo>
                            <a:cubicBezTo>
                              <a:pt x="63353" y="209556"/>
                              <a:pt x="73306" y="219919"/>
                              <a:pt x="81023" y="231494"/>
                            </a:cubicBezTo>
                            <a:cubicBezTo>
                              <a:pt x="87330" y="250416"/>
                              <a:pt x="96850" y="289132"/>
                              <a:pt x="115747" y="300942"/>
                            </a:cubicBezTo>
                            <a:cubicBezTo>
                              <a:pt x="136440" y="313875"/>
                              <a:pt x="162046" y="316375"/>
                              <a:pt x="185195" y="324091"/>
                            </a:cubicBezTo>
                            <a:cubicBezTo>
                              <a:pt x="272470" y="353183"/>
                              <a:pt x="164897" y="313942"/>
                              <a:pt x="254643" y="358815"/>
                            </a:cubicBezTo>
                            <a:cubicBezTo>
                              <a:pt x="265556" y="364271"/>
                              <a:pt x="278454" y="364934"/>
                              <a:pt x="289367" y="370390"/>
                            </a:cubicBezTo>
                            <a:cubicBezTo>
                              <a:pt x="301809" y="376611"/>
                              <a:pt x="313228" y="384849"/>
                              <a:pt x="324091" y="393539"/>
                            </a:cubicBezTo>
                            <a:cubicBezTo>
                              <a:pt x="356438" y="419417"/>
                              <a:pt x="333737" y="412831"/>
                              <a:pt x="335666" y="416689"/>
                            </a:cubicBezTo>
                            <a:close/>
                          </a:path>
                        </a:pathLst>
                      </a:custGeom>
                      <a:solidFill>
                        <a:srgbClr val="ECD846"/>
                      </a:solidFill>
                      <a:ln>
                        <a:solidFill>
                          <a:srgbClr val="CC99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400">
                          <a:defRPr/>
                        </a:pPr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852" name="Group 444"/>
              <p:cNvGrpSpPr/>
              <p:nvPr/>
            </p:nvGrpSpPr>
            <p:grpSpPr>
              <a:xfrm rot="18707646">
                <a:off x="3677702" y="2005608"/>
                <a:ext cx="1681336" cy="2138536"/>
                <a:chOff x="3372902" y="1700808"/>
                <a:chExt cx="1681336" cy="2138536"/>
              </a:xfrm>
            </p:grpSpPr>
            <p:grpSp>
              <p:nvGrpSpPr>
                <p:cNvPr id="854" name="Group 165"/>
                <p:cNvGrpSpPr/>
                <p:nvPr/>
              </p:nvGrpSpPr>
              <p:grpSpPr>
                <a:xfrm rot="20706912">
                  <a:off x="3491880" y="1700808"/>
                  <a:ext cx="376580" cy="1224136"/>
                  <a:chOff x="3491880" y="1700808"/>
                  <a:chExt cx="376580" cy="1224136"/>
                </a:xfrm>
              </p:grpSpPr>
              <p:grpSp>
                <p:nvGrpSpPr>
                  <p:cNvPr id="857" name="Group 143"/>
                  <p:cNvGrpSpPr/>
                  <p:nvPr/>
                </p:nvGrpSpPr>
                <p:grpSpPr>
                  <a:xfrm>
                    <a:off x="3491880" y="2276872"/>
                    <a:ext cx="304572" cy="648072"/>
                    <a:chOff x="3622876" y="1044283"/>
                    <a:chExt cx="1960756" cy="3563452"/>
                  </a:xfrm>
                </p:grpSpPr>
                <p:grpSp>
                  <p:nvGrpSpPr>
                    <p:cNvPr id="862" name="Group 1280"/>
                    <p:cNvGrpSpPr>
                      <a:grpSpLocks/>
                    </p:cNvGrpSpPr>
                    <p:nvPr/>
                  </p:nvGrpSpPr>
                  <p:grpSpPr bwMode="auto">
                    <a:xfrm rot="18992529" flipH="1" flipV="1">
                      <a:off x="4245701" y="1044283"/>
                      <a:ext cx="1337931" cy="3563452"/>
                      <a:chOff x="2440" y="885"/>
                      <a:chExt cx="758" cy="2167"/>
                    </a:xfrm>
                  </p:grpSpPr>
                  <p:grpSp>
                    <p:nvGrpSpPr>
                      <p:cNvPr id="863" name="Group 128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40" y="885"/>
                        <a:ext cx="758" cy="2167"/>
                        <a:chOff x="2431" y="885"/>
                        <a:chExt cx="758" cy="2167"/>
                      </a:xfrm>
                    </p:grpSpPr>
                    <p:sp>
                      <p:nvSpPr>
                        <p:cNvPr id="578" name="Freeform 128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709" y="1037"/>
                          <a:ext cx="480" cy="1028"/>
                        </a:xfrm>
                        <a:custGeom>
                          <a:avLst/>
                          <a:gdLst>
                            <a:gd name="T0" fmla="*/ 471 w 480"/>
                            <a:gd name="T1" fmla="*/ 1017 h 1028"/>
                            <a:gd name="T2" fmla="*/ 468 w 480"/>
                            <a:gd name="T3" fmla="*/ 993 h 1028"/>
                            <a:gd name="T4" fmla="*/ 474 w 480"/>
                            <a:gd name="T5" fmla="*/ 957 h 1028"/>
                            <a:gd name="T6" fmla="*/ 468 w 480"/>
                            <a:gd name="T7" fmla="*/ 882 h 1028"/>
                            <a:gd name="T8" fmla="*/ 477 w 480"/>
                            <a:gd name="T9" fmla="*/ 816 h 1028"/>
                            <a:gd name="T10" fmla="*/ 474 w 480"/>
                            <a:gd name="T11" fmla="*/ 807 h 1028"/>
                            <a:gd name="T12" fmla="*/ 459 w 480"/>
                            <a:gd name="T13" fmla="*/ 750 h 1028"/>
                            <a:gd name="T14" fmla="*/ 459 w 480"/>
                            <a:gd name="T15" fmla="*/ 705 h 1028"/>
                            <a:gd name="T16" fmla="*/ 450 w 480"/>
                            <a:gd name="T17" fmla="*/ 708 h 1028"/>
                            <a:gd name="T18" fmla="*/ 456 w 480"/>
                            <a:gd name="T19" fmla="*/ 699 h 1028"/>
                            <a:gd name="T20" fmla="*/ 450 w 480"/>
                            <a:gd name="T21" fmla="*/ 669 h 1028"/>
                            <a:gd name="T22" fmla="*/ 444 w 480"/>
                            <a:gd name="T23" fmla="*/ 591 h 1028"/>
                            <a:gd name="T24" fmla="*/ 429 w 480"/>
                            <a:gd name="T25" fmla="*/ 510 h 1028"/>
                            <a:gd name="T26" fmla="*/ 432 w 480"/>
                            <a:gd name="T27" fmla="*/ 480 h 1028"/>
                            <a:gd name="T28" fmla="*/ 423 w 480"/>
                            <a:gd name="T29" fmla="*/ 483 h 1028"/>
                            <a:gd name="T30" fmla="*/ 408 w 480"/>
                            <a:gd name="T31" fmla="*/ 438 h 1028"/>
                            <a:gd name="T32" fmla="*/ 384 w 480"/>
                            <a:gd name="T33" fmla="*/ 408 h 1028"/>
                            <a:gd name="T34" fmla="*/ 372 w 480"/>
                            <a:gd name="T35" fmla="*/ 336 h 1028"/>
                            <a:gd name="T36" fmla="*/ 351 w 480"/>
                            <a:gd name="T37" fmla="*/ 330 h 1028"/>
                            <a:gd name="T38" fmla="*/ 345 w 480"/>
                            <a:gd name="T39" fmla="*/ 294 h 1028"/>
                            <a:gd name="T40" fmla="*/ 312 w 480"/>
                            <a:gd name="T41" fmla="*/ 222 h 1028"/>
                            <a:gd name="T42" fmla="*/ 306 w 480"/>
                            <a:gd name="T43" fmla="*/ 174 h 1028"/>
                            <a:gd name="T44" fmla="*/ 297 w 480"/>
                            <a:gd name="T45" fmla="*/ 177 h 1028"/>
                            <a:gd name="T46" fmla="*/ 291 w 480"/>
                            <a:gd name="T47" fmla="*/ 186 h 1028"/>
                            <a:gd name="T48" fmla="*/ 279 w 480"/>
                            <a:gd name="T49" fmla="*/ 156 h 1028"/>
                            <a:gd name="T50" fmla="*/ 246 w 480"/>
                            <a:gd name="T51" fmla="*/ 147 h 1028"/>
                            <a:gd name="T52" fmla="*/ 225 w 480"/>
                            <a:gd name="T53" fmla="*/ 132 h 1028"/>
                            <a:gd name="T54" fmla="*/ 201 w 480"/>
                            <a:gd name="T55" fmla="*/ 105 h 1028"/>
                            <a:gd name="T56" fmla="*/ 159 w 480"/>
                            <a:gd name="T57" fmla="*/ 96 h 1028"/>
                            <a:gd name="T58" fmla="*/ 102 w 480"/>
                            <a:gd name="T59" fmla="*/ 63 h 1028"/>
                            <a:gd name="T60" fmla="*/ 78 w 480"/>
                            <a:gd name="T61" fmla="*/ 33 h 1028"/>
                            <a:gd name="T62" fmla="*/ 51 w 480"/>
                            <a:gd name="T63" fmla="*/ 12 h 1028"/>
                            <a:gd name="T64" fmla="*/ 33 w 480"/>
                            <a:gd name="T65" fmla="*/ 0 h 1028"/>
                            <a:gd name="T66" fmla="*/ 21 w 480"/>
                            <a:gd name="T67" fmla="*/ 48 h 1028"/>
                            <a:gd name="T68" fmla="*/ 48 w 480"/>
                            <a:gd name="T69" fmla="*/ 132 h 1028"/>
                            <a:gd name="T70" fmla="*/ 117 w 480"/>
                            <a:gd name="T71" fmla="*/ 108 h 1028"/>
                            <a:gd name="T72" fmla="*/ 126 w 480"/>
                            <a:gd name="T73" fmla="*/ 120 h 1028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w 480"/>
                            <a:gd name="T112" fmla="*/ 0 h 1028"/>
                            <a:gd name="T113" fmla="*/ 480 w 480"/>
                            <a:gd name="T114" fmla="*/ 1028 h 1028"/>
                          </a:gdLst>
                          <a:ahLst/>
                          <a:cxnLst>
                            <a:cxn ang="T74">
                              <a:pos x="T0" y="T1"/>
                            </a:cxn>
                            <a:cxn ang="T75">
                              <a:pos x="T2" y="T3"/>
                            </a:cxn>
                            <a:cxn ang="T76">
                              <a:pos x="T4" y="T5"/>
                            </a:cxn>
                            <a:cxn ang="T77">
                              <a:pos x="T6" y="T7"/>
                            </a:cxn>
                            <a:cxn ang="T78">
                              <a:pos x="T8" y="T9"/>
                            </a:cxn>
                            <a:cxn ang="T79">
                              <a:pos x="T10" y="T11"/>
                            </a:cxn>
                            <a:cxn ang="T80">
                              <a:pos x="T12" y="T13"/>
                            </a:cxn>
                            <a:cxn ang="T81">
                              <a:pos x="T14" y="T15"/>
                            </a:cxn>
                            <a:cxn ang="T82">
                              <a:pos x="T16" y="T17"/>
                            </a:cxn>
                            <a:cxn ang="T83">
                              <a:pos x="T18" y="T19"/>
                            </a:cxn>
                            <a:cxn ang="T84">
                              <a:pos x="T20" y="T21"/>
                            </a:cxn>
                            <a:cxn ang="T85">
                              <a:pos x="T22" y="T23"/>
                            </a:cxn>
                            <a:cxn ang="T86">
                              <a:pos x="T24" y="T25"/>
                            </a:cxn>
                            <a:cxn ang="T87">
                              <a:pos x="T26" y="T27"/>
                            </a:cxn>
                            <a:cxn ang="T88">
                              <a:pos x="T28" y="T29"/>
                            </a:cxn>
                            <a:cxn ang="T89">
                              <a:pos x="T30" y="T31"/>
                            </a:cxn>
                            <a:cxn ang="T90">
                              <a:pos x="T32" y="T33"/>
                            </a:cxn>
                            <a:cxn ang="T91">
                              <a:pos x="T34" y="T35"/>
                            </a:cxn>
                            <a:cxn ang="T92">
                              <a:pos x="T36" y="T37"/>
                            </a:cxn>
                            <a:cxn ang="T93">
                              <a:pos x="T38" y="T39"/>
                            </a:cxn>
                            <a:cxn ang="T94">
                              <a:pos x="T40" y="T41"/>
                            </a:cxn>
                            <a:cxn ang="T95">
                              <a:pos x="T42" y="T43"/>
                            </a:cxn>
                            <a:cxn ang="T96">
                              <a:pos x="T44" y="T45"/>
                            </a:cxn>
                            <a:cxn ang="T97">
                              <a:pos x="T46" y="T47"/>
                            </a:cxn>
                            <a:cxn ang="T98">
                              <a:pos x="T48" y="T49"/>
                            </a:cxn>
                            <a:cxn ang="T99">
                              <a:pos x="T50" y="T51"/>
                            </a:cxn>
                            <a:cxn ang="T100">
                              <a:pos x="T52" y="T53"/>
                            </a:cxn>
                            <a:cxn ang="T101">
                              <a:pos x="T54" y="T55"/>
                            </a:cxn>
                            <a:cxn ang="T102">
                              <a:pos x="T56" y="T57"/>
                            </a:cxn>
                            <a:cxn ang="T103">
                              <a:pos x="T58" y="T59"/>
                            </a:cxn>
                            <a:cxn ang="T104">
                              <a:pos x="T60" y="T61"/>
                            </a:cxn>
                            <a:cxn ang="T105">
                              <a:pos x="T62" y="T63"/>
                            </a:cxn>
                            <a:cxn ang="T106">
                              <a:pos x="T64" y="T65"/>
                            </a:cxn>
                            <a:cxn ang="T107">
                              <a:pos x="T66" y="T67"/>
                            </a:cxn>
                            <a:cxn ang="T108">
                              <a:pos x="T68" y="T69"/>
                            </a:cxn>
                            <a:cxn ang="T109">
                              <a:pos x="T70" y="T71"/>
                            </a:cxn>
                            <a:cxn ang="T110">
                              <a:pos x="T72" y="T73"/>
                            </a:cxn>
                          </a:cxnLst>
                          <a:rect l="T111" t="T112" r="T113" b="T114"/>
                          <a:pathLst>
                            <a:path w="480" h="1028">
                              <a:moveTo>
                                <a:pt x="471" y="1017"/>
                              </a:moveTo>
                              <a:cubicBezTo>
                                <a:pt x="480" y="983"/>
                                <a:pt x="471" y="1028"/>
                                <a:pt x="468" y="993"/>
                              </a:cubicBezTo>
                              <a:cubicBezTo>
                                <a:pt x="467" y="982"/>
                                <a:pt x="471" y="968"/>
                                <a:pt x="474" y="957"/>
                              </a:cubicBezTo>
                              <a:cubicBezTo>
                                <a:pt x="470" y="931"/>
                                <a:pt x="476" y="907"/>
                                <a:pt x="468" y="882"/>
                              </a:cubicBezTo>
                              <a:cubicBezTo>
                                <a:pt x="470" y="860"/>
                                <a:pt x="474" y="838"/>
                                <a:pt x="477" y="816"/>
                              </a:cubicBezTo>
                              <a:cubicBezTo>
                                <a:pt x="476" y="813"/>
                                <a:pt x="474" y="810"/>
                                <a:pt x="474" y="807"/>
                              </a:cubicBezTo>
                              <a:cubicBezTo>
                                <a:pt x="474" y="782"/>
                                <a:pt x="461" y="775"/>
                                <a:pt x="459" y="750"/>
                              </a:cubicBezTo>
                              <a:cubicBezTo>
                                <a:pt x="458" y="739"/>
                                <a:pt x="459" y="705"/>
                                <a:pt x="459" y="705"/>
                              </a:cubicBezTo>
                              <a:cubicBezTo>
                                <a:pt x="456" y="706"/>
                                <a:pt x="451" y="711"/>
                                <a:pt x="450" y="708"/>
                              </a:cubicBezTo>
                              <a:cubicBezTo>
                                <a:pt x="448" y="705"/>
                                <a:pt x="456" y="703"/>
                                <a:pt x="456" y="699"/>
                              </a:cubicBezTo>
                              <a:cubicBezTo>
                                <a:pt x="457" y="688"/>
                                <a:pt x="453" y="679"/>
                                <a:pt x="450" y="669"/>
                              </a:cubicBezTo>
                              <a:cubicBezTo>
                                <a:pt x="453" y="642"/>
                                <a:pt x="453" y="617"/>
                                <a:pt x="444" y="591"/>
                              </a:cubicBezTo>
                              <a:cubicBezTo>
                                <a:pt x="459" y="547"/>
                                <a:pt x="462" y="546"/>
                                <a:pt x="429" y="510"/>
                              </a:cubicBezTo>
                              <a:cubicBezTo>
                                <a:pt x="428" y="519"/>
                                <a:pt x="435" y="472"/>
                                <a:pt x="432" y="480"/>
                              </a:cubicBezTo>
                              <a:cubicBezTo>
                                <a:pt x="431" y="483"/>
                                <a:pt x="424" y="486"/>
                                <a:pt x="423" y="483"/>
                              </a:cubicBezTo>
                              <a:cubicBezTo>
                                <a:pt x="408" y="434"/>
                                <a:pt x="437" y="445"/>
                                <a:pt x="408" y="438"/>
                              </a:cubicBezTo>
                              <a:cubicBezTo>
                                <a:pt x="400" y="428"/>
                                <a:pt x="391" y="419"/>
                                <a:pt x="384" y="408"/>
                              </a:cubicBezTo>
                              <a:cubicBezTo>
                                <a:pt x="382" y="394"/>
                                <a:pt x="382" y="346"/>
                                <a:pt x="372" y="336"/>
                              </a:cubicBezTo>
                              <a:cubicBezTo>
                                <a:pt x="367" y="331"/>
                                <a:pt x="358" y="332"/>
                                <a:pt x="351" y="330"/>
                              </a:cubicBezTo>
                              <a:cubicBezTo>
                                <a:pt x="347" y="315"/>
                                <a:pt x="353" y="307"/>
                                <a:pt x="345" y="294"/>
                              </a:cubicBezTo>
                              <a:cubicBezTo>
                                <a:pt x="345" y="291"/>
                                <a:pt x="341" y="212"/>
                                <a:pt x="312" y="222"/>
                              </a:cubicBezTo>
                              <a:cubicBezTo>
                                <a:pt x="305" y="202"/>
                                <a:pt x="312" y="168"/>
                                <a:pt x="306" y="174"/>
                              </a:cubicBezTo>
                              <a:cubicBezTo>
                                <a:pt x="304" y="176"/>
                                <a:pt x="299" y="175"/>
                                <a:pt x="297" y="177"/>
                              </a:cubicBezTo>
                              <a:cubicBezTo>
                                <a:pt x="295" y="179"/>
                                <a:pt x="283" y="211"/>
                                <a:pt x="291" y="186"/>
                              </a:cubicBezTo>
                              <a:cubicBezTo>
                                <a:pt x="289" y="177"/>
                                <a:pt x="287" y="162"/>
                                <a:pt x="279" y="156"/>
                              </a:cubicBezTo>
                              <a:cubicBezTo>
                                <a:pt x="270" y="149"/>
                                <a:pt x="246" y="147"/>
                                <a:pt x="246" y="147"/>
                              </a:cubicBezTo>
                              <a:cubicBezTo>
                                <a:pt x="240" y="141"/>
                                <a:pt x="231" y="138"/>
                                <a:pt x="225" y="132"/>
                              </a:cubicBezTo>
                              <a:cubicBezTo>
                                <a:pt x="213" y="120"/>
                                <a:pt x="218" y="114"/>
                                <a:pt x="201" y="105"/>
                              </a:cubicBezTo>
                              <a:cubicBezTo>
                                <a:pt x="182" y="110"/>
                                <a:pt x="176" y="102"/>
                                <a:pt x="159" y="96"/>
                              </a:cubicBezTo>
                              <a:cubicBezTo>
                                <a:pt x="143" y="80"/>
                                <a:pt x="119" y="78"/>
                                <a:pt x="102" y="63"/>
                              </a:cubicBezTo>
                              <a:cubicBezTo>
                                <a:pt x="64" y="29"/>
                                <a:pt x="97" y="59"/>
                                <a:pt x="78" y="33"/>
                              </a:cubicBezTo>
                              <a:cubicBezTo>
                                <a:pt x="72" y="24"/>
                                <a:pt x="59" y="18"/>
                                <a:pt x="51" y="12"/>
                              </a:cubicBezTo>
                              <a:cubicBezTo>
                                <a:pt x="45" y="8"/>
                                <a:pt x="33" y="0"/>
                                <a:pt x="33" y="0"/>
                              </a:cubicBezTo>
                              <a:cubicBezTo>
                                <a:pt x="0" y="11"/>
                                <a:pt x="11" y="11"/>
                                <a:pt x="21" y="48"/>
                              </a:cubicBezTo>
                              <a:cubicBezTo>
                                <a:pt x="23" y="55"/>
                                <a:pt x="41" y="129"/>
                                <a:pt x="48" y="132"/>
                              </a:cubicBezTo>
                              <a:cubicBezTo>
                                <a:pt x="78" y="126"/>
                                <a:pt x="90" y="103"/>
                                <a:pt x="117" y="108"/>
                              </a:cubicBezTo>
                              <a:cubicBezTo>
                                <a:pt x="124" y="118"/>
                                <a:pt x="120" y="114"/>
                                <a:pt x="126" y="120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grpSp>
                      <p:nvGrpSpPr>
                        <p:cNvPr id="864" name="Group 128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31" y="885"/>
                          <a:ext cx="758" cy="2167"/>
                          <a:chOff x="2431" y="885"/>
                          <a:chExt cx="758" cy="2167"/>
                        </a:xfrm>
                      </p:grpSpPr>
                      <p:sp>
                        <p:nvSpPr>
                          <p:cNvPr id="580" name="Oval 12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476" y="1157"/>
                            <a:ext cx="681" cy="1542"/>
                          </a:xfrm>
                          <a:prstGeom prst="ellipse">
                            <a:avLst/>
                          </a:pr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581" name="Freeform 128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95" y="2048"/>
                            <a:ext cx="294" cy="993"/>
                          </a:xfrm>
                          <a:custGeom>
                            <a:avLst/>
                            <a:gdLst>
                              <a:gd name="T0" fmla="*/ 0 w 294"/>
                              <a:gd name="T1" fmla="*/ 993 h 993"/>
                              <a:gd name="T2" fmla="*/ 15 w 294"/>
                              <a:gd name="T3" fmla="*/ 942 h 993"/>
                              <a:gd name="T4" fmla="*/ 30 w 294"/>
                              <a:gd name="T5" fmla="*/ 921 h 993"/>
                              <a:gd name="T6" fmla="*/ 51 w 294"/>
                              <a:gd name="T7" fmla="*/ 897 h 993"/>
                              <a:gd name="T8" fmla="*/ 66 w 294"/>
                              <a:gd name="T9" fmla="*/ 855 h 993"/>
                              <a:gd name="T10" fmla="*/ 78 w 294"/>
                              <a:gd name="T11" fmla="*/ 837 h 993"/>
                              <a:gd name="T12" fmla="*/ 84 w 294"/>
                              <a:gd name="T13" fmla="*/ 828 h 993"/>
                              <a:gd name="T14" fmla="*/ 108 w 294"/>
                              <a:gd name="T15" fmla="*/ 795 h 993"/>
                              <a:gd name="T16" fmla="*/ 129 w 294"/>
                              <a:gd name="T17" fmla="*/ 714 h 993"/>
                              <a:gd name="T18" fmla="*/ 147 w 294"/>
                              <a:gd name="T19" fmla="*/ 675 h 993"/>
                              <a:gd name="T20" fmla="*/ 162 w 294"/>
                              <a:gd name="T21" fmla="*/ 627 h 993"/>
                              <a:gd name="T22" fmla="*/ 204 w 294"/>
                              <a:gd name="T23" fmla="*/ 519 h 993"/>
                              <a:gd name="T24" fmla="*/ 141 w 294"/>
                              <a:gd name="T25" fmla="*/ 543 h 993"/>
                              <a:gd name="T26" fmla="*/ 99 w 294"/>
                              <a:gd name="T27" fmla="*/ 597 h 993"/>
                              <a:gd name="T28" fmla="*/ 81 w 294"/>
                              <a:gd name="T29" fmla="*/ 672 h 993"/>
                              <a:gd name="T30" fmla="*/ 69 w 294"/>
                              <a:gd name="T31" fmla="*/ 690 h 993"/>
                              <a:gd name="T32" fmla="*/ 78 w 294"/>
                              <a:gd name="T33" fmla="*/ 708 h 993"/>
                              <a:gd name="T34" fmla="*/ 45 w 294"/>
                              <a:gd name="T35" fmla="*/ 765 h 993"/>
                              <a:gd name="T36" fmla="*/ 42 w 294"/>
                              <a:gd name="T37" fmla="*/ 789 h 993"/>
                              <a:gd name="T38" fmla="*/ 39 w 294"/>
                              <a:gd name="T39" fmla="*/ 801 h 993"/>
                              <a:gd name="T40" fmla="*/ 15 w 294"/>
                              <a:gd name="T41" fmla="*/ 753 h 993"/>
                              <a:gd name="T42" fmla="*/ 51 w 294"/>
                              <a:gd name="T43" fmla="*/ 696 h 993"/>
                              <a:gd name="T44" fmla="*/ 69 w 294"/>
                              <a:gd name="T45" fmla="*/ 675 h 993"/>
                              <a:gd name="T46" fmla="*/ 114 w 294"/>
                              <a:gd name="T47" fmla="*/ 612 h 993"/>
                              <a:gd name="T48" fmla="*/ 129 w 294"/>
                              <a:gd name="T49" fmla="*/ 597 h 993"/>
                              <a:gd name="T50" fmla="*/ 141 w 294"/>
                              <a:gd name="T51" fmla="*/ 567 h 993"/>
                              <a:gd name="T52" fmla="*/ 153 w 294"/>
                              <a:gd name="T53" fmla="*/ 525 h 993"/>
                              <a:gd name="T54" fmla="*/ 168 w 294"/>
                              <a:gd name="T55" fmla="*/ 507 h 993"/>
                              <a:gd name="T56" fmla="*/ 174 w 294"/>
                              <a:gd name="T57" fmla="*/ 489 h 993"/>
                              <a:gd name="T58" fmla="*/ 180 w 294"/>
                              <a:gd name="T59" fmla="*/ 477 h 993"/>
                              <a:gd name="T60" fmla="*/ 210 w 294"/>
                              <a:gd name="T61" fmla="*/ 417 h 993"/>
                              <a:gd name="T62" fmla="*/ 225 w 294"/>
                              <a:gd name="T63" fmla="*/ 387 h 993"/>
                              <a:gd name="T64" fmla="*/ 231 w 294"/>
                              <a:gd name="T65" fmla="*/ 369 h 993"/>
                              <a:gd name="T66" fmla="*/ 234 w 294"/>
                              <a:gd name="T67" fmla="*/ 324 h 993"/>
                              <a:gd name="T68" fmla="*/ 246 w 294"/>
                              <a:gd name="T69" fmla="*/ 306 h 993"/>
                              <a:gd name="T70" fmla="*/ 252 w 294"/>
                              <a:gd name="T71" fmla="*/ 288 h 993"/>
                              <a:gd name="T72" fmla="*/ 261 w 294"/>
                              <a:gd name="T73" fmla="*/ 216 h 993"/>
                              <a:gd name="T74" fmla="*/ 279 w 294"/>
                              <a:gd name="T75" fmla="*/ 189 h 993"/>
                              <a:gd name="T76" fmla="*/ 261 w 294"/>
                              <a:gd name="T77" fmla="*/ 168 h 993"/>
                              <a:gd name="T78" fmla="*/ 282 w 294"/>
                              <a:gd name="T79" fmla="*/ 132 h 993"/>
                              <a:gd name="T80" fmla="*/ 294 w 294"/>
                              <a:gd name="T81" fmla="*/ 105 h 993"/>
                              <a:gd name="T82" fmla="*/ 279 w 294"/>
                              <a:gd name="T83" fmla="*/ 75 h 993"/>
                              <a:gd name="T84" fmla="*/ 288 w 294"/>
                              <a:gd name="T85" fmla="*/ 0 h 993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w 294"/>
                              <a:gd name="T130" fmla="*/ 0 h 993"/>
                              <a:gd name="T131" fmla="*/ 294 w 294"/>
                              <a:gd name="T132" fmla="*/ 993 h 993"/>
                            </a:gdLst>
                            <a:ahLst/>
                            <a:cxnLst>
                              <a:cxn ang="T86">
                                <a:pos x="T0" y="T1"/>
                              </a:cxn>
                              <a:cxn ang="T87">
                                <a:pos x="T2" y="T3"/>
                              </a:cxn>
                              <a:cxn ang="T88">
                                <a:pos x="T4" y="T5"/>
                              </a:cxn>
                              <a:cxn ang="T89">
                                <a:pos x="T6" y="T7"/>
                              </a:cxn>
                              <a:cxn ang="T90">
                                <a:pos x="T8" y="T9"/>
                              </a:cxn>
                              <a:cxn ang="T91">
                                <a:pos x="T10" y="T11"/>
                              </a:cxn>
                              <a:cxn ang="T92">
                                <a:pos x="T12" y="T13"/>
                              </a:cxn>
                              <a:cxn ang="T93">
                                <a:pos x="T14" y="T15"/>
                              </a:cxn>
                              <a:cxn ang="T94">
                                <a:pos x="T16" y="T17"/>
                              </a:cxn>
                              <a:cxn ang="T95">
                                <a:pos x="T18" y="T19"/>
                              </a:cxn>
                              <a:cxn ang="T96">
                                <a:pos x="T20" y="T21"/>
                              </a:cxn>
                              <a:cxn ang="T97">
                                <a:pos x="T22" y="T23"/>
                              </a:cxn>
                              <a:cxn ang="T98">
                                <a:pos x="T24" y="T25"/>
                              </a:cxn>
                              <a:cxn ang="T99">
                                <a:pos x="T26" y="T27"/>
                              </a:cxn>
                              <a:cxn ang="T100">
                                <a:pos x="T28" y="T29"/>
                              </a:cxn>
                              <a:cxn ang="T101">
                                <a:pos x="T30" y="T31"/>
                              </a:cxn>
                              <a:cxn ang="T102">
                                <a:pos x="T32" y="T33"/>
                              </a:cxn>
                              <a:cxn ang="T103">
                                <a:pos x="T34" y="T35"/>
                              </a:cxn>
                              <a:cxn ang="T104">
                                <a:pos x="T36" y="T37"/>
                              </a:cxn>
                              <a:cxn ang="T105">
                                <a:pos x="T38" y="T39"/>
                              </a:cxn>
                              <a:cxn ang="T106">
                                <a:pos x="T40" y="T41"/>
                              </a:cxn>
                              <a:cxn ang="T107">
                                <a:pos x="T42" y="T43"/>
                              </a:cxn>
                              <a:cxn ang="T108">
                                <a:pos x="T44" y="T45"/>
                              </a:cxn>
                              <a:cxn ang="T109">
                                <a:pos x="T46" y="T47"/>
                              </a:cxn>
                              <a:cxn ang="T110">
                                <a:pos x="T48" y="T49"/>
                              </a:cxn>
                              <a:cxn ang="T111">
                                <a:pos x="T50" y="T51"/>
                              </a:cxn>
                              <a:cxn ang="T112">
                                <a:pos x="T52" y="T53"/>
                              </a:cxn>
                              <a:cxn ang="T113">
                                <a:pos x="T54" y="T55"/>
                              </a:cxn>
                              <a:cxn ang="T114">
                                <a:pos x="T56" y="T57"/>
                              </a:cxn>
                              <a:cxn ang="T115">
                                <a:pos x="T58" y="T59"/>
                              </a:cxn>
                              <a:cxn ang="T116">
                                <a:pos x="T60" y="T61"/>
                              </a:cxn>
                              <a:cxn ang="T117">
                                <a:pos x="T62" y="T63"/>
                              </a:cxn>
                              <a:cxn ang="T118">
                                <a:pos x="T64" y="T65"/>
                              </a:cxn>
                              <a:cxn ang="T119">
                                <a:pos x="T66" y="T67"/>
                              </a:cxn>
                              <a:cxn ang="T120">
                                <a:pos x="T68" y="T69"/>
                              </a:cxn>
                              <a:cxn ang="T121">
                                <a:pos x="T70" y="T71"/>
                              </a:cxn>
                              <a:cxn ang="T122">
                                <a:pos x="T72" y="T73"/>
                              </a:cxn>
                              <a:cxn ang="T123">
                                <a:pos x="T74" y="T75"/>
                              </a:cxn>
                              <a:cxn ang="T124">
                                <a:pos x="T76" y="T77"/>
                              </a:cxn>
                              <a:cxn ang="T125">
                                <a:pos x="T78" y="T79"/>
                              </a:cxn>
                              <a:cxn ang="T126">
                                <a:pos x="T80" y="T81"/>
                              </a:cxn>
                              <a:cxn ang="T127">
                                <a:pos x="T82" y="T83"/>
                              </a:cxn>
                              <a:cxn ang="T128">
                                <a:pos x="T84" y="T85"/>
                              </a:cxn>
                            </a:cxnLst>
                            <a:rect l="T129" t="T130" r="T131" b="T132"/>
                            <a:pathLst>
                              <a:path w="294" h="993">
                                <a:moveTo>
                                  <a:pt x="0" y="993"/>
                                </a:moveTo>
                                <a:cubicBezTo>
                                  <a:pt x="5" y="973"/>
                                  <a:pt x="0" y="957"/>
                                  <a:pt x="15" y="942"/>
                                </a:cubicBezTo>
                                <a:cubicBezTo>
                                  <a:pt x="22" y="921"/>
                                  <a:pt x="15" y="926"/>
                                  <a:pt x="30" y="921"/>
                                </a:cubicBezTo>
                                <a:cubicBezTo>
                                  <a:pt x="34" y="908"/>
                                  <a:pt x="43" y="907"/>
                                  <a:pt x="51" y="897"/>
                                </a:cubicBezTo>
                                <a:cubicBezTo>
                                  <a:pt x="61" y="885"/>
                                  <a:pt x="62" y="869"/>
                                  <a:pt x="66" y="855"/>
                                </a:cubicBezTo>
                                <a:cubicBezTo>
                                  <a:pt x="68" y="848"/>
                                  <a:pt x="74" y="843"/>
                                  <a:pt x="78" y="837"/>
                                </a:cubicBezTo>
                                <a:cubicBezTo>
                                  <a:pt x="80" y="834"/>
                                  <a:pt x="84" y="828"/>
                                  <a:pt x="84" y="828"/>
                                </a:cubicBezTo>
                                <a:cubicBezTo>
                                  <a:pt x="88" y="811"/>
                                  <a:pt x="90" y="801"/>
                                  <a:pt x="108" y="795"/>
                                </a:cubicBezTo>
                                <a:cubicBezTo>
                                  <a:pt x="117" y="769"/>
                                  <a:pt x="122" y="741"/>
                                  <a:pt x="129" y="714"/>
                                </a:cubicBezTo>
                                <a:cubicBezTo>
                                  <a:pt x="134" y="696"/>
                                  <a:pt x="132" y="685"/>
                                  <a:pt x="147" y="675"/>
                                </a:cubicBezTo>
                                <a:cubicBezTo>
                                  <a:pt x="152" y="659"/>
                                  <a:pt x="158" y="643"/>
                                  <a:pt x="162" y="627"/>
                                </a:cubicBezTo>
                                <a:cubicBezTo>
                                  <a:pt x="164" y="594"/>
                                  <a:pt x="162" y="526"/>
                                  <a:pt x="204" y="519"/>
                                </a:cubicBezTo>
                                <a:cubicBezTo>
                                  <a:pt x="176" y="513"/>
                                  <a:pt x="163" y="528"/>
                                  <a:pt x="141" y="543"/>
                                </a:cubicBezTo>
                                <a:cubicBezTo>
                                  <a:pt x="128" y="562"/>
                                  <a:pt x="112" y="578"/>
                                  <a:pt x="99" y="597"/>
                                </a:cubicBezTo>
                                <a:cubicBezTo>
                                  <a:pt x="97" y="634"/>
                                  <a:pt x="96" y="645"/>
                                  <a:pt x="81" y="672"/>
                                </a:cubicBezTo>
                                <a:cubicBezTo>
                                  <a:pt x="77" y="678"/>
                                  <a:pt x="71" y="683"/>
                                  <a:pt x="69" y="690"/>
                                </a:cubicBezTo>
                                <a:cubicBezTo>
                                  <a:pt x="67" y="696"/>
                                  <a:pt x="78" y="708"/>
                                  <a:pt x="78" y="708"/>
                                </a:cubicBezTo>
                                <a:cubicBezTo>
                                  <a:pt x="75" y="732"/>
                                  <a:pt x="58" y="745"/>
                                  <a:pt x="45" y="765"/>
                                </a:cubicBezTo>
                                <a:cubicBezTo>
                                  <a:pt x="44" y="773"/>
                                  <a:pt x="43" y="781"/>
                                  <a:pt x="42" y="789"/>
                                </a:cubicBezTo>
                                <a:cubicBezTo>
                                  <a:pt x="41" y="793"/>
                                  <a:pt x="41" y="805"/>
                                  <a:pt x="39" y="801"/>
                                </a:cubicBezTo>
                                <a:cubicBezTo>
                                  <a:pt x="34" y="789"/>
                                  <a:pt x="18" y="766"/>
                                  <a:pt x="15" y="753"/>
                                </a:cubicBezTo>
                                <a:cubicBezTo>
                                  <a:pt x="17" y="731"/>
                                  <a:pt x="36" y="713"/>
                                  <a:pt x="51" y="696"/>
                                </a:cubicBezTo>
                                <a:cubicBezTo>
                                  <a:pt x="60" y="686"/>
                                  <a:pt x="63" y="687"/>
                                  <a:pt x="69" y="675"/>
                                </a:cubicBezTo>
                                <a:cubicBezTo>
                                  <a:pt x="80" y="653"/>
                                  <a:pt x="93" y="626"/>
                                  <a:pt x="114" y="612"/>
                                </a:cubicBezTo>
                                <a:cubicBezTo>
                                  <a:pt x="118" y="606"/>
                                  <a:pt x="125" y="603"/>
                                  <a:pt x="129" y="597"/>
                                </a:cubicBezTo>
                                <a:cubicBezTo>
                                  <a:pt x="135" y="589"/>
                                  <a:pt x="135" y="576"/>
                                  <a:pt x="141" y="567"/>
                                </a:cubicBezTo>
                                <a:cubicBezTo>
                                  <a:pt x="143" y="556"/>
                                  <a:pt x="145" y="533"/>
                                  <a:pt x="153" y="525"/>
                                </a:cubicBezTo>
                                <a:cubicBezTo>
                                  <a:pt x="159" y="519"/>
                                  <a:pt x="165" y="515"/>
                                  <a:pt x="168" y="507"/>
                                </a:cubicBezTo>
                                <a:cubicBezTo>
                                  <a:pt x="171" y="501"/>
                                  <a:pt x="171" y="495"/>
                                  <a:pt x="174" y="489"/>
                                </a:cubicBezTo>
                                <a:cubicBezTo>
                                  <a:pt x="176" y="485"/>
                                  <a:pt x="178" y="481"/>
                                  <a:pt x="180" y="477"/>
                                </a:cubicBezTo>
                                <a:cubicBezTo>
                                  <a:pt x="183" y="444"/>
                                  <a:pt x="199" y="449"/>
                                  <a:pt x="210" y="417"/>
                                </a:cubicBezTo>
                                <a:cubicBezTo>
                                  <a:pt x="216" y="419"/>
                                  <a:pt x="221" y="389"/>
                                  <a:pt x="225" y="387"/>
                                </a:cubicBezTo>
                                <a:cubicBezTo>
                                  <a:pt x="230" y="384"/>
                                  <a:pt x="231" y="369"/>
                                  <a:pt x="231" y="369"/>
                                </a:cubicBezTo>
                                <a:cubicBezTo>
                                  <a:pt x="232" y="354"/>
                                  <a:pt x="231" y="339"/>
                                  <a:pt x="234" y="324"/>
                                </a:cubicBezTo>
                                <a:cubicBezTo>
                                  <a:pt x="236" y="317"/>
                                  <a:pt x="244" y="313"/>
                                  <a:pt x="246" y="306"/>
                                </a:cubicBezTo>
                                <a:cubicBezTo>
                                  <a:pt x="248" y="300"/>
                                  <a:pt x="252" y="288"/>
                                  <a:pt x="252" y="288"/>
                                </a:cubicBezTo>
                                <a:cubicBezTo>
                                  <a:pt x="245" y="268"/>
                                  <a:pt x="250" y="235"/>
                                  <a:pt x="261" y="216"/>
                                </a:cubicBezTo>
                                <a:cubicBezTo>
                                  <a:pt x="266" y="207"/>
                                  <a:pt x="279" y="189"/>
                                  <a:pt x="279" y="189"/>
                                </a:cubicBezTo>
                                <a:cubicBezTo>
                                  <a:pt x="274" y="174"/>
                                  <a:pt x="266" y="183"/>
                                  <a:pt x="261" y="168"/>
                                </a:cubicBezTo>
                                <a:cubicBezTo>
                                  <a:pt x="265" y="152"/>
                                  <a:pt x="268" y="142"/>
                                  <a:pt x="282" y="132"/>
                                </a:cubicBezTo>
                                <a:cubicBezTo>
                                  <a:pt x="289" y="111"/>
                                  <a:pt x="284" y="119"/>
                                  <a:pt x="294" y="105"/>
                                </a:cubicBezTo>
                                <a:cubicBezTo>
                                  <a:pt x="282" y="97"/>
                                  <a:pt x="283" y="88"/>
                                  <a:pt x="279" y="75"/>
                                </a:cubicBezTo>
                                <a:cubicBezTo>
                                  <a:pt x="285" y="6"/>
                                  <a:pt x="278" y="30"/>
                                  <a:pt x="288" y="0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1905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582" name="Freeform 128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431" y="1066"/>
                            <a:ext cx="432" cy="1986"/>
                          </a:xfrm>
                          <a:custGeom>
                            <a:avLst/>
                            <a:gdLst>
                              <a:gd name="T0" fmla="*/ 427 w 432"/>
                              <a:gd name="T1" fmla="*/ 1986 h 1986"/>
                              <a:gd name="T2" fmla="*/ 412 w 432"/>
                              <a:gd name="T3" fmla="*/ 1950 h 1986"/>
                              <a:gd name="T4" fmla="*/ 325 w 432"/>
                              <a:gd name="T5" fmla="*/ 1866 h 1986"/>
                              <a:gd name="T6" fmla="*/ 343 w 432"/>
                              <a:gd name="T7" fmla="*/ 1863 h 1986"/>
                              <a:gd name="T8" fmla="*/ 325 w 432"/>
                              <a:gd name="T9" fmla="*/ 1836 h 1986"/>
                              <a:gd name="T10" fmla="*/ 307 w 432"/>
                              <a:gd name="T11" fmla="*/ 1809 h 1986"/>
                              <a:gd name="T12" fmla="*/ 262 w 432"/>
                              <a:gd name="T13" fmla="*/ 1761 h 1986"/>
                              <a:gd name="T14" fmla="*/ 193 w 432"/>
                              <a:gd name="T15" fmla="*/ 1710 h 1986"/>
                              <a:gd name="T16" fmla="*/ 163 w 432"/>
                              <a:gd name="T17" fmla="*/ 1647 h 1986"/>
                              <a:gd name="T18" fmla="*/ 151 w 432"/>
                              <a:gd name="T19" fmla="*/ 1608 h 1986"/>
                              <a:gd name="T20" fmla="*/ 133 w 432"/>
                              <a:gd name="T21" fmla="*/ 1590 h 1986"/>
                              <a:gd name="T22" fmla="*/ 112 w 432"/>
                              <a:gd name="T23" fmla="*/ 1524 h 1986"/>
                              <a:gd name="T24" fmla="*/ 142 w 432"/>
                              <a:gd name="T25" fmla="*/ 1530 h 1986"/>
                              <a:gd name="T26" fmla="*/ 163 w 432"/>
                              <a:gd name="T27" fmla="*/ 1575 h 1986"/>
                              <a:gd name="T28" fmla="*/ 190 w 432"/>
                              <a:gd name="T29" fmla="*/ 1593 h 1986"/>
                              <a:gd name="T30" fmla="*/ 199 w 432"/>
                              <a:gd name="T31" fmla="*/ 1599 h 1986"/>
                              <a:gd name="T32" fmla="*/ 217 w 432"/>
                              <a:gd name="T33" fmla="*/ 1623 h 1986"/>
                              <a:gd name="T34" fmla="*/ 247 w 432"/>
                              <a:gd name="T35" fmla="*/ 1671 h 1986"/>
                              <a:gd name="T36" fmla="*/ 274 w 432"/>
                              <a:gd name="T37" fmla="*/ 1719 h 1986"/>
                              <a:gd name="T38" fmla="*/ 304 w 432"/>
                              <a:gd name="T39" fmla="*/ 1755 h 1986"/>
                              <a:gd name="T40" fmla="*/ 316 w 432"/>
                              <a:gd name="T41" fmla="*/ 1734 h 1986"/>
                              <a:gd name="T42" fmla="*/ 286 w 432"/>
                              <a:gd name="T43" fmla="*/ 1704 h 1986"/>
                              <a:gd name="T44" fmla="*/ 253 w 432"/>
                              <a:gd name="T45" fmla="*/ 1659 h 1986"/>
                              <a:gd name="T46" fmla="*/ 223 w 432"/>
                              <a:gd name="T47" fmla="*/ 1620 h 1986"/>
                              <a:gd name="T48" fmla="*/ 193 w 432"/>
                              <a:gd name="T49" fmla="*/ 1581 h 1986"/>
                              <a:gd name="T50" fmla="*/ 145 w 432"/>
                              <a:gd name="T51" fmla="*/ 1530 h 1986"/>
                              <a:gd name="T52" fmla="*/ 130 w 432"/>
                              <a:gd name="T53" fmla="*/ 1500 h 1986"/>
                              <a:gd name="T54" fmla="*/ 103 w 432"/>
                              <a:gd name="T55" fmla="*/ 1470 h 1986"/>
                              <a:gd name="T56" fmla="*/ 82 w 432"/>
                              <a:gd name="T57" fmla="*/ 1425 h 1986"/>
                              <a:gd name="T58" fmla="*/ 71 w 432"/>
                              <a:gd name="T59" fmla="*/ 1330 h 1986"/>
                              <a:gd name="T60" fmla="*/ 46 w 432"/>
                              <a:gd name="T61" fmla="*/ 1239 h 1986"/>
                              <a:gd name="T62" fmla="*/ 22 w 432"/>
                              <a:gd name="T63" fmla="*/ 1182 h 1986"/>
                              <a:gd name="T64" fmla="*/ 25 w 432"/>
                              <a:gd name="T65" fmla="*/ 1104 h 1986"/>
                              <a:gd name="T66" fmla="*/ 16 w 432"/>
                              <a:gd name="T67" fmla="*/ 1062 h 1986"/>
                              <a:gd name="T68" fmla="*/ 16 w 432"/>
                              <a:gd name="T69" fmla="*/ 1014 h 1986"/>
                              <a:gd name="T70" fmla="*/ 31 w 432"/>
                              <a:gd name="T71" fmla="*/ 951 h 1986"/>
                              <a:gd name="T72" fmla="*/ 1 w 432"/>
                              <a:gd name="T73" fmla="*/ 837 h 1986"/>
                              <a:gd name="T74" fmla="*/ 22 w 432"/>
                              <a:gd name="T75" fmla="*/ 777 h 1986"/>
                              <a:gd name="T76" fmla="*/ 25 w 432"/>
                              <a:gd name="T77" fmla="*/ 723 h 1986"/>
                              <a:gd name="T78" fmla="*/ 22 w 432"/>
                              <a:gd name="T79" fmla="*/ 621 h 1986"/>
                              <a:gd name="T80" fmla="*/ 40 w 432"/>
                              <a:gd name="T81" fmla="*/ 540 h 1986"/>
                              <a:gd name="T82" fmla="*/ 58 w 432"/>
                              <a:gd name="T83" fmla="*/ 447 h 1986"/>
                              <a:gd name="T84" fmla="*/ 82 w 432"/>
                              <a:gd name="T85" fmla="*/ 363 h 1986"/>
                              <a:gd name="T86" fmla="*/ 94 w 432"/>
                              <a:gd name="T87" fmla="*/ 336 h 1986"/>
                              <a:gd name="T88" fmla="*/ 97 w 432"/>
                              <a:gd name="T89" fmla="*/ 327 h 1986"/>
                              <a:gd name="T90" fmla="*/ 100 w 432"/>
                              <a:gd name="T91" fmla="*/ 291 h 1986"/>
                              <a:gd name="T92" fmla="*/ 148 w 432"/>
                              <a:gd name="T93" fmla="*/ 279 h 1986"/>
                              <a:gd name="T94" fmla="*/ 139 w 432"/>
                              <a:gd name="T95" fmla="*/ 222 h 1986"/>
                              <a:gd name="T96" fmla="*/ 136 w 432"/>
                              <a:gd name="T97" fmla="*/ 213 h 1986"/>
                              <a:gd name="T98" fmla="*/ 172 w 432"/>
                              <a:gd name="T99" fmla="*/ 195 h 1986"/>
                              <a:gd name="T100" fmla="*/ 211 w 432"/>
                              <a:gd name="T101" fmla="*/ 120 h 1986"/>
                              <a:gd name="T102" fmla="*/ 229 w 432"/>
                              <a:gd name="T103" fmla="*/ 129 h 1986"/>
                              <a:gd name="T104" fmla="*/ 235 w 432"/>
                              <a:gd name="T105" fmla="*/ 81 h 1986"/>
                              <a:gd name="T106" fmla="*/ 265 w 432"/>
                              <a:gd name="T107" fmla="*/ 0 h 1986"/>
                              <a:gd name="T108" fmla="*/ 280 w 432"/>
                              <a:gd name="T109" fmla="*/ 39 h 1986"/>
                              <a:gd name="T110" fmla="*/ 292 w 432"/>
                              <a:gd name="T111" fmla="*/ 123 h 198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60000 65536"/>
                              <a:gd name="T163" fmla="*/ 0 60000 65536"/>
                              <a:gd name="T164" fmla="*/ 0 60000 65536"/>
                              <a:gd name="T165" fmla="*/ 0 60000 65536"/>
                              <a:gd name="T166" fmla="*/ 0 60000 65536"/>
                              <a:gd name="T167" fmla="*/ 0 60000 65536"/>
                              <a:gd name="T168" fmla="*/ 0 w 432"/>
                              <a:gd name="T169" fmla="*/ 0 h 1986"/>
                              <a:gd name="T170" fmla="*/ 432 w 432"/>
                              <a:gd name="T171" fmla="*/ 1986 h 1986"/>
                            </a:gdLst>
                            <a:ahLst/>
                            <a:cxnLst>
                              <a:cxn ang="T112">
                                <a:pos x="T0" y="T1"/>
                              </a:cxn>
                              <a:cxn ang="T113">
                                <a:pos x="T2" y="T3"/>
                              </a:cxn>
                              <a:cxn ang="T114">
                                <a:pos x="T4" y="T5"/>
                              </a:cxn>
                              <a:cxn ang="T115">
                                <a:pos x="T6" y="T7"/>
                              </a:cxn>
                              <a:cxn ang="T116">
                                <a:pos x="T8" y="T9"/>
                              </a:cxn>
                              <a:cxn ang="T117">
                                <a:pos x="T10" y="T11"/>
                              </a:cxn>
                              <a:cxn ang="T118">
                                <a:pos x="T12" y="T13"/>
                              </a:cxn>
                              <a:cxn ang="T119">
                                <a:pos x="T14" y="T15"/>
                              </a:cxn>
                              <a:cxn ang="T120">
                                <a:pos x="T16" y="T17"/>
                              </a:cxn>
                              <a:cxn ang="T121">
                                <a:pos x="T18" y="T19"/>
                              </a:cxn>
                              <a:cxn ang="T122">
                                <a:pos x="T20" y="T21"/>
                              </a:cxn>
                              <a:cxn ang="T123">
                                <a:pos x="T22" y="T23"/>
                              </a:cxn>
                              <a:cxn ang="T124">
                                <a:pos x="T24" y="T25"/>
                              </a:cxn>
                              <a:cxn ang="T125">
                                <a:pos x="T26" y="T27"/>
                              </a:cxn>
                              <a:cxn ang="T126">
                                <a:pos x="T28" y="T29"/>
                              </a:cxn>
                              <a:cxn ang="T127">
                                <a:pos x="T30" y="T31"/>
                              </a:cxn>
                              <a:cxn ang="T128">
                                <a:pos x="T32" y="T33"/>
                              </a:cxn>
                              <a:cxn ang="T129">
                                <a:pos x="T34" y="T35"/>
                              </a:cxn>
                              <a:cxn ang="T130">
                                <a:pos x="T36" y="T37"/>
                              </a:cxn>
                              <a:cxn ang="T131">
                                <a:pos x="T38" y="T39"/>
                              </a:cxn>
                              <a:cxn ang="T132">
                                <a:pos x="T40" y="T41"/>
                              </a:cxn>
                              <a:cxn ang="T133">
                                <a:pos x="T42" y="T43"/>
                              </a:cxn>
                              <a:cxn ang="T134">
                                <a:pos x="T44" y="T45"/>
                              </a:cxn>
                              <a:cxn ang="T135">
                                <a:pos x="T46" y="T47"/>
                              </a:cxn>
                              <a:cxn ang="T136">
                                <a:pos x="T48" y="T49"/>
                              </a:cxn>
                              <a:cxn ang="T137">
                                <a:pos x="T50" y="T51"/>
                              </a:cxn>
                              <a:cxn ang="T138">
                                <a:pos x="T52" y="T53"/>
                              </a:cxn>
                              <a:cxn ang="T139">
                                <a:pos x="T54" y="T55"/>
                              </a:cxn>
                              <a:cxn ang="T140">
                                <a:pos x="T56" y="T57"/>
                              </a:cxn>
                              <a:cxn ang="T141">
                                <a:pos x="T58" y="T59"/>
                              </a:cxn>
                              <a:cxn ang="T142">
                                <a:pos x="T60" y="T61"/>
                              </a:cxn>
                              <a:cxn ang="T143">
                                <a:pos x="T62" y="T63"/>
                              </a:cxn>
                              <a:cxn ang="T144">
                                <a:pos x="T64" y="T65"/>
                              </a:cxn>
                              <a:cxn ang="T145">
                                <a:pos x="T66" y="T67"/>
                              </a:cxn>
                              <a:cxn ang="T146">
                                <a:pos x="T68" y="T69"/>
                              </a:cxn>
                              <a:cxn ang="T147">
                                <a:pos x="T70" y="T71"/>
                              </a:cxn>
                              <a:cxn ang="T148">
                                <a:pos x="T72" y="T73"/>
                              </a:cxn>
                              <a:cxn ang="T149">
                                <a:pos x="T74" y="T75"/>
                              </a:cxn>
                              <a:cxn ang="T150">
                                <a:pos x="T76" y="T77"/>
                              </a:cxn>
                              <a:cxn ang="T151">
                                <a:pos x="T78" y="T79"/>
                              </a:cxn>
                              <a:cxn ang="T152">
                                <a:pos x="T80" y="T81"/>
                              </a:cxn>
                              <a:cxn ang="T153">
                                <a:pos x="T82" y="T83"/>
                              </a:cxn>
                              <a:cxn ang="T154">
                                <a:pos x="T84" y="T85"/>
                              </a:cxn>
                              <a:cxn ang="T155">
                                <a:pos x="T86" y="T87"/>
                              </a:cxn>
                              <a:cxn ang="T156">
                                <a:pos x="T88" y="T89"/>
                              </a:cxn>
                              <a:cxn ang="T157">
                                <a:pos x="T90" y="T91"/>
                              </a:cxn>
                              <a:cxn ang="T158">
                                <a:pos x="T92" y="T93"/>
                              </a:cxn>
                              <a:cxn ang="T159">
                                <a:pos x="T94" y="T95"/>
                              </a:cxn>
                              <a:cxn ang="T160">
                                <a:pos x="T96" y="T97"/>
                              </a:cxn>
                              <a:cxn ang="T161">
                                <a:pos x="T98" y="T99"/>
                              </a:cxn>
                              <a:cxn ang="T162">
                                <a:pos x="T100" y="T101"/>
                              </a:cxn>
                              <a:cxn ang="T163">
                                <a:pos x="T102" y="T103"/>
                              </a:cxn>
                              <a:cxn ang="T164">
                                <a:pos x="T104" y="T105"/>
                              </a:cxn>
                              <a:cxn ang="T165">
                                <a:pos x="T106" y="T107"/>
                              </a:cxn>
                              <a:cxn ang="T166">
                                <a:pos x="T108" y="T109"/>
                              </a:cxn>
                              <a:cxn ang="T167">
                                <a:pos x="T110" y="T111"/>
                              </a:cxn>
                            </a:cxnLst>
                            <a:rect l="T168" t="T169" r="T170" b="T171"/>
                            <a:pathLst>
                              <a:path w="432" h="1986">
                                <a:moveTo>
                                  <a:pt x="427" y="1986"/>
                                </a:moveTo>
                                <a:cubicBezTo>
                                  <a:pt x="432" y="1970"/>
                                  <a:pt x="423" y="1961"/>
                                  <a:pt x="412" y="1950"/>
                                </a:cubicBezTo>
                                <a:cubicBezTo>
                                  <a:pt x="405" y="1899"/>
                                  <a:pt x="355" y="1896"/>
                                  <a:pt x="325" y="1866"/>
                                </a:cubicBezTo>
                                <a:cubicBezTo>
                                  <a:pt x="331" y="1865"/>
                                  <a:pt x="339" y="1867"/>
                                  <a:pt x="343" y="1863"/>
                                </a:cubicBezTo>
                                <a:cubicBezTo>
                                  <a:pt x="352" y="1854"/>
                                  <a:pt x="328" y="1838"/>
                                  <a:pt x="325" y="1836"/>
                                </a:cubicBezTo>
                                <a:cubicBezTo>
                                  <a:pt x="319" y="1824"/>
                                  <a:pt x="320" y="1813"/>
                                  <a:pt x="307" y="1809"/>
                                </a:cubicBezTo>
                                <a:cubicBezTo>
                                  <a:pt x="287" y="1789"/>
                                  <a:pt x="297" y="1773"/>
                                  <a:pt x="262" y="1761"/>
                                </a:cubicBezTo>
                                <a:cubicBezTo>
                                  <a:pt x="234" y="1740"/>
                                  <a:pt x="229" y="1716"/>
                                  <a:pt x="193" y="1710"/>
                                </a:cubicBezTo>
                                <a:cubicBezTo>
                                  <a:pt x="188" y="1691"/>
                                  <a:pt x="174" y="1663"/>
                                  <a:pt x="163" y="1647"/>
                                </a:cubicBezTo>
                                <a:cubicBezTo>
                                  <a:pt x="161" y="1635"/>
                                  <a:pt x="159" y="1618"/>
                                  <a:pt x="151" y="1608"/>
                                </a:cubicBezTo>
                                <a:cubicBezTo>
                                  <a:pt x="146" y="1601"/>
                                  <a:pt x="133" y="1590"/>
                                  <a:pt x="133" y="1590"/>
                                </a:cubicBezTo>
                                <a:cubicBezTo>
                                  <a:pt x="138" y="1565"/>
                                  <a:pt x="130" y="1542"/>
                                  <a:pt x="112" y="1524"/>
                                </a:cubicBezTo>
                                <a:cubicBezTo>
                                  <a:pt x="125" y="1520"/>
                                  <a:pt x="131" y="1523"/>
                                  <a:pt x="142" y="1530"/>
                                </a:cubicBezTo>
                                <a:cubicBezTo>
                                  <a:pt x="151" y="1543"/>
                                  <a:pt x="151" y="1564"/>
                                  <a:pt x="163" y="1575"/>
                                </a:cubicBezTo>
                                <a:cubicBezTo>
                                  <a:pt x="171" y="1582"/>
                                  <a:pt x="181" y="1587"/>
                                  <a:pt x="190" y="1593"/>
                                </a:cubicBezTo>
                                <a:cubicBezTo>
                                  <a:pt x="193" y="1595"/>
                                  <a:pt x="199" y="1599"/>
                                  <a:pt x="199" y="1599"/>
                                </a:cubicBezTo>
                                <a:cubicBezTo>
                                  <a:pt x="203" y="1616"/>
                                  <a:pt x="209" y="1609"/>
                                  <a:pt x="217" y="1623"/>
                                </a:cubicBezTo>
                                <a:cubicBezTo>
                                  <a:pt x="228" y="1642"/>
                                  <a:pt x="224" y="1663"/>
                                  <a:pt x="247" y="1671"/>
                                </a:cubicBezTo>
                                <a:cubicBezTo>
                                  <a:pt x="252" y="1687"/>
                                  <a:pt x="264" y="1705"/>
                                  <a:pt x="274" y="1719"/>
                                </a:cubicBezTo>
                                <a:cubicBezTo>
                                  <a:pt x="279" y="1742"/>
                                  <a:pt x="286" y="1743"/>
                                  <a:pt x="304" y="1755"/>
                                </a:cubicBezTo>
                                <a:cubicBezTo>
                                  <a:pt x="339" y="1751"/>
                                  <a:pt x="334" y="1752"/>
                                  <a:pt x="316" y="1734"/>
                                </a:cubicBezTo>
                                <a:cubicBezTo>
                                  <a:pt x="311" y="1718"/>
                                  <a:pt x="295" y="1717"/>
                                  <a:pt x="286" y="1704"/>
                                </a:cubicBezTo>
                                <a:cubicBezTo>
                                  <a:pt x="275" y="1689"/>
                                  <a:pt x="266" y="1672"/>
                                  <a:pt x="253" y="1659"/>
                                </a:cubicBezTo>
                                <a:cubicBezTo>
                                  <a:pt x="250" y="1650"/>
                                  <a:pt x="231" y="1625"/>
                                  <a:pt x="223" y="1620"/>
                                </a:cubicBezTo>
                                <a:cubicBezTo>
                                  <a:pt x="216" y="1609"/>
                                  <a:pt x="205" y="1585"/>
                                  <a:pt x="193" y="1581"/>
                                </a:cubicBezTo>
                                <a:cubicBezTo>
                                  <a:pt x="178" y="1566"/>
                                  <a:pt x="163" y="1542"/>
                                  <a:pt x="145" y="1530"/>
                                </a:cubicBezTo>
                                <a:cubicBezTo>
                                  <a:pt x="137" y="1507"/>
                                  <a:pt x="143" y="1517"/>
                                  <a:pt x="130" y="1500"/>
                                </a:cubicBezTo>
                                <a:cubicBezTo>
                                  <a:pt x="126" y="1488"/>
                                  <a:pt x="114" y="1477"/>
                                  <a:pt x="103" y="1470"/>
                                </a:cubicBezTo>
                                <a:cubicBezTo>
                                  <a:pt x="98" y="1454"/>
                                  <a:pt x="87" y="1441"/>
                                  <a:pt x="82" y="1425"/>
                                </a:cubicBezTo>
                                <a:cubicBezTo>
                                  <a:pt x="92" y="1354"/>
                                  <a:pt x="60" y="1401"/>
                                  <a:pt x="71" y="1330"/>
                                </a:cubicBezTo>
                                <a:cubicBezTo>
                                  <a:pt x="65" y="1299"/>
                                  <a:pt x="56" y="1263"/>
                                  <a:pt x="46" y="1239"/>
                                </a:cubicBezTo>
                                <a:cubicBezTo>
                                  <a:pt x="43" y="1232"/>
                                  <a:pt x="25" y="1204"/>
                                  <a:pt x="22" y="1182"/>
                                </a:cubicBezTo>
                                <a:cubicBezTo>
                                  <a:pt x="19" y="1160"/>
                                  <a:pt x="26" y="1124"/>
                                  <a:pt x="25" y="1104"/>
                                </a:cubicBezTo>
                                <a:cubicBezTo>
                                  <a:pt x="20" y="1086"/>
                                  <a:pt x="23" y="1084"/>
                                  <a:pt x="16" y="1062"/>
                                </a:cubicBezTo>
                                <a:cubicBezTo>
                                  <a:pt x="15" y="1059"/>
                                  <a:pt x="16" y="1014"/>
                                  <a:pt x="16" y="1014"/>
                                </a:cubicBezTo>
                                <a:cubicBezTo>
                                  <a:pt x="23" y="986"/>
                                  <a:pt x="38" y="978"/>
                                  <a:pt x="31" y="951"/>
                                </a:cubicBezTo>
                                <a:cubicBezTo>
                                  <a:pt x="21" y="913"/>
                                  <a:pt x="11" y="875"/>
                                  <a:pt x="1" y="837"/>
                                </a:cubicBezTo>
                                <a:cubicBezTo>
                                  <a:pt x="0" y="808"/>
                                  <a:pt x="18" y="796"/>
                                  <a:pt x="22" y="777"/>
                                </a:cubicBezTo>
                                <a:cubicBezTo>
                                  <a:pt x="19" y="758"/>
                                  <a:pt x="20" y="742"/>
                                  <a:pt x="25" y="723"/>
                                </a:cubicBezTo>
                                <a:cubicBezTo>
                                  <a:pt x="24" y="689"/>
                                  <a:pt x="22" y="655"/>
                                  <a:pt x="22" y="621"/>
                                </a:cubicBezTo>
                                <a:cubicBezTo>
                                  <a:pt x="22" y="594"/>
                                  <a:pt x="34" y="566"/>
                                  <a:pt x="40" y="540"/>
                                </a:cubicBezTo>
                                <a:cubicBezTo>
                                  <a:pt x="48" y="509"/>
                                  <a:pt x="51" y="478"/>
                                  <a:pt x="58" y="447"/>
                                </a:cubicBezTo>
                                <a:cubicBezTo>
                                  <a:pt x="64" y="419"/>
                                  <a:pt x="73" y="391"/>
                                  <a:pt x="82" y="363"/>
                                </a:cubicBezTo>
                                <a:cubicBezTo>
                                  <a:pt x="85" y="354"/>
                                  <a:pt x="91" y="345"/>
                                  <a:pt x="94" y="336"/>
                                </a:cubicBezTo>
                                <a:cubicBezTo>
                                  <a:pt x="95" y="333"/>
                                  <a:pt x="97" y="327"/>
                                  <a:pt x="97" y="327"/>
                                </a:cubicBezTo>
                                <a:cubicBezTo>
                                  <a:pt x="98" y="315"/>
                                  <a:pt x="91" y="299"/>
                                  <a:pt x="100" y="291"/>
                                </a:cubicBezTo>
                                <a:cubicBezTo>
                                  <a:pt x="165" y="239"/>
                                  <a:pt x="137" y="313"/>
                                  <a:pt x="148" y="279"/>
                                </a:cubicBezTo>
                                <a:cubicBezTo>
                                  <a:pt x="151" y="258"/>
                                  <a:pt x="155" y="238"/>
                                  <a:pt x="139" y="222"/>
                                </a:cubicBezTo>
                                <a:cubicBezTo>
                                  <a:pt x="138" y="219"/>
                                  <a:pt x="135" y="216"/>
                                  <a:pt x="136" y="213"/>
                                </a:cubicBezTo>
                                <a:cubicBezTo>
                                  <a:pt x="139" y="206"/>
                                  <a:pt x="165" y="197"/>
                                  <a:pt x="172" y="195"/>
                                </a:cubicBezTo>
                                <a:cubicBezTo>
                                  <a:pt x="178" y="177"/>
                                  <a:pt x="194" y="126"/>
                                  <a:pt x="211" y="120"/>
                                </a:cubicBezTo>
                                <a:cubicBezTo>
                                  <a:pt x="217" y="122"/>
                                  <a:pt x="226" y="135"/>
                                  <a:pt x="229" y="129"/>
                                </a:cubicBezTo>
                                <a:cubicBezTo>
                                  <a:pt x="236" y="115"/>
                                  <a:pt x="230" y="96"/>
                                  <a:pt x="235" y="81"/>
                                </a:cubicBezTo>
                                <a:cubicBezTo>
                                  <a:pt x="243" y="54"/>
                                  <a:pt x="249" y="24"/>
                                  <a:pt x="265" y="0"/>
                                </a:cubicBezTo>
                                <a:cubicBezTo>
                                  <a:pt x="280" y="10"/>
                                  <a:pt x="278" y="19"/>
                                  <a:pt x="280" y="39"/>
                                </a:cubicBezTo>
                                <a:cubicBezTo>
                                  <a:pt x="283" y="66"/>
                                  <a:pt x="292" y="97"/>
                                  <a:pt x="292" y="123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583" name="AutoShape 12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9600000" flipH="1">
                            <a:off x="2726" y="885"/>
                            <a:ext cx="45" cy="181"/>
                          </a:xfrm>
                          <a:prstGeom prst="lightningBolt">
                            <a:avLst/>
                          </a:pr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577" name="Freeform 12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60" y="2504"/>
                        <a:ext cx="185" cy="280"/>
                      </a:xfrm>
                      <a:custGeom>
                        <a:avLst/>
                        <a:gdLst>
                          <a:gd name="T0" fmla="*/ 180 w 185"/>
                          <a:gd name="T1" fmla="*/ 0 h 280"/>
                          <a:gd name="T2" fmla="*/ 172 w 185"/>
                          <a:gd name="T3" fmla="*/ 24 h 280"/>
                          <a:gd name="T4" fmla="*/ 148 w 185"/>
                          <a:gd name="T5" fmla="*/ 32 h 280"/>
                          <a:gd name="T6" fmla="*/ 100 w 185"/>
                          <a:gd name="T7" fmla="*/ 120 h 280"/>
                          <a:gd name="T8" fmla="*/ 44 w 185"/>
                          <a:gd name="T9" fmla="*/ 192 h 280"/>
                          <a:gd name="T10" fmla="*/ 36 w 185"/>
                          <a:gd name="T11" fmla="*/ 216 h 280"/>
                          <a:gd name="T12" fmla="*/ 12 w 185"/>
                          <a:gd name="T13" fmla="*/ 224 h 280"/>
                          <a:gd name="T14" fmla="*/ 44 w 185"/>
                          <a:gd name="T15" fmla="*/ 280 h 280"/>
                          <a:gd name="T16" fmla="*/ 108 w 185"/>
                          <a:gd name="T17" fmla="*/ 200 h 280"/>
                          <a:gd name="T18" fmla="*/ 140 w 185"/>
                          <a:gd name="T19" fmla="*/ 176 h 280"/>
                          <a:gd name="T20" fmla="*/ 164 w 185"/>
                          <a:gd name="T21" fmla="*/ 152 h 280"/>
                          <a:gd name="T22" fmla="*/ 164 w 185"/>
                          <a:gd name="T23" fmla="*/ 56 h 280"/>
                          <a:gd name="T24" fmla="*/ 164 w 185"/>
                          <a:gd name="T25" fmla="*/ 56 h 280"/>
                          <a:gd name="T26" fmla="*/ 180 w 185"/>
                          <a:gd name="T27" fmla="*/ 0 h 280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w 185"/>
                          <a:gd name="T43" fmla="*/ 0 h 280"/>
                          <a:gd name="T44" fmla="*/ 185 w 185"/>
                          <a:gd name="T45" fmla="*/ 280 h 280"/>
                        </a:gdLst>
                        <a:ahLst/>
                        <a:cxnLst>
                          <a:cxn ang="T28">
                            <a:pos x="T0" y="T1"/>
                          </a:cxn>
                          <a:cxn ang="T29">
                            <a:pos x="T2" y="T3"/>
                          </a:cxn>
                          <a:cxn ang="T30">
                            <a:pos x="T4" y="T5"/>
                          </a:cxn>
                          <a:cxn ang="T31">
                            <a:pos x="T6" y="T7"/>
                          </a:cxn>
                          <a:cxn ang="T32">
                            <a:pos x="T8" y="T9"/>
                          </a:cxn>
                          <a:cxn ang="T33">
                            <a:pos x="T10" y="T11"/>
                          </a:cxn>
                          <a:cxn ang="T34">
                            <a:pos x="T12" y="T13"/>
                          </a:cxn>
                          <a:cxn ang="T35">
                            <a:pos x="T14" y="T15"/>
                          </a:cxn>
                          <a:cxn ang="T36">
                            <a:pos x="T16" y="T17"/>
                          </a:cxn>
                          <a:cxn ang="T37">
                            <a:pos x="T18" y="T19"/>
                          </a:cxn>
                          <a:cxn ang="T38">
                            <a:pos x="T20" y="T21"/>
                          </a:cxn>
                          <a:cxn ang="T39">
                            <a:pos x="T22" y="T23"/>
                          </a:cxn>
                          <a:cxn ang="T40">
                            <a:pos x="T24" y="T25"/>
                          </a:cxn>
                          <a:cxn ang="T41">
                            <a:pos x="T26" y="T27"/>
                          </a:cxn>
                        </a:cxnLst>
                        <a:rect l="T42" t="T43" r="T44" b="T45"/>
                        <a:pathLst>
                          <a:path w="185" h="280">
                            <a:moveTo>
                              <a:pt x="180" y="0"/>
                            </a:moveTo>
                            <a:cubicBezTo>
                              <a:pt x="177" y="8"/>
                              <a:pt x="178" y="18"/>
                              <a:pt x="172" y="24"/>
                            </a:cubicBezTo>
                            <a:cubicBezTo>
                              <a:pt x="166" y="30"/>
                              <a:pt x="153" y="25"/>
                              <a:pt x="148" y="32"/>
                            </a:cubicBezTo>
                            <a:cubicBezTo>
                              <a:pt x="112" y="82"/>
                              <a:pt x="150" y="87"/>
                              <a:pt x="100" y="120"/>
                            </a:cubicBezTo>
                            <a:cubicBezTo>
                              <a:pt x="90" y="149"/>
                              <a:pt x="44" y="192"/>
                              <a:pt x="44" y="192"/>
                            </a:cubicBezTo>
                            <a:cubicBezTo>
                              <a:pt x="41" y="200"/>
                              <a:pt x="42" y="210"/>
                              <a:pt x="36" y="216"/>
                            </a:cubicBezTo>
                            <a:cubicBezTo>
                              <a:pt x="30" y="222"/>
                              <a:pt x="15" y="216"/>
                              <a:pt x="12" y="224"/>
                            </a:cubicBezTo>
                            <a:cubicBezTo>
                              <a:pt x="0" y="259"/>
                              <a:pt x="24" y="267"/>
                              <a:pt x="44" y="280"/>
                            </a:cubicBezTo>
                            <a:cubicBezTo>
                              <a:pt x="89" y="265"/>
                              <a:pt x="93" y="245"/>
                              <a:pt x="108" y="200"/>
                            </a:cubicBezTo>
                            <a:cubicBezTo>
                              <a:pt x="112" y="187"/>
                              <a:pt x="130" y="185"/>
                              <a:pt x="140" y="176"/>
                            </a:cubicBezTo>
                            <a:cubicBezTo>
                              <a:pt x="149" y="169"/>
                              <a:pt x="156" y="160"/>
                              <a:pt x="164" y="152"/>
                            </a:cubicBezTo>
                            <a:cubicBezTo>
                              <a:pt x="185" y="88"/>
                              <a:pt x="185" y="120"/>
                              <a:pt x="164" y="56"/>
                            </a:cubicBezTo>
                            <a:cubicBezTo>
                              <a:pt x="169" y="37"/>
                              <a:pt x="175" y="19"/>
                              <a:pt x="180" y="0"/>
                            </a:cubicBezTo>
                            <a:close/>
                          </a:path>
                        </a:pathLst>
                      </a:custGeom>
                      <a:solidFill>
                        <a:srgbClr val="ECD846"/>
                      </a:solidFill>
                      <a:ln w="9525">
                        <a:solidFill>
                          <a:srgbClr val="CC99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</p:grpSp>
                <p:sp>
                  <p:nvSpPr>
                    <p:cNvPr id="575" name="Freeform 574"/>
                    <p:cNvSpPr/>
                    <p:nvPr/>
                  </p:nvSpPr>
                  <p:spPr>
                    <a:xfrm>
                      <a:off x="3622876" y="1608881"/>
                      <a:ext cx="476041" cy="544010"/>
                    </a:xfrm>
                    <a:custGeom>
                      <a:avLst/>
                      <a:gdLst>
                        <a:gd name="connsiteX0" fmla="*/ 335666 w 476041"/>
                        <a:gd name="connsiteY0" fmla="*/ 416689 h 544010"/>
                        <a:gd name="connsiteX1" fmla="*/ 335666 w 476041"/>
                        <a:gd name="connsiteY1" fmla="*/ 416689 h 544010"/>
                        <a:gd name="connsiteX2" fmla="*/ 416689 w 476041"/>
                        <a:gd name="connsiteY2" fmla="*/ 532435 h 544010"/>
                        <a:gd name="connsiteX3" fmla="*/ 451413 w 476041"/>
                        <a:gd name="connsiteY3" fmla="*/ 544010 h 544010"/>
                        <a:gd name="connsiteX4" fmla="*/ 451413 w 476041"/>
                        <a:gd name="connsiteY4" fmla="*/ 370390 h 544010"/>
                        <a:gd name="connsiteX5" fmla="*/ 428263 w 476041"/>
                        <a:gd name="connsiteY5" fmla="*/ 347241 h 544010"/>
                        <a:gd name="connsiteX6" fmla="*/ 393539 w 476041"/>
                        <a:gd name="connsiteY6" fmla="*/ 335666 h 544010"/>
                        <a:gd name="connsiteX7" fmla="*/ 347240 w 476041"/>
                        <a:gd name="connsiteY7" fmla="*/ 289367 h 544010"/>
                        <a:gd name="connsiteX8" fmla="*/ 289367 w 476041"/>
                        <a:gd name="connsiteY8" fmla="*/ 243068 h 544010"/>
                        <a:gd name="connsiteX9" fmla="*/ 266218 w 476041"/>
                        <a:gd name="connsiteY9" fmla="*/ 208344 h 544010"/>
                        <a:gd name="connsiteX10" fmla="*/ 208344 w 476041"/>
                        <a:gd name="connsiteY10" fmla="*/ 162046 h 544010"/>
                        <a:gd name="connsiteX11" fmla="*/ 138896 w 476041"/>
                        <a:gd name="connsiteY11" fmla="*/ 115747 h 544010"/>
                        <a:gd name="connsiteX12" fmla="*/ 115747 w 476041"/>
                        <a:gd name="connsiteY12" fmla="*/ 81023 h 544010"/>
                        <a:gd name="connsiteX13" fmla="*/ 81023 w 476041"/>
                        <a:gd name="connsiteY13" fmla="*/ 69448 h 544010"/>
                        <a:gd name="connsiteX14" fmla="*/ 69448 w 476041"/>
                        <a:gd name="connsiteY14" fmla="*/ 34724 h 544010"/>
                        <a:gd name="connsiteX15" fmla="*/ 34724 w 476041"/>
                        <a:gd name="connsiteY15" fmla="*/ 23149 h 544010"/>
                        <a:gd name="connsiteX16" fmla="*/ 0 w 476041"/>
                        <a:gd name="connsiteY16" fmla="*/ 0 h 544010"/>
                        <a:gd name="connsiteX17" fmla="*/ 11575 w 476041"/>
                        <a:gd name="connsiteY17" fmla="*/ 92597 h 544010"/>
                        <a:gd name="connsiteX18" fmla="*/ 34724 w 476041"/>
                        <a:gd name="connsiteY18" fmla="*/ 115747 h 544010"/>
                        <a:gd name="connsiteX19" fmla="*/ 57873 w 476041"/>
                        <a:gd name="connsiteY19" fmla="*/ 196770 h 544010"/>
                        <a:gd name="connsiteX20" fmla="*/ 81023 w 476041"/>
                        <a:gd name="connsiteY20" fmla="*/ 231494 h 544010"/>
                        <a:gd name="connsiteX21" fmla="*/ 115747 w 476041"/>
                        <a:gd name="connsiteY21" fmla="*/ 300942 h 544010"/>
                        <a:gd name="connsiteX22" fmla="*/ 185195 w 476041"/>
                        <a:gd name="connsiteY22" fmla="*/ 324091 h 544010"/>
                        <a:gd name="connsiteX23" fmla="*/ 254643 w 476041"/>
                        <a:gd name="connsiteY23" fmla="*/ 358815 h 544010"/>
                        <a:gd name="connsiteX24" fmla="*/ 289367 w 476041"/>
                        <a:gd name="connsiteY24" fmla="*/ 370390 h 544010"/>
                        <a:gd name="connsiteX25" fmla="*/ 324091 w 476041"/>
                        <a:gd name="connsiteY25" fmla="*/ 393539 h 544010"/>
                        <a:gd name="connsiteX26" fmla="*/ 335666 w 476041"/>
                        <a:gd name="connsiteY26" fmla="*/ 416689 h 544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476041" h="544010">
                          <a:moveTo>
                            <a:pt x="335666" y="416689"/>
                          </a:moveTo>
                          <a:lnTo>
                            <a:pt x="335666" y="416689"/>
                          </a:lnTo>
                          <a:cubicBezTo>
                            <a:pt x="370702" y="486759"/>
                            <a:pt x="360300" y="504240"/>
                            <a:pt x="416689" y="532435"/>
                          </a:cubicBezTo>
                          <a:cubicBezTo>
                            <a:pt x="427602" y="537891"/>
                            <a:pt x="439838" y="540152"/>
                            <a:pt x="451413" y="544010"/>
                          </a:cubicBezTo>
                          <a:cubicBezTo>
                            <a:pt x="474516" y="474697"/>
                            <a:pt x="476041" y="485320"/>
                            <a:pt x="451413" y="370390"/>
                          </a:cubicBezTo>
                          <a:cubicBezTo>
                            <a:pt x="449126" y="359719"/>
                            <a:pt x="437621" y="352856"/>
                            <a:pt x="428263" y="347241"/>
                          </a:cubicBezTo>
                          <a:cubicBezTo>
                            <a:pt x="417801" y="340964"/>
                            <a:pt x="405114" y="339524"/>
                            <a:pt x="393539" y="335666"/>
                          </a:cubicBezTo>
                          <a:cubicBezTo>
                            <a:pt x="378106" y="320233"/>
                            <a:pt x="365400" y="301474"/>
                            <a:pt x="347240" y="289367"/>
                          </a:cubicBezTo>
                          <a:cubicBezTo>
                            <a:pt x="321454" y="272177"/>
                            <a:pt x="308217" y="266632"/>
                            <a:pt x="289367" y="243068"/>
                          </a:cubicBezTo>
                          <a:cubicBezTo>
                            <a:pt x="280677" y="232205"/>
                            <a:pt x="274908" y="219207"/>
                            <a:pt x="266218" y="208344"/>
                          </a:cubicBezTo>
                          <a:cubicBezTo>
                            <a:pt x="241377" y="177293"/>
                            <a:pt x="241765" y="188783"/>
                            <a:pt x="208344" y="162046"/>
                          </a:cubicBezTo>
                          <a:cubicBezTo>
                            <a:pt x="149426" y="114911"/>
                            <a:pt x="232221" y="162408"/>
                            <a:pt x="138896" y="115747"/>
                          </a:cubicBezTo>
                          <a:cubicBezTo>
                            <a:pt x="131180" y="104172"/>
                            <a:pt x="126610" y="89713"/>
                            <a:pt x="115747" y="81023"/>
                          </a:cubicBezTo>
                          <a:cubicBezTo>
                            <a:pt x="106220" y="73401"/>
                            <a:pt x="89650" y="78075"/>
                            <a:pt x="81023" y="69448"/>
                          </a:cubicBezTo>
                          <a:cubicBezTo>
                            <a:pt x="72396" y="60821"/>
                            <a:pt x="78075" y="43351"/>
                            <a:pt x="69448" y="34724"/>
                          </a:cubicBezTo>
                          <a:cubicBezTo>
                            <a:pt x="60821" y="26097"/>
                            <a:pt x="45637" y="28605"/>
                            <a:pt x="34724" y="23149"/>
                          </a:cubicBezTo>
                          <a:cubicBezTo>
                            <a:pt x="22282" y="16928"/>
                            <a:pt x="11575" y="7716"/>
                            <a:pt x="0" y="0"/>
                          </a:cubicBezTo>
                          <a:cubicBezTo>
                            <a:pt x="3858" y="30866"/>
                            <a:pt x="2637" y="62803"/>
                            <a:pt x="11575" y="92597"/>
                          </a:cubicBezTo>
                          <a:cubicBezTo>
                            <a:pt x="14711" y="103050"/>
                            <a:pt x="29109" y="106389"/>
                            <a:pt x="34724" y="115747"/>
                          </a:cubicBezTo>
                          <a:cubicBezTo>
                            <a:pt x="45991" y="134525"/>
                            <a:pt x="50301" y="179102"/>
                            <a:pt x="57873" y="196770"/>
                          </a:cubicBezTo>
                          <a:cubicBezTo>
                            <a:pt x="63353" y="209556"/>
                            <a:pt x="73306" y="219919"/>
                            <a:pt x="81023" y="231494"/>
                          </a:cubicBezTo>
                          <a:cubicBezTo>
                            <a:pt x="87330" y="250416"/>
                            <a:pt x="96850" y="289132"/>
                            <a:pt x="115747" y="300942"/>
                          </a:cubicBezTo>
                          <a:cubicBezTo>
                            <a:pt x="136440" y="313875"/>
                            <a:pt x="162046" y="316375"/>
                            <a:pt x="185195" y="324091"/>
                          </a:cubicBezTo>
                          <a:cubicBezTo>
                            <a:pt x="272470" y="353183"/>
                            <a:pt x="164897" y="313942"/>
                            <a:pt x="254643" y="358815"/>
                          </a:cubicBezTo>
                          <a:cubicBezTo>
                            <a:pt x="265556" y="364271"/>
                            <a:pt x="278454" y="364934"/>
                            <a:pt x="289367" y="370390"/>
                          </a:cubicBezTo>
                          <a:cubicBezTo>
                            <a:pt x="301809" y="376611"/>
                            <a:pt x="313228" y="384849"/>
                            <a:pt x="324091" y="393539"/>
                          </a:cubicBezTo>
                          <a:cubicBezTo>
                            <a:pt x="356438" y="419417"/>
                            <a:pt x="333737" y="412831"/>
                            <a:pt x="335666" y="416689"/>
                          </a:cubicBezTo>
                          <a:close/>
                        </a:path>
                      </a:pathLst>
                    </a:custGeom>
                    <a:solidFill>
                      <a:srgbClr val="ECD846"/>
                    </a:solidFill>
                    <a:ln>
                      <a:solidFill>
                        <a:srgbClr val="CC99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400">
                        <a:defRPr/>
                      </a:pPr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865" name="Group 154"/>
                  <p:cNvGrpSpPr/>
                  <p:nvPr/>
                </p:nvGrpSpPr>
                <p:grpSpPr>
                  <a:xfrm rot="2633095">
                    <a:off x="3563888" y="1700808"/>
                    <a:ext cx="304572" cy="648072"/>
                    <a:chOff x="3622876" y="1044283"/>
                    <a:chExt cx="1960756" cy="3563452"/>
                  </a:xfrm>
                </p:grpSpPr>
                <p:grpSp>
                  <p:nvGrpSpPr>
                    <p:cNvPr id="866" name="Group 1280"/>
                    <p:cNvGrpSpPr>
                      <a:grpSpLocks/>
                    </p:cNvGrpSpPr>
                    <p:nvPr/>
                  </p:nvGrpSpPr>
                  <p:grpSpPr bwMode="auto">
                    <a:xfrm rot="18992529" flipH="1" flipV="1">
                      <a:off x="4245701" y="1044283"/>
                      <a:ext cx="1337931" cy="3563452"/>
                      <a:chOff x="2440" y="885"/>
                      <a:chExt cx="758" cy="2167"/>
                    </a:xfrm>
                  </p:grpSpPr>
                  <p:grpSp>
                    <p:nvGrpSpPr>
                      <p:cNvPr id="867" name="Group 128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40" y="885"/>
                        <a:ext cx="758" cy="2167"/>
                        <a:chOff x="2431" y="885"/>
                        <a:chExt cx="758" cy="2167"/>
                      </a:xfrm>
                    </p:grpSpPr>
                    <p:sp>
                      <p:nvSpPr>
                        <p:cNvPr id="568" name="Freeform 128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709" y="1037"/>
                          <a:ext cx="480" cy="1028"/>
                        </a:xfrm>
                        <a:custGeom>
                          <a:avLst/>
                          <a:gdLst>
                            <a:gd name="T0" fmla="*/ 471 w 480"/>
                            <a:gd name="T1" fmla="*/ 1017 h 1028"/>
                            <a:gd name="T2" fmla="*/ 468 w 480"/>
                            <a:gd name="T3" fmla="*/ 993 h 1028"/>
                            <a:gd name="T4" fmla="*/ 474 w 480"/>
                            <a:gd name="T5" fmla="*/ 957 h 1028"/>
                            <a:gd name="T6" fmla="*/ 468 w 480"/>
                            <a:gd name="T7" fmla="*/ 882 h 1028"/>
                            <a:gd name="T8" fmla="*/ 477 w 480"/>
                            <a:gd name="T9" fmla="*/ 816 h 1028"/>
                            <a:gd name="T10" fmla="*/ 474 w 480"/>
                            <a:gd name="T11" fmla="*/ 807 h 1028"/>
                            <a:gd name="T12" fmla="*/ 459 w 480"/>
                            <a:gd name="T13" fmla="*/ 750 h 1028"/>
                            <a:gd name="T14" fmla="*/ 459 w 480"/>
                            <a:gd name="T15" fmla="*/ 705 h 1028"/>
                            <a:gd name="T16" fmla="*/ 450 w 480"/>
                            <a:gd name="T17" fmla="*/ 708 h 1028"/>
                            <a:gd name="T18" fmla="*/ 456 w 480"/>
                            <a:gd name="T19" fmla="*/ 699 h 1028"/>
                            <a:gd name="T20" fmla="*/ 450 w 480"/>
                            <a:gd name="T21" fmla="*/ 669 h 1028"/>
                            <a:gd name="T22" fmla="*/ 444 w 480"/>
                            <a:gd name="T23" fmla="*/ 591 h 1028"/>
                            <a:gd name="T24" fmla="*/ 429 w 480"/>
                            <a:gd name="T25" fmla="*/ 510 h 1028"/>
                            <a:gd name="T26" fmla="*/ 432 w 480"/>
                            <a:gd name="T27" fmla="*/ 480 h 1028"/>
                            <a:gd name="T28" fmla="*/ 423 w 480"/>
                            <a:gd name="T29" fmla="*/ 483 h 1028"/>
                            <a:gd name="T30" fmla="*/ 408 w 480"/>
                            <a:gd name="T31" fmla="*/ 438 h 1028"/>
                            <a:gd name="T32" fmla="*/ 384 w 480"/>
                            <a:gd name="T33" fmla="*/ 408 h 1028"/>
                            <a:gd name="T34" fmla="*/ 372 w 480"/>
                            <a:gd name="T35" fmla="*/ 336 h 1028"/>
                            <a:gd name="T36" fmla="*/ 351 w 480"/>
                            <a:gd name="T37" fmla="*/ 330 h 1028"/>
                            <a:gd name="T38" fmla="*/ 345 w 480"/>
                            <a:gd name="T39" fmla="*/ 294 h 1028"/>
                            <a:gd name="T40" fmla="*/ 312 w 480"/>
                            <a:gd name="T41" fmla="*/ 222 h 1028"/>
                            <a:gd name="T42" fmla="*/ 306 w 480"/>
                            <a:gd name="T43" fmla="*/ 174 h 1028"/>
                            <a:gd name="T44" fmla="*/ 297 w 480"/>
                            <a:gd name="T45" fmla="*/ 177 h 1028"/>
                            <a:gd name="T46" fmla="*/ 291 w 480"/>
                            <a:gd name="T47" fmla="*/ 186 h 1028"/>
                            <a:gd name="T48" fmla="*/ 279 w 480"/>
                            <a:gd name="T49" fmla="*/ 156 h 1028"/>
                            <a:gd name="T50" fmla="*/ 246 w 480"/>
                            <a:gd name="T51" fmla="*/ 147 h 1028"/>
                            <a:gd name="T52" fmla="*/ 225 w 480"/>
                            <a:gd name="T53" fmla="*/ 132 h 1028"/>
                            <a:gd name="T54" fmla="*/ 201 w 480"/>
                            <a:gd name="T55" fmla="*/ 105 h 1028"/>
                            <a:gd name="T56" fmla="*/ 159 w 480"/>
                            <a:gd name="T57" fmla="*/ 96 h 1028"/>
                            <a:gd name="T58" fmla="*/ 102 w 480"/>
                            <a:gd name="T59" fmla="*/ 63 h 1028"/>
                            <a:gd name="T60" fmla="*/ 78 w 480"/>
                            <a:gd name="T61" fmla="*/ 33 h 1028"/>
                            <a:gd name="T62" fmla="*/ 51 w 480"/>
                            <a:gd name="T63" fmla="*/ 12 h 1028"/>
                            <a:gd name="T64" fmla="*/ 33 w 480"/>
                            <a:gd name="T65" fmla="*/ 0 h 1028"/>
                            <a:gd name="T66" fmla="*/ 21 w 480"/>
                            <a:gd name="T67" fmla="*/ 48 h 1028"/>
                            <a:gd name="T68" fmla="*/ 48 w 480"/>
                            <a:gd name="T69" fmla="*/ 132 h 1028"/>
                            <a:gd name="T70" fmla="*/ 117 w 480"/>
                            <a:gd name="T71" fmla="*/ 108 h 1028"/>
                            <a:gd name="T72" fmla="*/ 126 w 480"/>
                            <a:gd name="T73" fmla="*/ 120 h 1028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w 480"/>
                            <a:gd name="T112" fmla="*/ 0 h 1028"/>
                            <a:gd name="T113" fmla="*/ 480 w 480"/>
                            <a:gd name="T114" fmla="*/ 1028 h 1028"/>
                          </a:gdLst>
                          <a:ahLst/>
                          <a:cxnLst>
                            <a:cxn ang="T74">
                              <a:pos x="T0" y="T1"/>
                            </a:cxn>
                            <a:cxn ang="T75">
                              <a:pos x="T2" y="T3"/>
                            </a:cxn>
                            <a:cxn ang="T76">
                              <a:pos x="T4" y="T5"/>
                            </a:cxn>
                            <a:cxn ang="T77">
                              <a:pos x="T6" y="T7"/>
                            </a:cxn>
                            <a:cxn ang="T78">
                              <a:pos x="T8" y="T9"/>
                            </a:cxn>
                            <a:cxn ang="T79">
                              <a:pos x="T10" y="T11"/>
                            </a:cxn>
                            <a:cxn ang="T80">
                              <a:pos x="T12" y="T13"/>
                            </a:cxn>
                            <a:cxn ang="T81">
                              <a:pos x="T14" y="T15"/>
                            </a:cxn>
                            <a:cxn ang="T82">
                              <a:pos x="T16" y="T17"/>
                            </a:cxn>
                            <a:cxn ang="T83">
                              <a:pos x="T18" y="T19"/>
                            </a:cxn>
                            <a:cxn ang="T84">
                              <a:pos x="T20" y="T21"/>
                            </a:cxn>
                            <a:cxn ang="T85">
                              <a:pos x="T22" y="T23"/>
                            </a:cxn>
                            <a:cxn ang="T86">
                              <a:pos x="T24" y="T25"/>
                            </a:cxn>
                            <a:cxn ang="T87">
                              <a:pos x="T26" y="T27"/>
                            </a:cxn>
                            <a:cxn ang="T88">
                              <a:pos x="T28" y="T29"/>
                            </a:cxn>
                            <a:cxn ang="T89">
                              <a:pos x="T30" y="T31"/>
                            </a:cxn>
                            <a:cxn ang="T90">
                              <a:pos x="T32" y="T33"/>
                            </a:cxn>
                            <a:cxn ang="T91">
                              <a:pos x="T34" y="T35"/>
                            </a:cxn>
                            <a:cxn ang="T92">
                              <a:pos x="T36" y="T37"/>
                            </a:cxn>
                            <a:cxn ang="T93">
                              <a:pos x="T38" y="T39"/>
                            </a:cxn>
                            <a:cxn ang="T94">
                              <a:pos x="T40" y="T41"/>
                            </a:cxn>
                            <a:cxn ang="T95">
                              <a:pos x="T42" y="T43"/>
                            </a:cxn>
                            <a:cxn ang="T96">
                              <a:pos x="T44" y="T45"/>
                            </a:cxn>
                            <a:cxn ang="T97">
                              <a:pos x="T46" y="T47"/>
                            </a:cxn>
                            <a:cxn ang="T98">
                              <a:pos x="T48" y="T49"/>
                            </a:cxn>
                            <a:cxn ang="T99">
                              <a:pos x="T50" y="T51"/>
                            </a:cxn>
                            <a:cxn ang="T100">
                              <a:pos x="T52" y="T53"/>
                            </a:cxn>
                            <a:cxn ang="T101">
                              <a:pos x="T54" y="T55"/>
                            </a:cxn>
                            <a:cxn ang="T102">
                              <a:pos x="T56" y="T57"/>
                            </a:cxn>
                            <a:cxn ang="T103">
                              <a:pos x="T58" y="T59"/>
                            </a:cxn>
                            <a:cxn ang="T104">
                              <a:pos x="T60" y="T61"/>
                            </a:cxn>
                            <a:cxn ang="T105">
                              <a:pos x="T62" y="T63"/>
                            </a:cxn>
                            <a:cxn ang="T106">
                              <a:pos x="T64" y="T65"/>
                            </a:cxn>
                            <a:cxn ang="T107">
                              <a:pos x="T66" y="T67"/>
                            </a:cxn>
                            <a:cxn ang="T108">
                              <a:pos x="T68" y="T69"/>
                            </a:cxn>
                            <a:cxn ang="T109">
                              <a:pos x="T70" y="T71"/>
                            </a:cxn>
                            <a:cxn ang="T110">
                              <a:pos x="T72" y="T73"/>
                            </a:cxn>
                          </a:cxnLst>
                          <a:rect l="T111" t="T112" r="T113" b="T114"/>
                          <a:pathLst>
                            <a:path w="480" h="1028">
                              <a:moveTo>
                                <a:pt x="471" y="1017"/>
                              </a:moveTo>
                              <a:cubicBezTo>
                                <a:pt x="480" y="983"/>
                                <a:pt x="471" y="1028"/>
                                <a:pt x="468" y="993"/>
                              </a:cubicBezTo>
                              <a:cubicBezTo>
                                <a:pt x="467" y="982"/>
                                <a:pt x="471" y="968"/>
                                <a:pt x="474" y="957"/>
                              </a:cubicBezTo>
                              <a:cubicBezTo>
                                <a:pt x="470" y="931"/>
                                <a:pt x="476" y="907"/>
                                <a:pt x="468" y="882"/>
                              </a:cubicBezTo>
                              <a:cubicBezTo>
                                <a:pt x="470" y="860"/>
                                <a:pt x="474" y="838"/>
                                <a:pt x="477" y="816"/>
                              </a:cubicBezTo>
                              <a:cubicBezTo>
                                <a:pt x="476" y="813"/>
                                <a:pt x="474" y="810"/>
                                <a:pt x="474" y="807"/>
                              </a:cubicBezTo>
                              <a:cubicBezTo>
                                <a:pt x="474" y="782"/>
                                <a:pt x="461" y="775"/>
                                <a:pt x="459" y="750"/>
                              </a:cubicBezTo>
                              <a:cubicBezTo>
                                <a:pt x="458" y="739"/>
                                <a:pt x="459" y="705"/>
                                <a:pt x="459" y="705"/>
                              </a:cubicBezTo>
                              <a:cubicBezTo>
                                <a:pt x="456" y="706"/>
                                <a:pt x="451" y="711"/>
                                <a:pt x="450" y="708"/>
                              </a:cubicBezTo>
                              <a:cubicBezTo>
                                <a:pt x="448" y="705"/>
                                <a:pt x="456" y="703"/>
                                <a:pt x="456" y="699"/>
                              </a:cubicBezTo>
                              <a:cubicBezTo>
                                <a:pt x="457" y="688"/>
                                <a:pt x="453" y="679"/>
                                <a:pt x="450" y="669"/>
                              </a:cubicBezTo>
                              <a:cubicBezTo>
                                <a:pt x="453" y="642"/>
                                <a:pt x="453" y="617"/>
                                <a:pt x="444" y="591"/>
                              </a:cubicBezTo>
                              <a:cubicBezTo>
                                <a:pt x="459" y="547"/>
                                <a:pt x="462" y="546"/>
                                <a:pt x="429" y="510"/>
                              </a:cubicBezTo>
                              <a:cubicBezTo>
                                <a:pt x="428" y="519"/>
                                <a:pt x="435" y="472"/>
                                <a:pt x="432" y="480"/>
                              </a:cubicBezTo>
                              <a:cubicBezTo>
                                <a:pt x="431" y="483"/>
                                <a:pt x="424" y="486"/>
                                <a:pt x="423" y="483"/>
                              </a:cubicBezTo>
                              <a:cubicBezTo>
                                <a:pt x="408" y="434"/>
                                <a:pt x="437" y="445"/>
                                <a:pt x="408" y="438"/>
                              </a:cubicBezTo>
                              <a:cubicBezTo>
                                <a:pt x="400" y="428"/>
                                <a:pt x="391" y="419"/>
                                <a:pt x="384" y="408"/>
                              </a:cubicBezTo>
                              <a:cubicBezTo>
                                <a:pt x="382" y="394"/>
                                <a:pt x="382" y="346"/>
                                <a:pt x="372" y="336"/>
                              </a:cubicBezTo>
                              <a:cubicBezTo>
                                <a:pt x="367" y="331"/>
                                <a:pt x="358" y="332"/>
                                <a:pt x="351" y="330"/>
                              </a:cubicBezTo>
                              <a:cubicBezTo>
                                <a:pt x="347" y="315"/>
                                <a:pt x="353" y="307"/>
                                <a:pt x="345" y="294"/>
                              </a:cubicBezTo>
                              <a:cubicBezTo>
                                <a:pt x="345" y="291"/>
                                <a:pt x="341" y="212"/>
                                <a:pt x="312" y="222"/>
                              </a:cubicBezTo>
                              <a:cubicBezTo>
                                <a:pt x="305" y="202"/>
                                <a:pt x="312" y="168"/>
                                <a:pt x="306" y="174"/>
                              </a:cubicBezTo>
                              <a:cubicBezTo>
                                <a:pt x="304" y="176"/>
                                <a:pt x="299" y="175"/>
                                <a:pt x="297" y="177"/>
                              </a:cubicBezTo>
                              <a:cubicBezTo>
                                <a:pt x="295" y="179"/>
                                <a:pt x="283" y="211"/>
                                <a:pt x="291" y="186"/>
                              </a:cubicBezTo>
                              <a:cubicBezTo>
                                <a:pt x="289" y="177"/>
                                <a:pt x="287" y="162"/>
                                <a:pt x="279" y="156"/>
                              </a:cubicBezTo>
                              <a:cubicBezTo>
                                <a:pt x="270" y="149"/>
                                <a:pt x="246" y="147"/>
                                <a:pt x="246" y="147"/>
                              </a:cubicBezTo>
                              <a:cubicBezTo>
                                <a:pt x="240" y="141"/>
                                <a:pt x="231" y="138"/>
                                <a:pt x="225" y="132"/>
                              </a:cubicBezTo>
                              <a:cubicBezTo>
                                <a:pt x="213" y="120"/>
                                <a:pt x="218" y="114"/>
                                <a:pt x="201" y="105"/>
                              </a:cubicBezTo>
                              <a:cubicBezTo>
                                <a:pt x="182" y="110"/>
                                <a:pt x="176" y="102"/>
                                <a:pt x="159" y="96"/>
                              </a:cubicBezTo>
                              <a:cubicBezTo>
                                <a:pt x="143" y="80"/>
                                <a:pt x="119" y="78"/>
                                <a:pt x="102" y="63"/>
                              </a:cubicBezTo>
                              <a:cubicBezTo>
                                <a:pt x="64" y="29"/>
                                <a:pt x="97" y="59"/>
                                <a:pt x="78" y="33"/>
                              </a:cubicBezTo>
                              <a:cubicBezTo>
                                <a:pt x="72" y="24"/>
                                <a:pt x="59" y="18"/>
                                <a:pt x="51" y="12"/>
                              </a:cubicBezTo>
                              <a:cubicBezTo>
                                <a:pt x="45" y="8"/>
                                <a:pt x="33" y="0"/>
                                <a:pt x="33" y="0"/>
                              </a:cubicBezTo>
                              <a:cubicBezTo>
                                <a:pt x="0" y="11"/>
                                <a:pt x="11" y="11"/>
                                <a:pt x="21" y="48"/>
                              </a:cubicBezTo>
                              <a:cubicBezTo>
                                <a:pt x="23" y="55"/>
                                <a:pt x="41" y="129"/>
                                <a:pt x="48" y="132"/>
                              </a:cubicBezTo>
                              <a:cubicBezTo>
                                <a:pt x="78" y="126"/>
                                <a:pt x="90" y="103"/>
                                <a:pt x="117" y="108"/>
                              </a:cubicBezTo>
                              <a:cubicBezTo>
                                <a:pt x="124" y="118"/>
                                <a:pt x="120" y="114"/>
                                <a:pt x="126" y="120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grpSp>
                      <p:nvGrpSpPr>
                        <p:cNvPr id="868" name="Group 128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31" y="885"/>
                          <a:ext cx="758" cy="2167"/>
                          <a:chOff x="2431" y="885"/>
                          <a:chExt cx="758" cy="2167"/>
                        </a:xfrm>
                      </p:grpSpPr>
                      <p:sp>
                        <p:nvSpPr>
                          <p:cNvPr id="570" name="Oval 12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476" y="1157"/>
                            <a:ext cx="681" cy="1542"/>
                          </a:xfrm>
                          <a:prstGeom prst="ellipse">
                            <a:avLst/>
                          </a:pr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571" name="Freeform 128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95" y="2048"/>
                            <a:ext cx="294" cy="993"/>
                          </a:xfrm>
                          <a:custGeom>
                            <a:avLst/>
                            <a:gdLst>
                              <a:gd name="T0" fmla="*/ 0 w 294"/>
                              <a:gd name="T1" fmla="*/ 993 h 993"/>
                              <a:gd name="T2" fmla="*/ 15 w 294"/>
                              <a:gd name="T3" fmla="*/ 942 h 993"/>
                              <a:gd name="T4" fmla="*/ 30 w 294"/>
                              <a:gd name="T5" fmla="*/ 921 h 993"/>
                              <a:gd name="T6" fmla="*/ 51 w 294"/>
                              <a:gd name="T7" fmla="*/ 897 h 993"/>
                              <a:gd name="T8" fmla="*/ 66 w 294"/>
                              <a:gd name="T9" fmla="*/ 855 h 993"/>
                              <a:gd name="T10" fmla="*/ 78 w 294"/>
                              <a:gd name="T11" fmla="*/ 837 h 993"/>
                              <a:gd name="T12" fmla="*/ 84 w 294"/>
                              <a:gd name="T13" fmla="*/ 828 h 993"/>
                              <a:gd name="T14" fmla="*/ 108 w 294"/>
                              <a:gd name="T15" fmla="*/ 795 h 993"/>
                              <a:gd name="T16" fmla="*/ 129 w 294"/>
                              <a:gd name="T17" fmla="*/ 714 h 993"/>
                              <a:gd name="T18" fmla="*/ 147 w 294"/>
                              <a:gd name="T19" fmla="*/ 675 h 993"/>
                              <a:gd name="T20" fmla="*/ 162 w 294"/>
                              <a:gd name="T21" fmla="*/ 627 h 993"/>
                              <a:gd name="T22" fmla="*/ 204 w 294"/>
                              <a:gd name="T23" fmla="*/ 519 h 993"/>
                              <a:gd name="T24" fmla="*/ 141 w 294"/>
                              <a:gd name="T25" fmla="*/ 543 h 993"/>
                              <a:gd name="T26" fmla="*/ 99 w 294"/>
                              <a:gd name="T27" fmla="*/ 597 h 993"/>
                              <a:gd name="T28" fmla="*/ 81 w 294"/>
                              <a:gd name="T29" fmla="*/ 672 h 993"/>
                              <a:gd name="T30" fmla="*/ 69 w 294"/>
                              <a:gd name="T31" fmla="*/ 690 h 993"/>
                              <a:gd name="T32" fmla="*/ 78 w 294"/>
                              <a:gd name="T33" fmla="*/ 708 h 993"/>
                              <a:gd name="T34" fmla="*/ 45 w 294"/>
                              <a:gd name="T35" fmla="*/ 765 h 993"/>
                              <a:gd name="T36" fmla="*/ 42 w 294"/>
                              <a:gd name="T37" fmla="*/ 789 h 993"/>
                              <a:gd name="T38" fmla="*/ 39 w 294"/>
                              <a:gd name="T39" fmla="*/ 801 h 993"/>
                              <a:gd name="T40" fmla="*/ 15 w 294"/>
                              <a:gd name="T41" fmla="*/ 753 h 993"/>
                              <a:gd name="T42" fmla="*/ 51 w 294"/>
                              <a:gd name="T43" fmla="*/ 696 h 993"/>
                              <a:gd name="T44" fmla="*/ 69 w 294"/>
                              <a:gd name="T45" fmla="*/ 675 h 993"/>
                              <a:gd name="T46" fmla="*/ 114 w 294"/>
                              <a:gd name="T47" fmla="*/ 612 h 993"/>
                              <a:gd name="T48" fmla="*/ 129 w 294"/>
                              <a:gd name="T49" fmla="*/ 597 h 993"/>
                              <a:gd name="T50" fmla="*/ 141 w 294"/>
                              <a:gd name="T51" fmla="*/ 567 h 993"/>
                              <a:gd name="T52" fmla="*/ 153 w 294"/>
                              <a:gd name="T53" fmla="*/ 525 h 993"/>
                              <a:gd name="T54" fmla="*/ 168 w 294"/>
                              <a:gd name="T55" fmla="*/ 507 h 993"/>
                              <a:gd name="T56" fmla="*/ 174 w 294"/>
                              <a:gd name="T57" fmla="*/ 489 h 993"/>
                              <a:gd name="T58" fmla="*/ 180 w 294"/>
                              <a:gd name="T59" fmla="*/ 477 h 993"/>
                              <a:gd name="T60" fmla="*/ 210 w 294"/>
                              <a:gd name="T61" fmla="*/ 417 h 993"/>
                              <a:gd name="T62" fmla="*/ 225 w 294"/>
                              <a:gd name="T63" fmla="*/ 387 h 993"/>
                              <a:gd name="T64" fmla="*/ 231 w 294"/>
                              <a:gd name="T65" fmla="*/ 369 h 993"/>
                              <a:gd name="T66" fmla="*/ 234 w 294"/>
                              <a:gd name="T67" fmla="*/ 324 h 993"/>
                              <a:gd name="T68" fmla="*/ 246 w 294"/>
                              <a:gd name="T69" fmla="*/ 306 h 993"/>
                              <a:gd name="T70" fmla="*/ 252 w 294"/>
                              <a:gd name="T71" fmla="*/ 288 h 993"/>
                              <a:gd name="T72" fmla="*/ 261 w 294"/>
                              <a:gd name="T73" fmla="*/ 216 h 993"/>
                              <a:gd name="T74" fmla="*/ 279 w 294"/>
                              <a:gd name="T75" fmla="*/ 189 h 993"/>
                              <a:gd name="T76" fmla="*/ 261 w 294"/>
                              <a:gd name="T77" fmla="*/ 168 h 993"/>
                              <a:gd name="T78" fmla="*/ 282 w 294"/>
                              <a:gd name="T79" fmla="*/ 132 h 993"/>
                              <a:gd name="T80" fmla="*/ 294 w 294"/>
                              <a:gd name="T81" fmla="*/ 105 h 993"/>
                              <a:gd name="T82" fmla="*/ 279 w 294"/>
                              <a:gd name="T83" fmla="*/ 75 h 993"/>
                              <a:gd name="T84" fmla="*/ 288 w 294"/>
                              <a:gd name="T85" fmla="*/ 0 h 993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w 294"/>
                              <a:gd name="T130" fmla="*/ 0 h 993"/>
                              <a:gd name="T131" fmla="*/ 294 w 294"/>
                              <a:gd name="T132" fmla="*/ 993 h 993"/>
                            </a:gdLst>
                            <a:ahLst/>
                            <a:cxnLst>
                              <a:cxn ang="T86">
                                <a:pos x="T0" y="T1"/>
                              </a:cxn>
                              <a:cxn ang="T87">
                                <a:pos x="T2" y="T3"/>
                              </a:cxn>
                              <a:cxn ang="T88">
                                <a:pos x="T4" y="T5"/>
                              </a:cxn>
                              <a:cxn ang="T89">
                                <a:pos x="T6" y="T7"/>
                              </a:cxn>
                              <a:cxn ang="T90">
                                <a:pos x="T8" y="T9"/>
                              </a:cxn>
                              <a:cxn ang="T91">
                                <a:pos x="T10" y="T11"/>
                              </a:cxn>
                              <a:cxn ang="T92">
                                <a:pos x="T12" y="T13"/>
                              </a:cxn>
                              <a:cxn ang="T93">
                                <a:pos x="T14" y="T15"/>
                              </a:cxn>
                              <a:cxn ang="T94">
                                <a:pos x="T16" y="T17"/>
                              </a:cxn>
                              <a:cxn ang="T95">
                                <a:pos x="T18" y="T19"/>
                              </a:cxn>
                              <a:cxn ang="T96">
                                <a:pos x="T20" y="T21"/>
                              </a:cxn>
                              <a:cxn ang="T97">
                                <a:pos x="T22" y="T23"/>
                              </a:cxn>
                              <a:cxn ang="T98">
                                <a:pos x="T24" y="T25"/>
                              </a:cxn>
                              <a:cxn ang="T99">
                                <a:pos x="T26" y="T27"/>
                              </a:cxn>
                              <a:cxn ang="T100">
                                <a:pos x="T28" y="T29"/>
                              </a:cxn>
                              <a:cxn ang="T101">
                                <a:pos x="T30" y="T31"/>
                              </a:cxn>
                              <a:cxn ang="T102">
                                <a:pos x="T32" y="T33"/>
                              </a:cxn>
                              <a:cxn ang="T103">
                                <a:pos x="T34" y="T35"/>
                              </a:cxn>
                              <a:cxn ang="T104">
                                <a:pos x="T36" y="T37"/>
                              </a:cxn>
                              <a:cxn ang="T105">
                                <a:pos x="T38" y="T39"/>
                              </a:cxn>
                              <a:cxn ang="T106">
                                <a:pos x="T40" y="T41"/>
                              </a:cxn>
                              <a:cxn ang="T107">
                                <a:pos x="T42" y="T43"/>
                              </a:cxn>
                              <a:cxn ang="T108">
                                <a:pos x="T44" y="T45"/>
                              </a:cxn>
                              <a:cxn ang="T109">
                                <a:pos x="T46" y="T47"/>
                              </a:cxn>
                              <a:cxn ang="T110">
                                <a:pos x="T48" y="T49"/>
                              </a:cxn>
                              <a:cxn ang="T111">
                                <a:pos x="T50" y="T51"/>
                              </a:cxn>
                              <a:cxn ang="T112">
                                <a:pos x="T52" y="T53"/>
                              </a:cxn>
                              <a:cxn ang="T113">
                                <a:pos x="T54" y="T55"/>
                              </a:cxn>
                              <a:cxn ang="T114">
                                <a:pos x="T56" y="T57"/>
                              </a:cxn>
                              <a:cxn ang="T115">
                                <a:pos x="T58" y="T59"/>
                              </a:cxn>
                              <a:cxn ang="T116">
                                <a:pos x="T60" y="T61"/>
                              </a:cxn>
                              <a:cxn ang="T117">
                                <a:pos x="T62" y="T63"/>
                              </a:cxn>
                              <a:cxn ang="T118">
                                <a:pos x="T64" y="T65"/>
                              </a:cxn>
                              <a:cxn ang="T119">
                                <a:pos x="T66" y="T67"/>
                              </a:cxn>
                              <a:cxn ang="T120">
                                <a:pos x="T68" y="T69"/>
                              </a:cxn>
                              <a:cxn ang="T121">
                                <a:pos x="T70" y="T71"/>
                              </a:cxn>
                              <a:cxn ang="T122">
                                <a:pos x="T72" y="T73"/>
                              </a:cxn>
                              <a:cxn ang="T123">
                                <a:pos x="T74" y="T75"/>
                              </a:cxn>
                              <a:cxn ang="T124">
                                <a:pos x="T76" y="T77"/>
                              </a:cxn>
                              <a:cxn ang="T125">
                                <a:pos x="T78" y="T79"/>
                              </a:cxn>
                              <a:cxn ang="T126">
                                <a:pos x="T80" y="T81"/>
                              </a:cxn>
                              <a:cxn ang="T127">
                                <a:pos x="T82" y="T83"/>
                              </a:cxn>
                              <a:cxn ang="T128">
                                <a:pos x="T84" y="T85"/>
                              </a:cxn>
                            </a:cxnLst>
                            <a:rect l="T129" t="T130" r="T131" b="T132"/>
                            <a:pathLst>
                              <a:path w="294" h="993">
                                <a:moveTo>
                                  <a:pt x="0" y="993"/>
                                </a:moveTo>
                                <a:cubicBezTo>
                                  <a:pt x="5" y="973"/>
                                  <a:pt x="0" y="957"/>
                                  <a:pt x="15" y="942"/>
                                </a:cubicBezTo>
                                <a:cubicBezTo>
                                  <a:pt x="22" y="921"/>
                                  <a:pt x="15" y="926"/>
                                  <a:pt x="30" y="921"/>
                                </a:cubicBezTo>
                                <a:cubicBezTo>
                                  <a:pt x="34" y="908"/>
                                  <a:pt x="43" y="907"/>
                                  <a:pt x="51" y="897"/>
                                </a:cubicBezTo>
                                <a:cubicBezTo>
                                  <a:pt x="61" y="885"/>
                                  <a:pt x="62" y="869"/>
                                  <a:pt x="66" y="855"/>
                                </a:cubicBezTo>
                                <a:cubicBezTo>
                                  <a:pt x="68" y="848"/>
                                  <a:pt x="74" y="843"/>
                                  <a:pt x="78" y="837"/>
                                </a:cubicBezTo>
                                <a:cubicBezTo>
                                  <a:pt x="80" y="834"/>
                                  <a:pt x="84" y="828"/>
                                  <a:pt x="84" y="828"/>
                                </a:cubicBezTo>
                                <a:cubicBezTo>
                                  <a:pt x="88" y="811"/>
                                  <a:pt x="90" y="801"/>
                                  <a:pt x="108" y="795"/>
                                </a:cubicBezTo>
                                <a:cubicBezTo>
                                  <a:pt x="117" y="769"/>
                                  <a:pt x="122" y="741"/>
                                  <a:pt x="129" y="714"/>
                                </a:cubicBezTo>
                                <a:cubicBezTo>
                                  <a:pt x="134" y="696"/>
                                  <a:pt x="132" y="685"/>
                                  <a:pt x="147" y="675"/>
                                </a:cubicBezTo>
                                <a:cubicBezTo>
                                  <a:pt x="152" y="659"/>
                                  <a:pt x="158" y="643"/>
                                  <a:pt x="162" y="627"/>
                                </a:cubicBezTo>
                                <a:cubicBezTo>
                                  <a:pt x="164" y="594"/>
                                  <a:pt x="162" y="526"/>
                                  <a:pt x="204" y="519"/>
                                </a:cubicBezTo>
                                <a:cubicBezTo>
                                  <a:pt x="176" y="513"/>
                                  <a:pt x="163" y="528"/>
                                  <a:pt x="141" y="543"/>
                                </a:cubicBezTo>
                                <a:cubicBezTo>
                                  <a:pt x="128" y="562"/>
                                  <a:pt x="112" y="578"/>
                                  <a:pt x="99" y="597"/>
                                </a:cubicBezTo>
                                <a:cubicBezTo>
                                  <a:pt x="97" y="634"/>
                                  <a:pt x="96" y="645"/>
                                  <a:pt x="81" y="672"/>
                                </a:cubicBezTo>
                                <a:cubicBezTo>
                                  <a:pt x="77" y="678"/>
                                  <a:pt x="71" y="683"/>
                                  <a:pt x="69" y="690"/>
                                </a:cubicBezTo>
                                <a:cubicBezTo>
                                  <a:pt x="67" y="696"/>
                                  <a:pt x="78" y="708"/>
                                  <a:pt x="78" y="708"/>
                                </a:cubicBezTo>
                                <a:cubicBezTo>
                                  <a:pt x="75" y="732"/>
                                  <a:pt x="58" y="745"/>
                                  <a:pt x="45" y="765"/>
                                </a:cubicBezTo>
                                <a:cubicBezTo>
                                  <a:pt x="44" y="773"/>
                                  <a:pt x="43" y="781"/>
                                  <a:pt x="42" y="789"/>
                                </a:cubicBezTo>
                                <a:cubicBezTo>
                                  <a:pt x="41" y="793"/>
                                  <a:pt x="41" y="805"/>
                                  <a:pt x="39" y="801"/>
                                </a:cubicBezTo>
                                <a:cubicBezTo>
                                  <a:pt x="34" y="789"/>
                                  <a:pt x="18" y="766"/>
                                  <a:pt x="15" y="753"/>
                                </a:cubicBezTo>
                                <a:cubicBezTo>
                                  <a:pt x="17" y="731"/>
                                  <a:pt x="36" y="713"/>
                                  <a:pt x="51" y="696"/>
                                </a:cubicBezTo>
                                <a:cubicBezTo>
                                  <a:pt x="60" y="686"/>
                                  <a:pt x="63" y="687"/>
                                  <a:pt x="69" y="675"/>
                                </a:cubicBezTo>
                                <a:cubicBezTo>
                                  <a:pt x="80" y="653"/>
                                  <a:pt x="93" y="626"/>
                                  <a:pt x="114" y="612"/>
                                </a:cubicBezTo>
                                <a:cubicBezTo>
                                  <a:pt x="118" y="606"/>
                                  <a:pt x="125" y="603"/>
                                  <a:pt x="129" y="597"/>
                                </a:cubicBezTo>
                                <a:cubicBezTo>
                                  <a:pt x="135" y="589"/>
                                  <a:pt x="135" y="576"/>
                                  <a:pt x="141" y="567"/>
                                </a:cubicBezTo>
                                <a:cubicBezTo>
                                  <a:pt x="143" y="556"/>
                                  <a:pt x="145" y="533"/>
                                  <a:pt x="153" y="525"/>
                                </a:cubicBezTo>
                                <a:cubicBezTo>
                                  <a:pt x="159" y="519"/>
                                  <a:pt x="165" y="515"/>
                                  <a:pt x="168" y="507"/>
                                </a:cubicBezTo>
                                <a:cubicBezTo>
                                  <a:pt x="171" y="501"/>
                                  <a:pt x="171" y="495"/>
                                  <a:pt x="174" y="489"/>
                                </a:cubicBezTo>
                                <a:cubicBezTo>
                                  <a:pt x="176" y="485"/>
                                  <a:pt x="178" y="481"/>
                                  <a:pt x="180" y="477"/>
                                </a:cubicBezTo>
                                <a:cubicBezTo>
                                  <a:pt x="183" y="444"/>
                                  <a:pt x="199" y="449"/>
                                  <a:pt x="210" y="417"/>
                                </a:cubicBezTo>
                                <a:cubicBezTo>
                                  <a:pt x="216" y="419"/>
                                  <a:pt x="221" y="389"/>
                                  <a:pt x="225" y="387"/>
                                </a:cubicBezTo>
                                <a:cubicBezTo>
                                  <a:pt x="230" y="384"/>
                                  <a:pt x="231" y="369"/>
                                  <a:pt x="231" y="369"/>
                                </a:cubicBezTo>
                                <a:cubicBezTo>
                                  <a:pt x="232" y="354"/>
                                  <a:pt x="231" y="339"/>
                                  <a:pt x="234" y="324"/>
                                </a:cubicBezTo>
                                <a:cubicBezTo>
                                  <a:pt x="236" y="317"/>
                                  <a:pt x="244" y="313"/>
                                  <a:pt x="246" y="306"/>
                                </a:cubicBezTo>
                                <a:cubicBezTo>
                                  <a:pt x="248" y="300"/>
                                  <a:pt x="252" y="288"/>
                                  <a:pt x="252" y="288"/>
                                </a:cubicBezTo>
                                <a:cubicBezTo>
                                  <a:pt x="245" y="268"/>
                                  <a:pt x="250" y="235"/>
                                  <a:pt x="261" y="216"/>
                                </a:cubicBezTo>
                                <a:cubicBezTo>
                                  <a:pt x="266" y="207"/>
                                  <a:pt x="279" y="189"/>
                                  <a:pt x="279" y="189"/>
                                </a:cubicBezTo>
                                <a:cubicBezTo>
                                  <a:pt x="274" y="174"/>
                                  <a:pt x="266" y="183"/>
                                  <a:pt x="261" y="168"/>
                                </a:cubicBezTo>
                                <a:cubicBezTo>
                                  <a:pt x="265" y="152"/>
                                  <a:pt x="268" y="142"/>
                                  <a:pt x="282" y="132"/>
                                </a:cubicBezTo>
                                <a:cubicBezTo>
                                  <a:pt x="289" y="111"/>
                                  <a:pt x="284" y="119"/>
                                  <a:pt x="294" y="105"/>
                                </a:cubicBezTo>
                                <a:cubicBezTo>
                                  <a:pt x="282" y="97"/>
                                  <a:pt x="283" y="88"/>
                                  <a:pt x="279" y="75"/>
                                </a:cubicBezTo>
                                <a:cubicBezTo>
                                  <a:pt x="285" y="6"/>
                                  <a:pt x="278" y="30"/>
                                  <a:pt x="288" y="0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1905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572" name="Freeform 128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431" y="1066"/>
                            <a:ext cx="432" cy="1986"/>
                          </a:xfrm>
                          <a:custGeom>
                            <a:avLst/>
                            <a:gdLst>
                              <a:gd name="T0" fmla="*/ 427 w 432"/>
                              <a:gd name="T1" fmla="*/ 1986 h 1986"/>
                              <a:gd name="T2" fmla="*/ 412 w 432"/>
                              <a:gd name="T3" fmla="*/ 1950 h 1986"/>
                              <a:gd name="T4" fmla="*/ 325 w 432"/>
                              <a:gd name="T5" fmla="*/ 1866 h 1986"/>
                              <a:gd name="T6" fmla="*/ 343 w 432"/>
                              <a:gd name="T7" fmla="*/ 1863 h 1986"/>
                              <a:gd name="T8" fmla="*/ 325 w 432"/>
                              <a:gd name="T9" fmla="*/ 1836 h 1986"/>
                              <a:gd name="T10" fmla="*/ 307 w 432"/>
                              <a:gd name="T11" fmla="*/ 1809 h 1986"/>
                              <a:gd name="T12" fmla="*/ 262 w 432"/>
                              <a:gd name="T13" fmla="*/ 1761 h 1986"/>
                              <a:gd name="T14" fmla="*/ 193 w 432"/>
                              <a:gd name="T15" fmla="*/ 1710 h 1986"/>
                              <a:gd name="T16" fmla="*/ 163 w 432"/>
                              <a:gd name="T17" fmla="*/ 1647 h 1986"/>
                              <a:gd name="T18" fmla="*/ 151 w 432"/>
                              <a:gd name="T19" fmla="*/ 1608 h 1986"/>
                              <a:gd name="T20" fmla="*/ 133 w 432"/>
                              <a:gd name="T21" fmla="*/ 1590 h 1986"/>
                              <a:gd name="T22" fmla="*/ 112 w 432"/>
                              <a:gd name="T23" fmla="*/ 1524 h 1986"/>
                              <a:gd name="T24" fmla="*/ 142 w 432"/>
                              <a:gd name="T25" fmla="*/ 1530 h 1986"/>
                              <a:gd name="T26" fmla="*/ 163 w 432"/>
                              <a:gd name="T27" fmla="*/ 1575 h 1986"/>
                              <a:gd name="T28" fmla="*/ 190 w 432"/>
                              <a:gd name="T29" fmla="*/ 1593 h 1986"/>
                              <a:gd name="T30" fmla="*/ 199 w 432"/>
                              <a:gd name="T31" fmla="*/ 1599 h 1986"/>
                              <a:gd name="T32" fmla="*/ 217 w 432"/>
                              <a:gd name="T33" fmla="*/ 1623 h 1986"/>
                              <a:gd name="T34" fmla="*/ 247 w 432"/>
                              <a:gd name="T35" fmla="*/ 1671 h 1986"/>
                              <a:gd name="T36" fmla="*/ 274 w 432"/>
                              <a:gd name="T37" fmla="*/ 1719 h 1986"/>
                              <a:gd name="T38" fmla="*/ 304 w 432"/>
                              <a:gd name="T39" fmla="*/ 1755 h 1986"/>
                              <a:gd name="T40" fmla="*/ 316 w 432"/>
                              <a:gd name="T41" fmla="*/ 1734 h 1986"/>
                              <a:gd name="T42" fmla="*/ 286 w 432"/>
                              <a:gd name="T43" fmla="*/ 1704 h 1986"/>
                              <a:gd name="T44" fmla="*/ 253 w 432"/>
                              <a:gd name="T45" fmla="*/ 1659 h 1986"/>
                              <a:gd name="T46" fmla="*/ 223 w 432"/>
                              <a:gd name="T47" fmla="*/ 1620 h 1986"/>
                              <a:gd name="T48" fmla="*/ 193 w 432"/>
                              <a:gd name="T49" fmla="*/ 1581 h 1986"/>
                              <a:gd name="T50" fmla="*/ 145 w 432"/>
                              <a:gd name="T51" fmla="*/ 1530 h 1986"/>
                              <a:gd name="T52" fmla="*/ 130 w 432"/>
                              <a:gd name="T53" fmla="*/ 1500 h 1986"/>
                              <a:gd name="T54" fmla="*/ 103 w 432"/>
                              <a:gd name="T55" fmla="*/ 1470 h 1986"/>
                              <a:gd name="T56" fmla="*/ 82 w 432"/>
                              <a:gd name="T57" fmla="*/ 1425 h 1986"/>
                              <a:gd name="T58" fmla="*/ 71 w 432"/>
                              <a:gd name="T59" fmla="*/ 1330 h 1986"/>
                              <a:gd name="T60" fmla="*/ 46 w 432"/>
                              <a:gd name="T61" fmla="*/ 1239 h 1986"/>
                              <a:gd name="T62" fmla="*/ 22 w 432"/>
                              <a:gd name="T63" fmla="*/ 1182 h 1986"/>
                              <a:gd name="T64" fmla="*/ 25 w 432"/>
                              <a:gd name="T65" fmla="*/ 1104 h 1986"/>
                              <a:gd name="T66" fmla="*/ 16 w 432"/>
                              <a:gd name="T67" fmla="*/ 1062 h 1986"/>
                              <a:gd name="T68" fmla="*/ 16 w 432"/>
                              <a:gd name="T69" fmla="*/ 1014 h 1986"/>
                              <a:gd name="T70" fmla="*/ 31 w 432"/>
                              <a:gd name="T71" fmla="*/ 951 h 1986"/>
                              <a:gd name="T72" fmla="*/ 1 w 432"/>
                              <a:gd name="T73" fmla="*/ 837 h 1986"/>
                              <a:gd name="T74" fmla="*/ 22 w 432"/>
                              <a:gd name="T75" fmla="*/ 777 h 1986"/>
                              <a:gd name="T76" fmla="*/ 25 w 432"/>
                              <a:gd name="T77" fmla="*/ 723 h 1986"/>
                              <a:gd name="T78" fmla="*/ 22 w 432"/>
                              <a:gd name="T79" fmla="*/ 621 h 1986"/>
                              <a:gd name="T80" fmla="*/ 40 w 432"/>
                              <a:gd name="T81" fmla="*/ 540 h 1986"/>
                              <a:gd name="T82" fmla="*/ 58 w 432"/>
                              <a:gd name="T83" fmla="*/ 447 h 1986"/>
                              <a:gd name="T84" fmla="*/ 82 w 432"/>
                              <a:gd name="T85" fmla="*/ 363 h 1986"/>
                              <a:gd name="T86" fmla="*/ 94 w 432"/>
                              <a:gd name="T87" fmla="*/ 336 h 1986"/>
                              <a:gd name="T88" fmla="*/ 97 w 432"/>
                              <a:gd name="T89" fmla="*/ 327 h 1986"/>
                              <a:gd name="T90" fmla="*/ 100 w 432"/>
                              <a:gd name="T91" fmla="*/ 291 h 1986"/>
                              <a:gd name="T92" fmla="*/ 148 w 432"/>
                              <a:gd name="T93" fmla="*/ 279 h 1986"/>
                              <a:gd name="T94" fmla="*/ 139 w 432"/>
                              <a:gd name="T95" fmla="*/ 222 h 1986"/>
                              <a:gd name="T96" fmla="*/ 136 w 432"/>
                              <a:gd name="T97" fmla="*/ 213 h 1986"/>
                              <a:gd name="T98" fmla="*/ 172 w 432"/>
                              <a:gd name="T99" fmla="*/ 195 h 1986"/>
                              <a:gd name="T100" fmla="*/ 211 w 432"/>
                              <a:gd name="T101" fmla="*/ 120 h 1986"/>
                              <a:gd name="T102" fmla="*/ 229 w 432"/>
                              <a:gd name="T103" fmla="*/ 129 h 1986"/>
                              <a:gd name="T104" fmla="*/ 235 w 432"/>
                              <a:gd name="T105" fmla="*/ 81 h 1986"/>
                              <a:gd name="T106" fmla="*/ 265 w 432"/>
                              <a:gd name="T107" fmla="*/ 0 h 1986"/>
                              <a:gd name="T108" fmla="*/ 280 w 432"/>
                              <a:gd name="T109" fmla="*/ 39 h 1986"/>
                              <a:gd name="T110" fmla="*/ 292 w 432"/>
                              <a:gd name="T111" fmla="*/ 123 h 198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60000 65536"/>
                              <a:gd name="T163" fmla="*/ 0 60000 65536"/>
                              <a:gd name="T164" fmla="*/ 0 60000 65536"/>
                              <a:gd name="T165" fmla="*/ 0 60000 65536"/>
                              <a:gd name="T166" fmla="*/ 0 60000 65536"/>
                              <a:gd name="T167" fmla="*/ 0 60000 65536"/>
                              <a:gd name="T168" fmla="*/ 0 w 432"/>
                              <a:gd name="T169" fmla="*/ 0 h 1986"/>
                              <a:gd name="T170" fmla="*/ 432 w 432"/>
                              <a:gd name="T171" fmla="*/ 1986 h 1986"/>
                            </a:gdLst>
                            <a:ahLst/>
                            <a:cxnLst>
                              <a:cxn ang="T112">
                                <a:pos x="T0" y="T1"/>
                              </a:cxn>
                              <a:cxn ang="T113">
                                <a:pos x="T2" y="T3"/>
                              </a:cxn>
                              <a:cxn ang="T114">
                                <a:pos x="T4" y="T5"/>
                              </a:cxn>
                              <a:cxn ang="T115">
                                <a:pos x="T6" y="T7"/>
                              </a:cxn>
                              <a:cxn ang="T116">
                                <a:pos x="T8" y="T9"/>
                              </a:cxn>
                              <a:cxn ang="T117">
                                <a:pos x="T10" y="T11"/>
                              </a:cxn>
                              <a:cxn ang="T118">
                                <a:pos x="T12" y="T13"/>
                              </a:cxn>
                              <a:cxn ang="T119">
                                <a:pos x="T14" y="T15"/>
                              </a:cxn>
                              <a:cxn ang="T120">
                                <a:pos x="T16" y="T17"/>
                              </a:cxn>
                              <a:cxn ang="T121">
                                <a:pos x="T18" y="T19"/>
                              </a:cxn>
                              <a:cxn ang="T122">
                                <a:pos x="T20" y="T21"/>
                              </a:cxn>
                              <a:cxn ang="T123">
                                <a:pos x="T22" y="T23"/>
                              </a:cxn>
                              <a:cxn ang="T124">
                                <a:pos x="T24" y="T25"/>
                              </a:cxn>
                              <a:cxn ang="T125">
                                <a:pos x="T26" y="T27"/>
                              </a:cxn>
                              <a:cxn ang="T126">
                                <a:pos x="T28" y="T29"/>
                              </a:cxn>
                              <a:cxn ang="T127">
                                <a:pos x="T30" y="T31"/>
                              </a:cxn>
                              <a:cxn ang="T128">
                                <a:pos x="T32" y="T33"/>
                              </a:cxn>
                              <a:cxn ang="T129">
                                <a:pos x="T34" y="T35"/>
                              </a:cxn>
                              <a:cxn ang="T130">
                                <a:pos x="T36" y="T37"/>
                              </a:cxn>
                              <a:cxn ang="T131">
                                <a:pos x="T38" y="T39"/>
                              </a:cxn>
                              <a:cxn ang="T132">
                                <a:pos x="T40" y="T41"/>
                              </a:cxn>
                              <a:cxn ang="T133">
                                <a:pos x="T42" y="T43"/>
                              </a:cxn>
                              <a:cxn ang="T134">
                                <a:pos x="T44" y="T45"/>
                              </a:cxn>
                              <a:cxn ang="T135">
                                <a:pos x="T46" y="T47"/>
                              </a:cxn>
                              <a:cxn ang="T136">
                                <a:pos x="T48" y="T49"/>
                              </a:cxn>
                              <a:cxn ang="T137">
                                <a:pos x="T50" y="T51"/>
                              </a:cxn>
                              <a:cxn ang="T138">
                                <a:pos x="T52" y="T53"/>
                              </a:cxn>
                              <a:cxn ang="T139">
                                <a:pos x="T54" y="T55"/>
                              </a:cxn>
                              <a:cxn ang="T140">
                                <a:pos x="T56" y="T57"/>
                              </a:cxn>
                              <a:cxn ang="T141">
                                <a:pos x="T58" y="T59"/>
                              </a:cxn>
                              <a:cxn ang="T142">
                                <a:pos x="T60" y="T61"/>
                              </a:cxn>
                              <a:cxn ang="T143">
                                <a:pos x="T62" y="T63"/>
                              </a:cxn>
                              <a:cxn ang="T144">
                                <a:pos x="T64" y="T65"/>
                              </a:cxn>
                              <a:cxn ang="T145">
                                <a:pos x="T66" y="T67"/>
                              </a:cxn>
                              <a:cxn ang="T146">
                                <a:pos x="T68" y="T69"/>
                              </a:cxn>
                              <a:cxn ang="T147">
                                <a:pos x="T70" y="T71"/>
                              </a:cxn>
                              <a:cxn ang="T148">
                                <a:pos x="T72" y="T73"/>
                              </a:cxn>
                              <a:cxn ang="T149">
                                <a:pos x="T74" y="T75"/>
                              </a:cxn>
                              <a:cxn ang="T150">
                                <a:pos x="T76" y="T77"/>
                              </a:cxn>
                              <a:cxn ang="T151">
                                <a:pos x="T78" y="T79"/>
                              </a:cxn>
                              <a:cxn ang="T152">
                                <a:pos x="T80" y="T81"/>
                              </a:cxn>
                              <a:cxn ang="T153">
                                <a:pos x="T82" y="T83"/>
                              </a:cxn>
                              <a:cxn ang="T154">
                                <a:pos x="T84" y="T85"/>
                              </a:cxn>
                              <a:cxn ang="T155">
                                <a:pos x="T86" y="T87"/>
                              </a:cxn>
                              <a:cxn ang="T156">
                                <a:pos x="T88" y="T89"/>
                              </a:cxn>
                              <a:cxn ang="T157">
                                <a:pos x="T90" y="T91"/>
                              </a:cxn>
                              <a:cxn ang="T158">
                                <a:pos x="T92" y="T93"/>
                              </a:cxn>
                              <a:cxn ang="T159">
                                <a:pos x="T94" y="T95"/>
                              </a:cxn>
                              <a:cxn ang="T160">
                                <a:pos x="T96" y="T97"/>
                              </a:cxn>
                              <a:cxn ang="T161">
                                <a:pos x="T98" y="T99"/>
                              </a:cxn>
                              <a:cxn ang="T162">
                                <a:pos x="T100" y="T101"/>
                              </a:cxn>
                              <a:cxn ang="T163">
                                <a:pos x="T102" y="T103"/>
                              </a:cxn>
                              <a:cxn ang="T164">
                                <a:pos x="T104" y="T105"/>
                              </a:cxn>
                              <a:cxn ang="T165">
                                <a:pos x="T106" y="T107"/>
                              </a:cxn>
                              <a:cxn ang="T166">
                                <a:pos x="T108" y="T109"/>
                              </a:cxn>
                              <a:cxn ang="T167">
                                <a:pos x="T110" y="T111"/>
                              </a:cxn>
                            </a:cxnLst>
                            <a:rect l="T168" t="T169" r="T170" b="T171"/>
                            <a:pathLst>
                              <a:path w="432" h="1986">
                                <a:moveTo>
                                  <a:pt x="427" y="1986"/>
                                </a:moveTo>
                                <a:cubicBezTo>
                                  <a:pt x="432" y="1970"/>
                                  <a:pt x="423" y="1961"/>
                                  <a:pt x="412" y="1950"/>
                                </a:cubicBezTo>
                                <a:cubicBezTo>
                                  <a:pt x="405" y="1899"/>
                                  <a:pt x="355" y="1896"/>
                                  <a:pt x="325" y="1866"/>
                                </a:cubicBezTo>
                                <a:cubicBezTo>
                                  <a:pt x="331" y="1865"/>
                                  <a:pt x="339" y="1867"/>
                                  <a:pt x="343" y="1863"/>
                                </a:cubicBezTo>
                                <a:cubicBezTo>
                                  <a:pt x="352" y="1854"/>
                                  <a:pt x="328" y="1838"/>
                                  <a:pt x="325" y="1836"/>
                                </a:cubicBezTo>
                                <a:cubicBezTo>
                                  <a:pt x="319" y="1824"/>
                                  <a:pt x="320" y="1813"/>
                                  <a:pt x="307" y="1809"/>
                                </a:cubicBezTo>
                                <a:cubicBezTo>
                                  <a:pt x="287" y="1789"/>
                                  <a:pt x="297" y="1773"/>
                                  <a:pt x="262" y="1761"/>
                                </a:cubicBezTo>
                                <a:cubicBezTo>
                                  <a:pt x="234" y="1740"/>
                                  <a:pt x="229" y="1716"/>
                                  <a:pt x="193" y="1710"/>
                                </a:cubicBezTo>
                                <a:cubicBezTo>
                                  <a:pt x="188" y="1691"/>
                                  <a:pt x="174" y="1663"/>
                                  <a:pt x="163" y="1647"/>
                                </a:cubicBezTo>
                                <a:cubicBezTo>
                                  <a:pt x="161" y="1635"/>
                                  <a:pt x="159" y="1618"/>
                                  <a:pt x="151" y="1608"/>
                                </a:cubicBezTo>
                                <a:cubicBezTo>
                                  <a:pt x="146" y="1601"/>
                                  <a:pt x="133" y="1590"/>
                                  <a:pt x="133" y="1590"/>
                                </a:cubicBezTo>
                                <a:cubicBezTo>
                                  <a:pt x="138" y="1565"/>
                                  <a:pt x="130" y="1542"/>
                                  <a:pt x="112" y="1524"/>
                                </a:cubicBezTo>
                                <a:cubicBezTo>
                                  <a:pt x="125" y="1520"/>
                                  <a:pt x="131" y="1523"/>
                                  <a:pt x="142" y="1530"/>
                                </a:cubicBezTo>
                                <a:cubicBezTo>
                                  <a:pt x="151" y="1543"/>
                                  <a:pt x="151" y="1564"/>
                                  <a:pt x="163" y="1575"/>
                                </a:cubicBezTo>
                                <a:cubicBezTo>
                                  <a:pt x="171" y="1582"/>
                                  <a:pt x="181" y="1587"/>
                                  <a:pt x="190" y="1593"/>
                                </a:cubicBezTo>
                                <a:cubicBezTo>
                                  <a:pt x="193" y="1595"/>
                                  <a:pt x="199" y="1599"/>
                                  <a:pt x="199" y="1599"/>
                                </a:cubicBezTo>
                                <a:cubicBezTo>
                                  <a:pt x="203" y="1616"/>
                                  <a:pt x="209" y="1609"/>
                                  <a:pt x="217" y="1623"/>
                                </a:cubicBezTo>
                                <a:cubicBezTo>
                                  <a:pt x="228" y="1642"/>
                                  <a:pt x="224" y="1663"/>
                                  <a:pt x="247" y="1671"/>
                                </a:cubicBezTo>
                                <a:cubicBezTo>
                                  <a:pt x="252" y="1687"/>
                                  <a:pt x="264" y="1705"/>
                                  <a:pt x="274" y="1719"/>
                                </a:cubicBezTo>
                                <a:cubicBezTo>
                                  <a:pt x="279" y="1742"/>
                                  <a:pt x="286" y="1743"/>
                                  <a:pt x="304" y="1755"/>
                                </a:cubicBezTo>
                                <a:cubicBezTo>
                                  <a:pt x="339" y="1751"/>
                                  <a:pt x="334" y="1752"/>
                                  <a:pt x="316" y="1734"/>
                                </a:cubicBezTo>
                                <a:cubicBezTo>
                                  <a:pt x="311" y="1718"/>
                                  <a:pt x="295" y="1717"/>
                                  <a:pt x="286" y="1704"/>
                                </a:cubicBezTo>
                                <a:cubicBezTo>
                                  <a:pt x="275" y="1689"/>
                                  <a:pt x="266" y="1672"/>
                                  <a:pt x="253" y="1659"/>
                                </a:cubicBezTo>
                                <a:cubicBezTo>
                                  <a:pt x="250" y="1650"/>
                                  <a:pt x="231" y="1625"/>
                                  <a:pt x="223" y="1620"/>
                                </a:cubicBezTo>
                                <a:cubicBezTo>
                                  <a:pt x="216" y="1609"/>
                                  <a:pt x="205" y="1585"/>
                                  <a:pt x="193" y="1581"/>
                                </a:cubicBezTo>
                                <a:cubicBezTo>
                                  <a:pt x="178" y="1566"/>
                                  <a:pt x="163" y="1542"/>
                                  <a:pt x="145" y="1530"/>
                                </a:cubicBezTo>
                                <a:cubicBezTo>
                                  <a:pt x="137" y="1507"/>
                                  <a:pt x="143" y="1517"/>
                                  <a:pt x="130" y="1500"/>
                                </a:cubicBezTo>
                                <a:cubicBezTo>
                                  <a:pt x="126" y="1488"/>
                                  <a:pt x="114" y="1477"/>
                                  <a:pt x="103" y="1470"/>
                                </a:cubicBezTo>
                                <a:cubicBezTo>
                                  <a:pt x="98" y="1454"/>
                                  <a:pt x="87" y="1441"/>
                                  <a:pt x="82" y="1425"/>
                                </a:cubicBezTo>
                                <a:cubicBezTo>
                                  <a:pt x="92" y="1354"/>
                                  <a:pt x="60" y="1401"/>
                                  <a:pt x="71" y="1330"/>
                                </a:cubicBezTo>
                                <a:cubicBezTo>
                                  <a:pt x="65" y="1299"/>
                                  <a:pt x="56" y="1263"/>
                                  <a:pt x="46" y="1239"/>
                                </a:cubicBezTo>
                                <a:cubicBezTo>
                                  <a:pt x="43" y="1232"/>
                                  <a:pt x="25" y="1204"/>
                                  <a:pt x="22" y="1182"/>
                                </a:cubicBezTo>
                                <a:cubicBezTo>
                                  <a:pt x="19" y="1160"/>
                                  <a:pt x="26" y="1124"/>
                                  <a:pt x="25" y="1104"/>
                                </a:cubicBezTo>
                                <a:cubicBezTo>
                                  <a:pt x="20" y="1086"/>
                                  <a:pt x="23" y="1084"/>
                                  <a:pt x="16" y="1062"/>
                                </a:cubicBezTo>
                                <a:cubicBezTo>
                                  <a:pt x="15" y="1059"/>
                                  <a:pt x="16" y="1014"/>
                                  <a:pt x="16" y="1014"/>
                                </a:cubicBezTo>
                                <a:cubicBezTo>
                                  <a:pt x="23" y="986"/>
                                  <a:pt x="38" y="978"/>
                                  <a:pt x="31" y="951"/>
                                </a:cubicBezTo>
                                <a:cubicBezTo>
                                  <a:pt x="21" y="913"/>
                                  <a:pt x="11" y="875"/>
                                  <a:pt x="1" y="837"/>
                                </a:cubicBezTo>
                                <a:cubicBezTo>
                                  <a:pt x="0" y="808"/>
                                  <a:pt x="18" y="796"/>
                                  <a:pt x="22" y="777"/>
                                </a:cubicBezTo>
                                <a:cubicBezTo>
                                  <a:pt x="19" y="758"/>
                                  <a:pt x="20" y="742"/>
                                  <a:pt x="25" y="723"/>
                                </a:cubicBezTo>
                                <a:cubicBezTo>
                                  <a:pt x="24" y="689"/>
                                  <a:pt x="22" y="655"/>
                                  <a:pt x="22" y="621"/>
                                </a:cubicBezTo>
                                <a:cubicBezTo>
                                  <a:pt x="22" y="594"/>
                                  <a:pt x="34" y="566"/>
                                  <a:pt x="40" y="540"/>
                                </a:cubicBezTo>
                                <a:cubicBezTo>
                                  <a:pt x="48" y="509"/>
                                  <a:pt x="51" y="478"/>
                                  <a:pt x="58" y="447"/>
                                </a:cubicBezTo>
                                <a:cubicBezTo>
                                  <a:pt x="64" y="419"/>
                                  <a:pt x="73" y="391"/>
                                  <a:pt x="82" y="363"/>
                                </a:cubicBezTo>
                                <a:cubicBezTo>
                                  <a:pt x="85" y="354"/>
                                  <a:pt x="91" y="345"/>
                                  <a:pt x="94" y="336"/>
                                </a:cubicBezTo>
                                <a:cubicBezTo>
                                  <a:pt x="95" y="333"/>
                                  <a:pt x="97" y="327"/>
                                  <a:pt x="97" y="327"/>
                                </a:cubicBezTo>
                                <a:cubicBezTo>
                                  <a:pt x="98" y="315"/>
                                  <a:pt x="91" y="299"/>
                                  <a:pt x="100" y="291"/>
                                </a:cubicBezTo>
                                <a:cubicBezTo>
                                  <a:pt x="165" y="239"/>
                                  <a:pt x="137" y="313"/>
                                  <a:pt x="148" y="279"/>
                                </a:cubicBezTo>
                                <a:cubicBezTo>
                                  <a:pt x="151" y="258"/>
                                  <a:pt x="155" y="238"/>
                                  <a:pt x="139" y="222"/>
                                </a:cubicBezTo>
                                <a:cubicBezTo>
                                  <a:pt x="138" y="219"/>
                                  <a:pt x="135" y="216"/>
                                  <a:pt x="136" y="213"/>
                                </a:cubicBezTo>
                                <a:cubicBezTo>
                                  <a:pt x="139" y="206"/>
                                  <a:pt x="165" y="197"/>
                                  <a:pt x="172" y="195"/>
                                </a:cubicBezTo>
                                <a:cubicBezTo>
                                  <a:pt x="178" y="177"/>
                                  <a:pt x="194" y="126"/>
                                  <a:pt x="211" y="120"/>
                                </a:cubicBezTo>
                                <a:cubicBezTo>
                                  <a:pt x="217" y="122"/>
                                  <a:pt x="226" y="135"/>
                                  <a:pt x="229" y="129"/>
                                </a:cubicBezTo>
                                <a:cubicBezTo>
                                  <a:pt x="236" y="115"/>
                                  <a:pt x="230" y="96"/>
                                  <a:pt x="235" y="81"/>
                                </a:cubicBezTo>
                                <a:cubicBezTo>
                                  <a:pt x="243" y="54"/>
                                  <a:pt x="249" y="24"/>
                                  <a:pt x="265" y="0"/>
                                </a:cubicBezTo>
                                <a:cubicBezTo>
                                  <a:pt x="280" y="10"/>
                                  <a:pt x="278" y="19"/>
                                  <a:pt x="280" y="39"/>
                                </a:cubicBezTo>
                                <a:cubicBezTo>
                                  <a:pt x="283" y="66"/>
                                  <a:pt x="292" y="97"/>
                                  <a:pt x="292" y="123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573" name="AutoShape 12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9600000" flipH="1">
                            <a:off x="2726" y="885"/>
                            <a:ext cx="45" cy="181"/>
                          </a:xfrm>
                          <a:prstGeom prst="lightningBolt">
                            <a:avLst/>
                          </a:pr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567" name="Freeform 12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60" y="2504"/>
                        <a:ext cx="185" cy="280"/>
                      </a:xfrm>
                      <a:custGeom>
                        <a:avLst/>
                        <a:gdLst>
                          <a:gd name="T0" fmla="*/ 180 w 185"/>
                          <a:gd name="T1" fmla="*/ 0 h 280"/>
                          <a:gd name="T2" fmla="*/ 172 w 185"/>
                          <a:gd name="T3" fmla="*/ 24 h 280"/>
                          <a:gd name="T4" fmla="*/ 148 w 185"/>
                          <a:gd name="T5" fmla="*/ 32 h 280"/>
                          <a:gd name="T6" fmla="*/ 100 w 185"/>
                          <a:gd name="T7" fmla="*/ 120 h 280"/>
                          <a:gd name="T8" fmla="*/ 44 w 185"/>
                          <a:gd name="T9" fmla="*/ 192 h 280"/>
                          <a:gd name="T10" fmla="*/ 36 w 185"/>
                          <a:gd name="T11" fmla="*/ 216 h 280"/>
                          <a:gd name="T12" fmla="*/ 12 w 185"/>
                          <a:gd name="T13" fmla="*/ 224 h 280"/>
                          <a:gd name="T14" fmla="*/ 44 w 185"/>
                          <a:gd name="T15" fmla="*/ 280 h 280"/>
                          <a:gd name="T16" fmla="*/ 108 w 185"/>
                          <a:gd name="T17" fmla="*/ 200 h 280"/>
                          <a:gd name="T18" fmla="*/ 140 w 185"/>
                          <a:gd name="T19" fmla="*/ 176 h 280"/>
                          <a:gd name="T20" fmla="*/ 164 w 185"/>
                          <a:gd name="T21" fmla="*/ 152 h 280"/>
                          <a:gd name="T22" fmla="*/ 164 w 185"/>
                          <a:gd name="T23" fmla="*/ 56 h 280"/>
                          <a:gd name="T24" fmla="*/ 164 w 185"/>
                          <a:gd name="T25" fmla="*/ 56 h 280"/>
                          <a:gd name="T26" fmla="*/ 180 w 185"/>
                          <a:gd name="T27" fmla="*/ 0 h 280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w 185"/>
                          <a:gd name="T43" fmla="*/ 0 h 280"/>
                          <a:gd name="T44" fmla="*/ 185 w 185"/>
                          <a:gd name="T45" fmla="*/ 280 h 280"/>
                        </a:gdLst>
                        <a:ahLst/>
                        <a:cxnLst>
                          <a:cxn ang="T28">
                            <a:pos x="T0" y="T1"/>
                          </a:cxn>
                          <a:cxn ang="T29">
                            <a:pos x="T2" y="T3"/>
                          </a:cxn>
                          <a:cxn ang="T30">
                            <a:pos x="T4" y="T5"/>
                          </a:cxn>
                          <a:cxn ang="T31">
                            <a:pos x="T6" y="T7"/>
                          </a:cxn>
                          <a:cxn ang="T32">
                            <a:pos x="T8" y="T9"/>
                          </a:cxn>
                          <a:cxn ang="T33">
                            <a:pos x="T10" y="T11"/>
                          </a:cxn>
                          <a:cxn ang="T34">
                            <a:pos x="T12" y="T13"/>
                          </a:cxn>
                          <a:cxn ang="T35">
                            <a:pos x="T14" y="T15"/>
                          </a:cxn>
                          <a:cxn ang="T36">
                            <a:pos x="T16" y="T17"/>
                          </a:cxn>
                          <a:cxn ang="T37">
                            <a:pos x="T18" y="T19"/>
                          </a:cxn>
                          <a:cxn ang="T38">
                            <a:pos x="T20" y="T21"/>
                          </a:cxn>
                          <a:cxn ang="T39">
                            <a:pos x="T22" y="T23"/>
                          </a:cxn>
                          <a:cxn ang="T40">
                            <a:pos x="T24" y="T25"/>
                          </a:cxn>
                          <a:cxn ang="T41">
                            <a:pos x="T26" y="T27"/>
                          </a:cxn>
                        </a:cxnLst>
                        <a:rect l="T42" t="T43" r="T44" b="T45"/>
                        <a:pathLst>
                          <a:path w="185" h="280">
                            <a:moveTo>
                              <a:pt x="180" y="0"/>
                            </a:moveTo>
                            <a:cubicBezTo>
                              <a:pt x="177" y="8"/>
                              <a:pt x="178" y="18"/>
                              <a:pt x="172" y="24"/>
                            </a:cubicBezTo>
                            <a:cubicBezTo>
                              <a:pt x="166" y="30"/>
                              <a:pt x="153" y="25"/>
                              <a:pt x="148" y="32"/>
                            </a:cubicBezTo>
                            <a:cubicBezTo>
                              <a:pt x="112" y="82"/>
                              <a:pt x="150" y="87"/>
                              <a:pt x="100" y="120"/>
                            </a:cubicBezTo>
                            <a:cubicBezTo>
                              <a:pt x="90" y="149"/>
                              <a:pt x="44" y="192"/>
                              <a:pt x="44" y="192"/>
                            </a:cubicBezTo>
                            <a:cubicBezTo>
                              <a:pt x="41" y="200"/>
                              <a:pt x="42" y="210"/>
                              <a:pt x="36" y="216"/>
                            </a:cubicBezTo>
                            <a:cubicBezTo>
                              <a:pt x="30" y="222"/>
                              <a:pt x="15" y="216"/>
                              <a:pt x="12" y="224"/>
                            </a:cubicBezTo>
                            <a:cubicBezTo>
                              <a:pt x="0" y="259"/>
                              <a:pt x="24" y="267"/>
                              <a:pt x="44" y="280"/>
                            </a:cubicBezTo>
                            <a:cubicBezTo>
                              <a:pt x="89" y="265"/>
                              <a:pt x="93" y="245"/>
                              <a:pt x="108" y="200"/>
                            </a:cubicBezTo>
                            <a:cubicBezTo>
                              <a:pt x="112" y="187"/>
                              <a:pt x="130" y="185"/>
                              <a:pt x="140" y="176"/>
                            </a:cubicBezTo>
                            <a:cubicBezTo>
                              <a:pt x="149" y="169"/>
                              <a:pt x="156" y="160"/>
                              <a:pt x="164" y="152"/>
                            </a:cubicBezTo>
                            <a:cubicBezTo>
                              <a:pt x="185" y="88"/>
                              <a:pt x="185" y="120"/>
                              <a:pt x="164" y="56"/>
                            </a:cubicBezTo>
                            <a:cubicBezTo>
                              <a:pt x="169" y="37"/>
                              <a:pt x="175" y="19"/>
                              <a:pt x="180" y="0"/>
                            </a:cubicBezTo>
                            <a:close/>
                          </a:path>
                        </a:pathLst>
                      </a:custGeom>
                      <a:solidFill>
                        <a:srgbClr val="ECD846"/>
                      </a:solidFill>
                      <a:ln w="9525">
                        <a:solidFill>
                          <a:srgbClr val="CC99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</p:grpSp>
                <p:sp>
                  <p:nvSpPr>
                    <p:cNvPr id="565" name="Freeform 564"/>
                    <p:cNvSpPr/>
                    <p:nvPr/>
                  </p:nvSpPr>
                  <p:spPr>
                    <a:xfrm>
                      <a:off x="3622876" y="1608881"/>
                      <a:ext cx="476041" cy="544010"/>
                    </a:xfrm>
                    <a:custGeom>
                      <a:avLst/>
                      <a:gdLst>
                        <a:gd name="connsiteX0" fmla="*/ 335666 w 476041"/>
                        <a:gd name="connsiteY0" fmla="*/ 416689 h 544010"/>
                        <a:gd name="connsiteX1" fmla="*/ 335666 w 476041"/>
                        <a:gd name="connsiteY1" fmla="*/ 416689 h 544010"/>
                        <a:gd name="connsiteX2" fmla="*/ 416689 w 476041"/>
                        <a:gd name="connsiteY2" fmla="*/ 532435 h 544010"/>
                        <a:gd name="connsiteX3" fmla="*/ 451413 w 476041"/>
                        <a:gd name="connsiteY3" fmla="*/ 544010 h 544010"/>
                        <a:gd name="connsiteX4" fmla="*/ 451413 w 476041"/>
                        <a:gd name="connsiteY4" fmla="*/ 370390 h 544010"/>
                        <a:gd name="connsiteX5" fmla="*/ 428263 w 476041"/>
                        <a:gd name="connsiteY5" fmla="*/ 347241 h 544010"/>
                        <a:gd name="connsiteX6" fmla="*/ 393539 w 476041"/>
                        <a:gd name="connsiteY6" fmla="*/ 335666 h 544010"/>
                        <a:gd name="connsiteX7" fmla="*/ 347240 w 476041"/>
                        <a:gd name="connsiteY7" fmla="*/ 289367 h 544010"/>
                        <a:gd name="connsiteX8" fmla="*/ 289367 w 476041"/>
                        <a:gd name="connsiteY8" fmla="*/ 243068 h 544010"/>
                        <a:gd name="connsiteX9" fmla="*/ 266218 w 476041"/>
                        <a:gd name="connsiteY9" fmla="*/ 208344 h 544010"/>
                        <a:gd name="connsiteX10" fmla="*/ 208344 w 476041"/>
                        <a:gd name="connsiteY10" fmla="*/ 162046 h 544010"/>
                        <a:gd name="connsiteX11" fmla="*/ 138896 w 476041"/>
                        <a:gd name="connsiteY11" fmla="*/ 115747 h 544010"/>
                        <a:gd name="connsiteX12" fmla="*/ 115747 w 476041"/>
                        <a:gd name="connsiteY12" fmla="*/ 81023 h 544010"/>
                        <a:gd name="connsiteX13" fmla="*/ 81023 w 476041"/>
                        <a:gd name="connsiteY13" fmla="*/ 69448 h 544010"/>
                        <a:gd name="connsiteX14" fmla="*/ 69448 w 476041"/>
                        <a:gd name="connsiteY14" fmla="*/ 34724 h 544010"/>
                        <a:gd name="connsiteX15" fmla="*/ 34724 w 476041"/>
                        <a:gd name="connsiteY15" fmla="*/ 23149 h 544010"/>
                        <a:gd name="connsiteX16" fmla="*/ 0 w 476041"/>
                        <a:gd name="connsiteY16" fmla="*/ 0 h 544010"/>
                        <a:gd name="connsiteX17" fmla="*/ 11575 w 476041"/>
                        <a:gd name="connsiteY17" fmla="*/ 92597 h 544010"/>
                        <a:gd name="connsiteX18" fmla="*/ 34724 w 476041"/>
                        <a:gd name="connsiteY18" fmla="*/ 115747 h 544010"/>
                        <a:gd name="connsiteX19" fmla="*/ 57873 w 476041"/>
                        <a:gd name="connsiteY19" fmla="*/ 196770 h 544010"/>
                        <a:gd name="connsiteX20" fmla="*/ 81023 w 476041"/>
                        <a:gd name="connsiteY20" fmla="*/ 231494 h 544010"/>
                        <a:gd name="connsiteX21" fmla="*/ 115747 w 476041"/>
                        <a:gd name="connsiteY21" fmla="*/ 300942 h 544010"/>
                        <a:gd name="connsiteX22" fmla="*/ 185195 w 476041"/>
                        <a:gd name="connsiteY22" fmla="*/ 324091 h 544010"/>
                        <a:gd name="connsiteX23" fmla="*/ 254643 w 476041"/>
                        <a:gd name="connsiteY23" fmla="*/ 358815 h 544010"/>
                        <a:gd name="connsiteX24" fmla="*/ 289367 w 476041"/>
                        <a:gd name="connsiteY24" fmla="*/ 370390 h 544010"/>
                        <a:gd name="connsiteX25" fmla="*/ 324091 w 476041"/>
                        <a:gd name="connsiteY25" fmla="*/ 393539 h 544010"/>
                        <a:gd name="connsiteX26" fmla="*/ 335666 w 476041"/>
                        <a:gd name="connsiteY26" fmla="*/ 416689 h 544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476041" h="544010">
                          <a:moveTo>
                            <a:pt x="335666" y="416689"/>
                          </a:moveTo>
                          <a:lnTo>
                            <a:pt x="335666" y="416689"/>
                          </a:lnTo>
                          <a:cubicBezTo>
                            <a:pt x="370702" y="486759"/>
                            <a:pt x="360300" y="504240"/>
                            <a:pt x="416689" y="532435"/>
                          </a:cubicBezTo>
                          <a:cubicBezTo>
                            <a:pt x="427602" y="537891"/>
                            <a:pt x="439838" y="540152"/>
                            <a:pt x="451413" y="544010"/>
                          </a:cubicBezTo>
                          <a:cubicBezTo>
                            <a:pt x="474516" y="474697"/>
                            <a:pt x="476041" y="485320"/>
                            <a:pt x="451413" y="370390"/>
                          </a:cubicBezTo>
                          <a:cubicBezTo>
                            <a:pt x="449126" y="359719"/>
                            <a:pt x="437621" y="352856"/>
                            <a:pt x="428263" y="347241"/>
                          </a:cubicBezTo>
                          <a:cubicBezTo>
                            <a:pt x="417801" y="340964"/>
                            <a:pt x="405114" y="339524"/>
                            <a:pt x="393539" y="335666"/>
                          </a:cubicBezTo>
                          <a:cubicBezTo>
                            <a:pt x="378106" y="320233"/>
                            <a:pt x="365400" y="301474"/>
                            <a:pt x="347240" y="289367"/>
                          </a:cubicBezTo>
                          <a:cubicBezTo>
                            <a:pt x="321454" y="272177"/>
                            <a:pt x="308217" y="266632"/>
                            <a:pt x="289367" y="243068"/>
                          </a:cubicBezTo>
                          <a:cubicBezTo>
                            <a:pt x="280677" y="232205"/>
                            <a:pt x="274908" y="219207"/>
                            <a:pt x="266218" y="208344"/>
                          </a:cubicBezTo>
                          <a:cubicBezTo>
                            <a:pt x="241377" y="177293"/>
                            <a:pt x="241765" y="188783"/>
                            <a:pt x="208344" y="162046"/>
                          </a:cubicBezTo>
                          <a:cubicBezTo>
                            <a:pt x="149426" y="114911"/>
                            <a:pt x="232221" y="162408"/>
                            <a:pt x="138896" y="115747"/>
                          </a:cubicBezTo>
                          <a:cubicBezTo>
                            <a:pt x="131180" y="104172"/>
                            <a:pt x="126610" y="89713"/>
                            <a:pt x="115747" y="81023"/>
                          </a:cubicBezTo>
                          <a:cubicBezTo>
                            <a:pt x="106220" y="73401"/>
                            <a:pt x="89650" y="78075"/>
                            <a:pt x="81023" y="69448"/>
                          </a:cubicBezTo>
                          <a:cubicBezTo>
                            <a:pt x="72396" y="60821"/>
                            <a:pt x="78075" y="43351"/>
                            <a:pt x="69448" y="34724"/>
                          </a:cubicBezTo>
                          <a:cubicBezTo>
                            <a:pt x="60821" y="26097"/>
                            <a:pt x="45637" y="28605"/>
                            <a:pt x="34724" y="23149"/>
                          </a:cubicBezTo>
                          <a:cubicBezTo>
                            <a:pt x="22282" y="16928"/>
                            <a:pt x="11575" y="7716"/>
                            <a:pt x="0" y="0"/>
                          </a:cubicBezTo>
                          <a:cubicBezTo>
                            <a:pt x="3858" y="30866"/>
                            <a:pt x="2637" y="62803"/>
                            <a:pt x="11575" y="92597"/>
                          </a:cubicBezTo>
                          <a:cubicBezTo>
                            <a:pt x="14711" y="103050"/>
                            <a:pt x="29109" y="106389"/>
                            <a:pt x="34724" y="115747"/>
                          </a:cubicBezTo>
                          <a:cubicBezTo>
                            <a:pt x="45991" y="134525"/>
                            <a:pt x="50301" y="179102"/>
                            <a:pt x="57873" y="196770"/>
                          </a:cubicBezTo>
                          <a:cubicBezTo>
                            <a:pt x="63353" y="209556"/>
                            <a:pt x="73306" y="219919"/>
                            <a:pt x="81023" y="231494"/>
                          </a:cubicBezTo>
                          <a:cubicBezTo>
                            <a:pt x="87330" y="250416"/>
                            <a:pt x="96850" y="289132"/>
                            <a:pt x="115747" y="300942"/>
                          </a:cubicBezTo>
                          <a:cubicBezTo>
                            <a:pt x="136440" y="313875"/>
                            <a:pt x="162046" y="316375"/>
                            <a:pt x="185195" y="324091"/>
                          </a:cubicBezTo>
                          <a:cubicBezTo>
                            <a:pt x="272470" y="353183"/>
                            <a:pt x="164897" y="313942"/>
                            <a:pt x="254643" y="358815"/>
                          </a:cubicBezTo>
                          <a:cubicBezTo>
                            <a:pt x="265556" y="364271"/>
                            <a:pt x="278454" y="364934"/>
                            <a:pt x="289367" y="370390"/>
                          </a:cubicBezTo>
                          <a:cubicBezTo>
                            <a:pt x="301809" y="376611"/>
                            <a:pt x="313228" y="384849"/>
                            <a:pt x="324091" y="393539"/>
                          </a:cubicBezTo>
                          <a:cubicBezTo>
                            <a:pt x="356438" y="419417"/>
                            <a:pt x="333737" y="412831"/>
                            <a:pt x="335666" y="416689"/>
                          </a:cubicBezTo>
                          <a:close/>
                        </a:path>
                      </a:pathLst>
                    </a:custGeom>
                    <a:solidFill>
                      <a:srgbClr val="ECD846"/>
                    </a:solidFill>
                    <a:ln>
                      <a:solidFill>
                        <a:srgbClr val="CC99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400">
                        <a:defRPr/>
                      </a:pPr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869" name="Group 166"/>
                <p:cNvGrpSpPr/>
                <p:nvPr/>
              </p:nvGrpSpPr>
              <p:grpSpPr>
                <a:xfrm rot="2549240">
                  <a:off x="3644280" y="1853208"/>
                  <a:ext cx="376580" cy="1224136"/>
                  <a:chOff x="3491880" y="1700808"/>
                  <a:chExt cx="376580" cy="1224136"/>
                </a:xfrm>
              </p:grpSpPr>
              <p:grpSp>
                <p:nvGrpSpPr>
                  <p:cNvPr id="870" name="Group 143"/>
                  <p:cNvGrpSpPr/>
                  <p:nvPr/>
                </p:nvGrpSpPr>
                <p:grpSpPr>
                  <a:xfrm>
                    <a:off x="3491880" y="2276872"/>
                    <a:ext cx="304572" cy="648072"/>
                    <a:chOff x="3622876" y="1044283"/>
                    <a:chExt cx="1960756" cy="3563452"/>
                  </a:xfrm>
                </p:grpSpPr>
                <p:grpSp>
                  <p:nvGrpSpPr>
                    <p:cNvPr id="871" name="Group 1280"/>
                    <p:cNvGrpSpPr>
                      <a:grpSpLocks/>
                    </p:cNvGrpSpPr>
                    <p:nvPr/>
                  </p:nvGrpSpPr>
                  <p:grpSpPr bwMode="auto">
                    <a:xfrm rot="18992529" flipH="1" flipV="1">
                      <a:off x="4245701" y="1044283"/>
                      <a:ext cx="1337931" cy="3563452"/>
                      <a:chOff x="2440" y="885"/>
                      <a:chExt cx="758" cy="2167"/>
                    </a:xfrm>
                  </p:grpSpPr>
                  <p:grpSp>
                    <p:nvGrpSpPr>
                      <p:cNvPr id="873" name="Group 128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40" y="885"/>
                        <a:ext cx="758" cy="2167"/>
                        <a:chOff x="2431" y="885"/>
                        <a:chExt cx="758" cy="2167"/>
                      </a:xfrm>
                    </p:grpSpPr>
                    <p:sp>
                      <p:nvSpPr>
                        <p:cNvPr id="556" name="Freeform 128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709" y="1037"/>
                          <a:ext cx="480" cy="1028"/>
                        </a:xfrm>
                        <a:custGeom>
                          <a:avLst/>
                          <a:gdLst>
                            <a:gd name="T0" fmla="*/ 471 w 480"/>
                            <a:gd name="T1" fmla="*/ 1017 h 1028"/>
                            <a:gd name="T2" fmla="*/ 468 w 480"/>
                            <a:gd name="T3" fmla="*/ 993 h 1028"/>
                            <a:gd name="T4" fmla="*/ 474 w 480"/>
                            <a:gd name="T5" fmla="*/ 957 h 1028"/>
                            <a:gd name="T6" fmla="*/ 468 w 480"/>
                            <a:gd name="T7" fmla="*/ 882 h 1028"/>
                            <a:gd name="T8" fmla="*/ 477 w 480"/>
                            <a:gd name="T9" fmla="*/ 816 h 1028"/>
                            <a:gd name="T10" fmla="*/ 474 w 480"/>
                            <a:gd name="T11" fmla="*/ 807 h 1028"/>
                            <a:gd name="T12" fmla="*/ 459 w 480"/>
                            <a:gd name="T13" fmla="*/ 750 h 1028"/>
                            <a:gd name="T14" fmla="*/ 459 w 480"/>
                            <a:gd name="T15" fmla="*/ 705 h 1028"/>
                            <a:gd name="T16" fmla="*/ 450 w 480"/>
                            <a:gd name="T17" fmla="*/ 708 h 1028"/>
                            <a:gd name="T18" fmla="*/ 456 w 480"/>
                            <a:gd name="T19" fmla="*/ 699 h 1028"/>
                            <a:gd name="T20" fmla="*/ 450 w 480"/>
                            <a:gd name="T21" fmla="*/ 669 h 1028"/>
                            <a:gd name="T22" fmla="*/ 444 w 480"/>
                            <a:gd name="T23" fmla="*/ 591 h 1028"/>
                            <a:gd name="T24" fmla="*/ 429 w 480"/>
                            <a:gd name="T25" fmla="*/ 510 h 1028"/>
                            <a:gd name="T26" fmla="*/ 432 w 480"/>
                            <a:gd name="T27" fmla="*/ 480 h 1028"/>
                            <a:gd name="T28" fmla="*/ 423 w 480"/>
                            <a:gd name="T29" fmla="*/ 483 h 1028"/>
                            <a:gd name="T30" fmla="*/ 408 w 480"/>
                            <a:gd name="T31" fmla="*/ 438 h 1028"/>
                            <a:gd name="T32" fmla="*/ 384 w 480"/>
                            <a:gd name="T33" fmla="*/ 408 h 1028"/>
                            <a:gd name="T34" fmla="*/ 372 w 480"/>
                            <a:gd name="T35" fmla="*/ 336 h 1028"/>
                            <a:gd name="T36" fmla="*/ 351 w 480"/>
                            <a:gd name="T37" fmla="*/ 330 h 1028"/>
                            <a:gd name="T38" fmla="*/ 345 w 480"/>
                            <a:gd name="T39" fmla="*/ 294 h 1028"/>
                            <a:gd name="T40" fmla="*/ 312 w 480"/>
                            <a:gd name="T41" fmla="*/ 222 h 1028"/>
                            <a:gd name="T42" fmla="*/ 306 w 480"/>
                            <a:gd name="T43" fmla="*/ 174 h 1028"/>
                            <a:gd name="T44" fmla="*/ 297 w 480"/>
                            <a:gd name="T45" fmla="*/ 177 h 1028"/>
                            <a:gd name="T46" fmla="*/ 291 w 480"/>
                            <a:gd name="T47" fmla="*/ 186 h 1028"/>
                            <a:gd name="T48" fmla="*/ 279 w 480"/>
                            <a:gd name="T49" fmla="*/ 156 h 1028"/>
                            <a:gd name="T50" fmla="*/ 246 w 480"/>
                            <a:gd name="T51" fmla="*/ 147 h 1028"/>
                            <a:gd name="T52" fmla="*/ 225 w 480"/>
                            <a:gd name="T53" fmla="*/ 132 h 1028"/>
                            <a:gd name="T54" fmla="*/ 201 w 480"/>
                            <a:gd name="T55" fmla="*/ 105 h 1028"/>
                            <a:gd name="T56" fmla="*/ 159 w 480"/>
                            <a:gd name="T57" fmla="*/ 96 h 1028"/>
                            <a:gd name="T58" fmla="*/ 102 w 480"/>
                            <a:gd name="T59" fmla="*/ 63 h 1028"/>
                            <a:gd name="T60" fmla="*/ 78 w 480"/>
                            <a:gd name="T61" fmla="*/ 33 h 1028"/>
                            <a:gd name="T62" fmla="*/ 51 w 480"/>
                            <a:gd name="T63" fmla="*/ 12 h 1028"/>
                            <a:gd name="T64" fmla="*/ 33 w 480"/>
                            <a:gd name="T65" fmla="*/ 0 h 1028"/>
                            <a:gd name="T66" fmla="*/ 21 w 480"/>
                            <a:gd name="T67" fmla="*/ 48 h 1028"/>
                            <a:gd name="T68" fmla="*/ 48 w 480"/>
                            <a:gd name="T69" fmla="*/ 132 h 1028"/>
                            <a:gd name="T70" fmla="*/ 117 w 480"/>
                            <a:gd name="T71" fmla="*/ 108 h 1028"/>
                            <a:gd name="T72" fmla="*/ 126 w 480"/>
                            <a:gd name="T73" fmla="*/ 120 h 1028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w 480"/>
                            <a:gd name="T112" fmla="*/ 0 h 1028"/>
                            <a:gd name="T113" fmla="*/ 480 w 480"/>
                            <a:gd name="T114" fmla="*/ 1028 h 1028"/>
                          </a:gdLst>
                          <a:ahLst/>
                          <a:cxnLst>
                            <a:cxn ang="T74">
                              <a:pos x="T0" y="T1"/>
                            </a:cxn>
                            <a:cxn ang="T75">
                              <a:pos x="T2" y="T3"/>
                            </a:cxn>
                            <a:cxn ang="T76">
                              <a:pos x="T4" y="T5"/>
                            </a:cxn>
                            <a:cxn ang="T77">
                              <a:pos x="T6" y="T7"/>
                            </a:cxn>
                            <a:cxn ang="T78">
                              <a:pos x="T8" y="T9"/>
                            </a:cxn>
                            <a:cxn ang="T79">
                              <a:pos x="T10" y="T11"/>
                            </a:cxn>
                            <a:cxn ang="T80">
                              <a:pos x="T12" y="T13"/>
                            </a:cxn>
                            <a:cxn ang="T81">
                              <a:pos x="T14" y="T15"/>
                            </a:cxn>
                            <a:cxn ang="T82">
                              <a:pos x="T16" y="T17"/>
                            </a:cxn>
                            <a:cxn ang="T83">
                              <a:pos x="T18" y="T19"/>
                            </a:cxn>
                            <a:cxn ang="T84">
                              <a:pos x="T20" y="T21"/>
                            </a:cxn>
                            <a:cxn ang="T85">
                              <a:pos x="T22" y="T23"/>
                            </a:cxn>
                            <a:cxn ang="T86">
                              <a:pos x="T24" y="T25"/>
                            </a:cxn>
                            <a:cxn ang="T87">
                              <a:pos x="T26" y="T27"/>
                            </a:cxn>
                            <a:cxn ang="T88">
                              <a:pos x="T28" y="T29"/>
                            </a:cxn>
                            <a:cxn ang="T89">
                              <a:pos x="T30" y="T31"/>
                            </a:cxn>
                            <a:cxn ang="T90">
                              <a:pos x="T32" y="T33"/>
                            </a:cxn>
                            <a:cxn ang="T91">
                              <a:pos x="T34" y="T35"/>
                            </a:cxn>
                            <a:cxn ang="T92">
                              <a:pos x="T36" y="T37"/>
                            </a:cxn>
                            <a:cxn ang="T93">
                              <a:pos x="T38" y="T39"/>
                            </a:cxn>
                            <a:cxn ang="T94">
                              <a:pos x="T40" y="T41"/>
                            </a:cxn>
                            <a:cxn ang="T95">
                              <a:pos x="T42" y="T43"/>
                            </a:cxn>
                            <a:cxn ang="T96">
                              <a:pos x="T44" y="T45"/>
                            </a:cxn>
                            <a:cxn ang="T97">
                              <a:pos x="T46" y="T47"/>
                            </a:cxn>
                            <a:cxn ang="T98">
                              <a:pos x="T48" y="T49"/>
                            </a:cxn>
                            <a:cxn ang="T99">
                              <a:pos x="T50" y="T51"/>
                            </a:cxn>
                            <a:cxn ang="T100">
                              <a:pos x="T52" y="T53"/>
                            </a:cxn>
                            <a:cxn ang="T101">
                              <a:pos x="T54" y="T55"/>
                            </a:cxn>
                            <a:cxn ang="T102">
                              <a:pos x="T56" y="T57"/>
                            </a:cxn>
                            <a:cxn ang="T103">
                              <a:pos x="T58" y="T59"/>
                            </a:cxn>
                            <a:cxn ang="T104">
                              <a:pos x="T60" y="T61"/>
                            </a:cxn>
                            <a:cxn ang="T105">
                              <a:pos x="T62" y="T63"/>
                            </a:cxn>
                            <a:cxn ang="T106">
                              <a:pos x="T64" y="T65"/>
                            </a:cxn>
                            <a:cxn ang="T107">
                              <a:pos x="T66" y="T67"/>
                            </a:cxn>
                            <a:cxn ang="T108">
                              <a:pos x="T68" y="T69"/>
                            </a:cxn>
                            <a:cxn ang="T109">
                              <a:pos x="T70" y="T71"/>
                            </a:cxn>
                            <a:cxn ang="T110">
                              <a:pos x="T72" y="T73"/>
                            </a:cxn>
                          </a:cxnLst>
                          <a:rect l="T111" t="T112" r="T113" b="T114"/>
                          <a:pathLst>
                            <a:path w="480" h="1028">
                              <a:moveTo>
                                <a:pt x="471" y="1017"/>
                              </a:moveTo>
                              <a:cubicBezTo>
                                <a:pt x="480" y="983"/>
                                <a:pt x="471" y="1028"/>
                                <a:pt x="468" y="993"/>
                              </a:cubicBezTo>
                              <a:cubicBezTo>
                                <a:pt x="467" y="982"/>
                                <a:pt x="471" y="968"/>
                                <a:pt x="474" y="957"/>
                              </a:cubicBezTo>
                              <a:cubicBezTo>
                                <a:pt x="470" y="931"/>
                                <a:pt x="476" y="907"/>
                                <a:pt x="468" y="882"/>
                              </a:cubicBezTo>
                              <a:cubicBezTo>
                                <a:pt x="470" y="860"/>
                                <a:pt x="474" y="838"/>
                                <a:pt x="477" y="816"/>
                              </a:cubicBezTo>
                              <a:cubicBezTo>
                                <a:pt x="476" y="813"/>
                                <a:pt x="474" y="810"/>
                                <a:pt x="474" y="807"/>
                              </a:cubicBezTo>
                              <a:cubicBezTo>
                                <a:pt x="474" y="782"/>
                                <a:pt x="461" y="775"/>
                                <a:pt x="459" y="750"/>
                              </a:cubicBezTo>
                              <a:cubicBezTo>
                                <a:pt x="458" y="739"/>
                                <a:pt x="459" y="705"/>
                                <a:pt x="459" y="705"/>
                              </a:cubicBezTo>
                              <a:cubicBezTo>
                                <a:pt x="456" y="706"/>
                                <a:pt x="451" y="711"/>
                                <a:pt x="450" y="708"/>
                              </a:cubicBezTo>
                              <a:cubicBezTo>
                                <a:pt x="448" y="705"/>
                                <a:pt x="456" y="703"/>
                                <a:pt x="456" y="699"/>
                              </a:cubicBezTo>
                              <a:cubicBezTo>
                                <a:pt x="457" y="688"/>
                                <a:pt x="453" y="679"/>
                                <a:pt x="450" y="669"/>
                              </a:cubicBezTo>
                              <a:cubicBezTo>
                                <a:pt x="453" y="642"/>
                                <a:pt x="453" y="617"/>
                                <a:pt x="444" y="591"/>
                              </a:cubicBezTo>
                              <a:cubicBezTo>
                                <a:pt x="459" y="547"/>
                                <a:pt x="462" y="546"/>
                                <a:pt x="429" y="510"/>
                              </a:cubicBezTo>
                              <a:cubicBezTo>
                                <a:pt x="428" y="519"/>
                                <a:pt x="435" y="472"/>
                                <a:pt x="432" y="480"/>
                              </a:cubicBezTo>
                              <a:cubicBezTo>
                                <a:pt x="431" y="483"/>
                                <a:pt x="424" y="486"/>
                                <a:pt x="423" y="483"/>
                              </a:cubicBezTo>
                              <a:cubicBezTo>
                                <a:pt x="408" y="434"/>
                                <a:pt x="437" y="445"/>
                                <a:pt x="408" y="438"/>
                              </a:cubicBezTo>
                              <a:cubicBezTo>
                                <a:pt x="400" y="428"/>
                                <a:pt x="391" y="419"/>
                                <a:pt x="384" y="408"/>
                              </a:cubicBezTo>
                              <a:cubicBezTo>
                                <a:pt x="382" y="394"/>
                                <a:pt x="382" y="346"/>
                                <a:pt x="372" y="336"/>
                              </a:cubicBezTo>
                              <a:cubicBezTo>
                                <a:pt x="367" y="331"/>
                                <a:pt x="358" y="332"/>
                                <a:pt x="351" y="330"/>
                              </a:cubicBezTo>
                              <a:cubicBezTo>
                                <a:pt x="347" y="315"/>
                                <a:pt x="353" y="307"/>
                                <a:pt x="345" y="294"/>
                              </a:cubicBezTo>
                              <a:cubicBezTo>
                                <a:pt x="345" y="291"/>
                                <a:pt x="341" y="212"/>
                                <a:pt x="312" y="222"/>
                              </a:cubicBezTo>
                              <a:cubicBezTo>
                                <a:pt x="305" y="202"/>
                                <a:pt x="312" y="168"/>
                                <a:pt x="306" y="174"/>
                              </a:cubicBezTo>
                              <a:cubicBezTo>
                                <a:pt x="304" y="176"/>
                                <a:pt x="299" y="175"/>
                                <a:pt x="297" y="177"/>
                              </a:cubicBezTo>
                              <a:cubicBezTo>
                                <a:pt x="295" y="179"/>
                                <a:pt x="283" y="211"/>
                                <a:pt x="291" y="186"/>
                              </a:cubicBezTo>
                              <a:cubicBezTo>
                                <a:pt x="289" y="177"/>
                                <a:pt x="287" y="162"/>
                                <a:pt x="279" y="156"/>
                              </a:cubicBezTo>
                              <a:cubicBezTo>
                                <a:pt x="270" y="149"/>
                                <a:pt x="246" y="147"/>
                                <a:pt x="246" y="147"/>
                              </a:cubicBezTo>
                              <a:cubicBezTo>
                                <a:pt x="240" y="141"/>
                                <a:pt x="231" y="138"/>
                                <a:pt x="225" y="132"/>
                              </a:cubicBezTo>
                              <a:cubicBezTo>
                                <a:pt x="213" y="120"/>
                                <a:pt x="218" y="114"/>
                                <a:pt x="201" y="105"/>
                              </a:cubicBezTo>
                              <a:cubicBezTo>
                                <a:pt x="182" y="110"/>
                                <a:pt x="176" y="102"/>
                                <a:pt x="159" y="96"/>
                              </a:cubicBezTo>
                              <a:cubicBezTo>
                                <a:pt x="143" y="80"/>
                                <a:pt x="119" y="78"/>
                                <a:pt x="102" y="63"/>
                              </a:cubicBezTo>
                              <a:cubicBezTo>
                                <a:pt x="64" y="29"/>
                                <a:pt x="97" y="59"/>
                                <a:pt x="78" y="33"/>
                              </a:cubicBezTo>
                              <a:cubicBezTo>
                                <a:pt x="72" y="24"/>
                                <a:pt x="59" y="18"/>
                                <a:pt x="51" y="12"/>
                              </a:cubicBezTo>
                              <a:cubicBezTo>
                                <a:pt x="45" y="8"/>
                                <a:pt x="33" y="0"/>
                                <a:pt x="33" y="0"/>
                              </a:cubicBezTo>
                              <a:cubicBezTo>
                                <a:pt x="0" y="11"/>
                                <a:pt x="11" y="11"/>
                                <a:pt x="21" y="48"/>
                              </a:cubicBezTo>
                              <a:cubicBezTo>
                                <a:pt x="23" y="55"/>
                                <a:pt x="41" y="129"/>
                                <a:pt x="48" y="132"/>
                              </a:cubicBezTo>
                              <a:cubicBezTo>
                                <a:pt x="78" y="126"/>
                                <a:pt x="90" y="103"/>
                                <a:pt x="117" y="108"/>
                              </a:cubicBezTo>
                              <a:cubicBezTo>
                                <a:pt x="124" y="118"/>
                                <a:pt x="120" y="114"/>
                                <a:pt x="126" y="120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grpSp>
                      <p:nvGrpSpPr>
                        <p:cNvPr id="876" name="Group 128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31" y="885"/>
                          <a:ext cx="758" cy="2167"/>
                          <a:chOff x="2431" y="885"/>
                          <a:chExt cx="758" cy="2167"/>
                        </a:xfrm>
                      </p:grpSpPr>
                      <p:sp>
                        <p:nvSpPr>
                          <p:cNvPr id="558" name="Oval 12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476" y="1157"/>
                            <a:ext cx="681" cy="1542"/>
                          </a:xfrm>
                          <a:prstGeom prst="ellipse">
                            <a:avLst/>
                          </a:pr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559" name="Freeform 128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95" y="2048"/>
                            <a:ext cx="294" cy="993"/>
                          </a:xfrm>
                          <a:custGeom>
                            <a:avLst/>
                            <a:gdLst>
                              <a:gd name="T0" fmla="*/ 0 w 294"/>
                              <a:gd name="T1" fmla="*/ 993 h 993"/>
                              <a:gd name="T2" fmla="*/ 15 w 294"/>
                              <a:gd name="T3" fmla="*/ 942 h 993"/>
                              <a:gd name="T4" fmla="*/ 30 w 294"/>
                              <a:gd name="T5" fmla="*/ 921 h 993"/>
                              <a:gd name="T6" fmla="*/ 51 w 294"/>
                              <a:gd name="T7" fmla="*/ 897 h 993"/>
                              <a:gd name="T8" fmla="*/ 66 w 294"/>
                              <a:gd name="T9" fmla="*/ 855 h 993"/>
                              <a:gd name="T10" fmla="*/ 78 w 294"/>
                              <a:gd name="T11" fmla="*/ 837 h 993"/>
                              <a:gd name="T12" fmla="*/ 84 w 294"/>
                              <a:gd name="T13" fmla="*/ 828 h 993"/>
                              <a:gd name="T14" fmla="*/ 108 w 294"/>
                              <a:gd name="T15" fmla="*/ 795 h 993"/>
                              <a:gd name="T16" fmla="*/ 129 w 294"/>
                              <a:gd name="T17" fmla="*/ 714 h 993"/>
                              <a:gd name="T18" fmla="*/ 147 w 294"/>
                              <a:gd name="T19" fmla="*/ 675 h 993"/>
                              <a:gd name="T20" fmla="*/ 162 w 294"/>
                              <a:gd name="T21" fmla="*/ 627 h 993"/>
                              <a:gd name="T22" fmla="*/ 204 w 294"/>
                              <a:gd name="T23" fmla="*/ 519 h 993"/>
                              <a:gd name="T24" fmla="*/ 141 w 294"/>
                              <a:gd name="T25" fmla="*/ 543 h 993"/>
                              <a:gd name="T26" fmla="*/ 99 w 294"/>
                              <a:gd name="T27" fmla="*/ 597 h 993"/>
                              <a:gd name="T28" fmla="*/ 81 w 294"/>
                              <a:gd name="T29" fmla="*/ 672 h 993"/>
                              <a:gd name="T30" fmla="*/ 69 w 294"/>
                              <a:gd name="T31" fmla="*/ 690 h 993"/>
                              <a:gd name="T32" fmla="*/ 78 w 294"/>
                              <a:gd name="T33" fmla="*/ 708 h 993"/>
                              <a:gd name="T34" fmla="*/ 45 w 294"/>
                              <a:gd name="T35" fmla="*/ 765 h 993"/>
                              <a:gd name="T36" fmla="*/ 42 w 294"/>
                              <a:gd name="T37" fmla="*/ 789 h 993"/>
                              <a:gd name="T38" fmla="*/ 39 w 294"/>
                              <a:gd name="T39" fmla="*/ 801 h 993"/>
                              <a:gd name="T40" fmla="*/ 15 w 294"/>
                              <a:gd name="T41" fmla="*/ 753 h 993"/>
                              <a:gd name="T42" fmla="*/ 51 w 294"/>
                              <a:gd name="T43" fmla="*/ 696 h 993"/>
                              <a:gd name="T44" fmla="*/ 69 w 294"/>
                              <a:gd name="T45" fmla="*/ 675 h 993"/>
                              <a:gd name="T46" fmla="*/ 114 w 294"/>
                              <a:gd name="T47" fmla="*/ 612 h 993"/>
                              <a:gd name="T48" fmla="*/ 129 w 294"/>
                              <a:gd name="T49" fmla="*/ 597 h 993"/>
                              <a:gd name="T50" fmla="*/ 141 w 294"/>
                              <a:gd name="T51" fmla="*/ 567 h 993"/>
                              <a:gd name="T52" fmla="*/ 153 w 294"/>
                              <a:gd name="T53" fmla="*/ 525 h 993"/>
                              <a:gd name="T54" fmla="*/ 168 w 294"/>
                              <a:gd name="T55" fmla="*/ 507 h 993"/>
                              <a:gd name="T56" fmla="*/ 174 w 294"/>
                              <a:gd name="T57" fmla="*/ 489 h 993"/>
                              <a:gd name="T58" fmla="*/ 180 w 294"/>
                              <a:gd name="T59" fmla="*/ 477 h 993"/>
                              <a:gd name="T60" fmla="*/ 210 w 294"/>
                              <a:gd name="T61" fmla="*/ 417 h 993"/>
                              <a:gd name="T62" fmla="*/ 225 w 294"/>
                              <a:gd name="T63" fmla="*/ 387 h 993"/>
                              <a:gd name="T64" fmla="*/ 231 w 294"/>
                              <a:gd name="T65" fmla="*/ 369 h 993"/>
                              <a:gd name="T66" fmla="*/ 234 w 294"/>
                              <a:gd name="T67" fmla="*/ 324 h 993"/>
                              <a:gd name="T68" fmla="*/ 246 w 294"/>
                              <a:gd name="T69" fmla="*/ 306 h 993"/>
                              <a:gd name="T70" fmla="*/ 252 w 294"/>
                              <a:gd name="T71" fmla="*/ 288 h 993"/>
                              <a:gd name="T72" fmla="*/ 261 w 294"/>
                              <a:gd name="T73" fmla="*/ 216 h 993"/>
                              <a:gd name="T74" fmla="*/ 279 w 294"/>
                              <a:gd name="T75" fmla="*/ 189 h 993"/>
                              <a:gd name="T76" fmla="*/ 261 w 294"/>
                              <a:gd name="T77" fmla="*/ 168 h 993"/>
                              <a:gd name="T78" fmla="*/ 282 w 294"/>
                              <a:gd name="T79" fmla="*/ 132 h 993"/>
                              <a:gd name="T80" fmla="*/ 294 w 294"/>
                              <a:gd name="T81" fmla="*/ 105 h 993"/>
                              <a:gd name="T82" fmla="*/ 279 w 294"/>
                              <a:gd name="T83" fmla="*/ 75 h 993"/>
                              <a:gd name="T84" fmla="*/ 288 w 294"/>
                              <a:gd name="T85" fmla="*/ 0 h 993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w 294"/>
                              <a:gd name="T130" fmla="*/ 0 h 993"/>
                              <a:gd name="T131" fmla="*/ 294 w 294"/>
                              <a:gd name="T132" fmla="*/ 993 h 993"/>
                            </a:gdLst>
                            <a:ahLst/>
                            <a:cxnLst>
                              <a:cxn ang="T86">
                                <a:pos x="T0" y="T1"/>
                              </a:cxn>
                              <a:cxn ang="T87">
                                <a:pos x="T2" y="T3"/>
                              </a:cxn>
                              <a:cxn ang="T88">
                                <a:pos x="T4" y="T5"/>
                              </a:cxn>
                              <a:cxn ang="T89">
                                <a:pos x="T6" y="T7"/>
                              </a:cxn>
                              <a:cxn ang="T90">
                                <a:pos x="T8" y="T9"/>
                              </a:cxn>
                              <a:cxn ang="T91">
                                <a:pos x="T10" y="T11"/>
                              </a:cxn>
                              <a:cxn ang="T92">
                                <a:pos x="T12" y="T13"/>
                              </a:cxn>
                              <a:cxn ang="T93">
                                <a:pos x="T14" y="T15"/>
                              </a:cxn>
                              <a:cxn ang="T94">
                                <a:pos x="T16" y="T17"/>
                              </a:cxn>
                              <a:cxn ang="T95">
                                <a:pos x="T18" y="T19"/>
                              </a:cxn>
                              <a:cxn ang="T96">
                                <a:pos x="T20" y="T21"/>
                              </a:cxn>
                              <a:cxn ang="T97">
                                <a:pos x="T22" y="T23"/>
                              </a:cxn>
                              <a:cxn ang="T98">
                                <a:pos x="T24" y="T25"/>
                              </a:cxn>
                              <a:cxn ang="T99">
                                <a:pos x="T26" y="T27"/>
                              </a:cxn>
                              <a:cxn ang="T100">
                                <a:pos x="T28" y="T29"/>
                              </a:cxn>
                              <a:cxn ang="T101">
                                <a:pos x="T30" y="T31"/>
                              </a:cxn>
                              <a:cxn ang="T102">
                                <a:pos x="T32" y="T33"/>
                              </a:cxn>
                              <a:cxn ang="T103">
                                <a:pos x="T34" y="T35"/>
                              </a:cxn>
                              <a:cxn ang="T104">
                                <a:pos x="T36" y="T37"/>
                              </a:cxn>
                              <a:cxn ang="T105">
                                <a:pos x="T38" y="T39"/>
                              </a:cxn>
                              <a:cxn ang="T106">
                                <a:pos x="T40" y="T41"/>
                              </a:cxn>
                              <a:cxn ang="T107">
                                <a:pos x="T42" y="T43"/>
                              </a:cxn>
                              <a:cxn ang="T108">
                                <a:pos x="T44" y="T45"/>
                              </a:cxn>
                              <a:cxn ang="T109">
                                <a:pos x="T46" y="T47"/>
                              </a:cxn>
                              <a:cxn ang="T110">
                                <a:pos x="T48" y="T49"/>
                              </a:cxn>
                              <a:cxn ang="T111">
                                <a:pos x="T50" y="T51"/>
                              </a:cxn>
                              <a:cxn ang="T112">
                                <a:pos x="T52" y="T53"/>
                              </a:cxn>
                              <a:cxn ang="T113">
                                <a:pos x="T54" y="T55"/>
                              </a:cxn>
                              <a:cxn ang="T114">
                                <a:pos x="T56" y="T57"/>
                              </a:cxn>
                              <a:cxn ang="T115">
                                <a:pos x="T58" y="T59"/>
                              </a:cxn>
                              <a:cxn ang="T116">
                                <a:pos x="T60" y="T61"/>
                              </a:cxn>
                              <a:cxn ang="T117">
                                <a:pos x="T62" y="T63"/>
                              </a:cxn>
                              <a:cxn ang="T118">
                                <a:pos x="T64" y="T65"/>
                              </a:cxn>
                              <a:cxn ang="T119">
                                <a:pos x="T66" y="T67"/>
                              </a:cxn>
                              <a:cxn ang="T120">
                                <a:pos x="T68" y="T69"/>
                              </a:cxn>
                              <a:cxn ang="T121">
                                <a:pos x="T70" y="T71"/>
                              </a:cxn>
                              <a:cxn ang="T122">
                                <a:pos x="T72" y="T73"/>
                              </a:cxn>
                              <a:cxn ang="T123">
                                <a:pos x="T74" y="T75"/>
                              </a:cxn>
                              <a:cxn ang="T124">
                                <a:pos x="T76" y="T77"/>
                              </a:cxn>
                              <a:cxn ang="T125">
                                <a:pos x="T78" y="T79"/>
                              </a:cxn>
                              <a:cxn ang="T126">
                                <a:pos x="T80" y="T81"/>
                              </a:cxn>
                              <a:cxn ang="T127">
                                <a:pos x="T82" y="T83"/>
                              </a:cxn>
                              <a:cxn ang="T128">
                                <a:pos x="T84" y="T85"/>
                              </a:cxn>
                            </a:cxnLst>
                            <a:rect l="T129" t="T130" r="T131" b="T132"/>
                            <a:pathLst>
                              <a:path w="294" h="993">
                                <a:moveTo>
                                  <a:pt x="0" y="993"/>
                                </a:moveTo>
                                <a:cubicBezTo>
                                  <a:pt x="5" y="973"/>
                                  <a:pt x="0" y="957"/>
                                  <a:pt x="15" y="942"/>
                                </a:cubicBezTo>
                                <a:cubicBezTo>
                                  <a:pt x="22" y="921"/>
                                  <a:pt x="15" y="926"/>
                                  <a:pt x="30" y="921"/>
                                </a:cubicBezTo>
                                <a:cubicBezTo>
                                  <a:pt x="34" y="908"/>
                                  <a:pt x="43" y="907"/>
                                  <a:pt x="51" y="897"/>
                                </a:cubicBezTo>
                                <a:cubicBezTo>
                                  <a:pt x="61" y="885"/>
                                  <a:pt x="62" y="869"/>
                                  <a:pt x="66" y="855"/>
                                </a:cubicBezTo>
                                <a:cubicBezTo>
                                  <a:pt x="68" y="848"/>
                                  <a:pt x="74" y="843"/>
                                  <a:pt x="78" y="837"/>
                                </a:cubicBezTo>
                                <a:cubicBezTo>
                                  <a:pt x="80" y="834"/>
                                  <a:pt x="84" y="828"/>
                                  <a:pt x="84" y="828"/>
                                </a:cubicBezTo>
                                <a:cubicBezTo>
                                  <a:pt x="88" y="811"/>
                                  <a:pt x="90" y="801"/>
                                  <a:pt x="108" y="795"/>
                                </a:cubicBezTo>
                                <a:cubicBezTo>
                                  <a:pt x="117" y="769"/>
                                  <a:pt x="122" y="741"/>
                                  <a:pt x="129" y="714"/>
                                </a:cubicBezTo>
                                <a:cubicBezTo>
                                  <a:pt x="134" y="696"/>
                                  <a:pt x="132" y="685"/>
                                  <a:pt x="147" y="675"/>
                                </a:cubicBezTo>
                                <a:cubicBezTo>
                                  <a:pt x="152" y="659"/>
                                  <a:pt x="158" y="643"/>
                                  <a:pt x="162" y="627"/>
                                </a:cubicBezTo>
                                <a:cubicBezTo>
                                  <a:pt x="164" y="594"/>
                                  <a:pt x="162" y="526"/>
                                  <a:pt x="204" y="519"/>
                                </a:cubicBezTo>
                                <a:cubicBezTo>
                                  <a:pt x="176" y="513"/>
                                  <a:pt x="163" y="528"/>
                                  <a:pt x="141" y="543"/>
                                </a:cubicBezTo>
                                <a:cubicBezTo>
                                  <a:pt x="128" y="562"/>
                                  <a:pt x="112" y="578"/>
                                  <a:pt x="99" y="597"/>
                                </a:cubicBezTo>
                                <a:cubicBezTo>
                                  <a:pt x="97" y="634"/>
                                  <a:pt x="96" y="645"/>
                                  <a:pt x="81" y="672"/>
                                </a:cubicBezTo>
                                <a:cubicBezTo>
                                  <a:pt x="77" y="678"/>
                                  <a:pt x="71" y="683"/>
                                  <a:pt x="69" y="690"/>
                                </a:cubicBezTo>
                                <a:cubicBezTo>
                                  <a:pt x="67" y="696"/>
                                  <a:pt x="78" y="708"/>
                                  <a:pt x="78" y="708"/>
                                </a:cubicBezTo>
                                <a:cubicBezTo>
                                  <a:pt x="75" y="732"/>
                                  <a:pt x="58" y="745"/>
                                  <a:pt x="45" y="765"/>
                                </a:cubicBezTo>
                                <a:cubicBezTo>
                                  <a:pt x="44" y="773"/>
                                  <a:pt x="43" y="781"/>
                                  <a:pt x="42" y="789"/>
                                </a:cubicBezTo>
                                <a:cubicBezTo>
                                  <a:pt x="41" y="793"/>
                                  <a:pt x="41" y="805"/>
                                  <a:pt x="39" y="801"/>
                                </a:cubicBezTo>
                                <a:cubicBezTo>
                                  <a:pt x="34" y="789"/>
                                  <a:pt x="18" y="766"/>
                                  <a:pt x="15" y="753"/>
                                </a:cubicBezTo>
                                <a:cubicBezTo>
                                  <a:pt x="17" y="731"/>
                                  <a:pt x="36" y="713"/>
                                  <a:pt x="51" y="696"/>
                                </a:cubicBezTo>
                                <a:cubicBezTo>
                                  <a:pt x="60" y="686"/>
                                  <a:pt x="63" y="687"/>
                                  <a:pt x="69" y="675"/>
                                </a:cubicBezTo>
                                <a:cubicBezTo>
                                  <a:pt x="80" y="653"/>
                                  <a:pt x="93" y="626"/>
                                  <a:pt x="114" y="612"/>
                                </a:cubicBezTo>
                                <a:cubicBezTo>
                                  <a:pt x="118" y="606"/>
                                  <a:pt x="125" y="603"/>
                                  <a:pt x="129" y="597"/>
                                </a:cubicBezTo>
                                <a:cubicBezTo>
                                  <a:pt x="135" y="589"/>
                                  <a:pt x="135" y="576"/>
                                  <a:pt x="141" y="567"/>
                                </a:cubicBezTo>
                                <a:cubicBezTo>
                                  <a:pt x="143" y="556"/>
                                  <a:pt x="145" y="533"/>
                                  <a:pt x="153" y="525"/>
                                </a:cubicBezTo>
                                <a:cubicBezTo>
                                  <a:pt x="159" y="519"/>
                                  <a:pt x="165" y="515"/>
                                  <a:pt x="168" y="507"/>
                                </a:cubicBezTo>
                                <a:cubicBezTo>
                                  <a:pt x="171" y="501"/>
                                  <a:pt x="171" y="495"/>
                                  <a:pt x="174" y="489"/>
                                </a:cubicBezTo>
                                <a:cubicBezTo>
                                  <a:pt x="176" y="485"/>
                                  <a:pt x="178" y="481"/>
                                  <a:pt x="180" y="477"/>
                                </a:cubicBezTo>
                                <a:cubicBezTo>
                                  <a:pt x="183" y="444"/>
                                  <a:pt x="199" y="449"/>
                                  <a:pt x="210" y="417"/>
                                </a:cubicBezTo>
                                <a:cubicBezTo>
                                  <a:pt x="216" y="419"/>
                                  <a:pt x="221" y="389"/>
                                  <a:pt x="225" y="387"/>
                                </a:cubicBezTo>
                                <a:cubicBezTo>
                                  <a:pt x="230" y="384"/>
                                  <a:pt x="231" y="369"/>
                                  <a:pt x="231" y="369"/>
                                </a:cubicBezTo>
                                <a:cubicBezTo>
                                  <a:pt x="232" y="354"/>
                                  <a:pt x="231" y="339"/>
                                  <a:pt x="234" y="324"/>
                                </a:cubicBezTo>
                                <a:cubicBezTo>
                                  <a:pt x="236" y="317"/>
                                  <a:pt x="244" y="313"/>
                                  <a:pt x="246" y="306"/>
                                </a:cubicBezTo>
                                <a:cubicBezTo>
                                  <a:pt x="248" y="300"/>
                                  <a:pt x="252" y="288"/>
                                  <a:pt x="252" y="288"/>
                                </a:cubicBezTo>
                                <a:cubicBezTo>
                                  <a:pt x="245" y="268"/>
                                  <a:pt x="250" y="235"/>
                                  <a:pt x="261" y="216"/>
                                </a:cubicBezTo>
                                <a:cubicBezTo>
                                  <a:pt x="266" y="207"/>
                                  <a:pt x="279" y="189"/>
                                  <a:pt x="279" y="189"/>
                                </a:cubicBezTo>
                                <a:cubicBezTo>
                                  <a:pt x="274" y="174"/>
                                  <a:pt x="266" y="183"/>
                                  <a:pt x="261" y="168"/>
                                </a:cubicBezTo>
                                <a:cubicBezTo>
                                  <a:pt x="265" y="152"/>
                                  <a:pt x="268" y="142"/>
                                  <a:pt x="282" y="132"/>
                                </a:cubicBezTo>
                                <a:cubicBezTo>
                                  <a:pt x="289" y="111"/>
                                  <a:pt x="284" y="119"/>
                                  <a:pt x="294" y="105"/>
                                </a:cubicBezTo>
                                <a:cubicBezTo>
                                  <a:pt x="282" y="97"/>
                                  <a:pt x="283" y="88"/>
                                  <a:pt x="279" y="75"/>
                                </a:cubicBezTo>
                                <a:cubicBezTo>
                                  <a:pt x="285" y="6"/>
                                  <a:pt x="278" y="30"/>
                                  <a:pt x="288" y="0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1905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560" name="Freeform 128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431" y="1066"/>
                            <a:ext cx="432" cy="1986"/>
                          </a:xfrm>
                          <a:custGeom>
                            <a:avLst/>
                            <a:gdLst>
                              <a:gd name="T0" fmla="*/ 427 w 432"/>
                              <a:gd name="T1" fmla="*/ 1986 h 1986"/>
                              <a:gd name="T2" fmla="*/ 412 w 432"/>
                              <a:gd name="T3" fmla="*/ 1950 h 1986"/>
                              <a:gd name="T4" fmla="*/ 325 w 432"/>
                              <a:gd name="T5" fmla="*/ 1866 h 1986"/>
                              <a:gd name="T6" fmla="*/ 343 w 432"/>
                              <a:gd name="T7" fmla="*/ 1863 h 1986"/>
                              <a:gd name="T8" fmla="*/ 325 w 432"/>
                              <a:gd name="T9" fmla="*/ 1836 h 1986"/>
                              <a:gd name="T10" fmla="*/ 307 w 432"/>
                              <a:gd name="T11" fmla="*/ 1809 h 1986"/>
                              <a:gd name="T12" fmla="*/ 262 w 432"/>
                              <a:gd name="T13" fmla="*/ 1761 h 1986"/>
                              <a:gd name="T14" fmla="*/ 193 w 432"/>
                              <a:gd name="T15" fmla="*/ 1710 h 1986"/>
                              <a:gd name="T16" fmla="*/ 163 w 432"/>
                              <a:gd name="T17" fmla="*/ 1647 h 1986"/>
                              <a:gd name="T18" fmla="*/ 151 w 432"/>
                              <a:gd name="T19" fmla="*/ 1608 h 1986"/>
                              <a:gd name="T20" fmla="*/ 133 w 432"/>
                              <a:gd name="T21" fmla="*/ 1590 h 1986"/>
                              <a:gd name="T22" fmla="*/ 112 w 432"/>
                              <a:gd name="T23" fmla="*/ 1524 h 1986"/>
                              <a:gd name="T24" fmla="*/ 142 w 432"/>
                              <a:gd name="T25" fmla="*/ 1530 h 1986"/>
                              <a:gd name="T26" fmla="*/ 163 w 432"/>
                              <a:gd name="T27" fmla="*/ 1575 h 1986"/>
                              <a:gd name="T28" fmla="*/ 190 w 432"/>
                              <a:gd name="T29" fmla="*/ 1593 h 1986"/>
                              <a:gd name="T30" fmla="*/ 199 w 432"/>
                              <a:gd name="T31" fmla="*/ 1599 h 1986"/>
                              <a:gd name="T32" fmla="*/ 217 w 432"/>
                              <a:gd name="T33" fmla="*/ 1623 h 1986"/>
                              <a:gd name="T34" fmla="*/ 247 w 432"/>
                              <a:gd name="T35" fmla="*/ 1671 h 1986"/>
                              <a:gd name="T36" fmla="*/ 274 w 432"/>
                              <a:gd name="T37" fmla="*/ 1719 h 1986"/>
                              <a:gd name="T38" fmla="*/ 304 w 432"/>
                              <a:gd name="T39" fmla="*/ 1755 h 1986"/>
                              <a:gd name="T40" fmla="*/ 316 w 432"/>
                              <a:gd name="T41" fmla="*/ 1734 h 1986"/>
                              <a:gd name="T42" fmla="*/ 286 w 432"/>
                              <a:gd name="T43" fmla="*/ 1704 h 1986"/>
                              <a:gd name="T44" fmla="*/ 253 w 432"/>
                              <a:gd name="T45" fmla="*/ 1659 h 1986"/>
                              <a:gd name="T46" fmla="*/ 223 w 432"/>
                              <a:gd name="T47" fmla="*/ 1620 h 1986"/>
                              <a:gd name="T48" fmla="*/ 193 w 432"/>
                              <a:gd name="T49" fmla="*/ 1581 h 1986"/>
                              <a:gd name="T50" fmla="*/ 145 w 432"/>
                              <a:gd name="T51" fmla="*/ 1530 h 1986"/>
                              <a:gd name="T52" fmla="*/ 130 w 432"/>
                              <a:gd name="T53" fmla="*/ 1500 h 1986"/>
                              <a:gd name="T54" fmla="*/ 103 w 432"/>
                              <a:gd name="T55" fmla="*/ 1470 h 1986"/>
                              <a:gd name="T56" fmla="*/ 82 w 432"/>
                              <a:gd name="T57" fmla="*/ 1425 h 1986"/>
                              <a:gd name="T58" fmla="*/ 71 w 432"/>
                              <a:gd name="T59" fmla="*/ 1330 h 1986"/>
                              <a:gd name="T60" fmla="*/ 46 w 432"/>
                              <a:gd name="T61" fmla="*/ 1239 h 1986"/>
                              <a:gd name="T62" fmla="*/ 22 w 432"/>
                              <a:gd name="T63" fmla="*/ 1182 h 1986"/>
                              <a:gd name="T64" fmla="*/ 25 w 432"/>
                              <a:gd name="T65" fmla="*/ 1104 h 1986"/>
                              <a:gd name="T66" fmla="*/ 16 w 432"/>
                              <a:gd name="T67" fmla="*/ 1062 h 1986"/>
                              <a:gd name="T68" fmla="*/ 16 w 432"/>
                              <a:gd name="T69" fmla="*/ 1014 h 1986"/>
                              <a:gd name="T70" fmla="*/ 31 w 432"/>
                              <a:gd name="T71" fmla="*/ 951 h 1986"/>
                              <a:gd name="T72" fmla="*/ 1 w 432"/>
                              <a:gd name="T73" fmla="*/ 837 h 1986"/>
                              <a:gd name="T74" fmla="*/ 22 w 432"/>
                              <a:gd name="T75" fmla="*/ 777 h 1986"/>
                              <a:gd name="T76" fmla="*/ 25 w 432"/>
                              <a:gd name="T77" fmla="*/ 723 h 1986"/>
                              <a:gd name="T78" fmla="*/ 22 w 432"/>
                              <a:gd name="T79" fmla="*/ 621 h 1986"/>
                              <a:gd name="T80" fmla="*/ 40 w 432"/>
                              <a:gd name="T81" fmla="*/ 540 h 1986"/>
                              <a:gd name="T82" fmla="*/ 58 w 432"/>
                              <a:gd name="T83" fmla="*/ 447 h 1986"/>
                              <a:gd name="T84" fmla="*/ 82 w 432"/>
                              <a:gd name="T85" fmla="*/ 363 h 1986"/>
                              <a:gd name="T86" fmla="*/ 94 w 432"/>
                              <a:gd name="T87" fmla="*/ 336 h 1986"/>
                              <a:gd name="T88" fmla="*/ 97 w 432"/>
                              <a:gd name="T89" fmla="*/ 327 h 1986"/>
                              <a:gd name="T90" fmla="*/ 100 w 432"/>
                              <a:gd name="T91" fmla="*/ 291 h 1986"/>
                              <a:gd name="T92" fmla="*/ 148 w 432"/>
                              <a:gd name="T93" fmla="*/ 279 h 1986"/>
                              <a:gd name="T94" fmla="*/ 139 w 432"/>
                              <a:gd name="T95" fmla="*/ 222 h 1986"/>
                              <a:gd name="T96" fmla="*/ 136 w 432"/>
                              <a:gd name="T97" fmla="*/ 213 h 1986"/>
                              <a:gd name="T98" fmla="*/ 172 w 432"/>
                              <a:gd name="T99" fmla="*/ 195 h 1986"/>
                              <a:gd name="T100" fmla="*/ 211 w 432"/>
                              <a:gd name="T101" fmla="*/ 120 h 1986"/>
                              <a:gd name="T102" fmla="*/ 229 w 432"/>
                              <a:gd name="T103" fmla="*/ 129 h 1986"/>
                              <a:gd name="T104" fmla="*/ 235 w 432"/>
                              <a:gd name="T105" fmla="*/ 81 h 1986"/>
                              <a:gd name="T106" fmla="*/ 265 w 432"/>
                              <a:gd name="T107" fmla="*/ 0 h 1986"/>
                              <a:gd name="T108" fmla="*/ 280 w 432"/>
                              <a:gd name="T109" fmla="*/ 39 h 1986"/>
                              <a:gd name="T110" fmla="*/ 292 w 432"/>
                              <a:gd name="T111" fmla="*/ 123 h 198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60000 65536"/>
                              <a:gd name="T163" fmla="*/ 0 60000 65536"/>
                              <a:gd name="T164" fmla="*/ 0 60000 65536"/>
                              <a:gd name="T165" fmla="*/ 0 60000 65536"/>
                              <a:gd name="T166" fmla="*/ 0 60000 65536"/>
                              <a:gd name="T167" fmla="*/ 0 60000 65536"/>
                              <a:gd name="T168" fmla="*/ 0 w 432"/>
                              <a:gd name="T169" fmla="*/ 0 h 1986"/>
                              <a:gd name="T170" fmla="*/ 432 w 432"/>
                              <a:gd name="T171" fmla="*/ 1986 h 1986"/>
                            </a:gdLst>
                            <a:ahLst/>
                            <a:cxnLst>
                              <a:cxn ang="T112">
                                <a:pos x="T0" y="T1"/>
                              </a:cxn>
                              <a:cxn ang="T113">
                                <a:pos x="T2" y="T3"/>
                              </a:cxn>
                              <a:cxn ang="T114">
                                <a:pos x="T4" y="T5"/>
                              </a:cxn>
                              <a:cxn ang="T115">
                                <a:pos x="T6" y="T7"/>
                              </a:cxn>
                              <a:cxn ang="T116">
                                <a:pos x="T8" y="T9"/>
                              </a:cxn>
                              <a:cxn ang="T117">
                                <a:pos x="T10" y="T11"/>
                              </a:cxn>
                              <a:cxn ang="T118">
                                <a:pos x="T12" y="T13"/>
                              </a:cxn>
                              <a:cxn ang="T119">
                                <a:pos x="T14" y="T15"/>
                              </a:cxn>
                              <a:cxn ang="T120">
                                <a:pos x="T16" y="T17"/>
                              </a:cxn>
                              <a:cxn ang="T121">
                                <a:pos x="T18" y="T19"/>
                              </a:cxn>
                              <a:cxn ang="T122">
                                <a:pos x="T20" y="T21"/>
                              </a:cxn>
                              <a:cxn ang="T123">
                                <a:pos x="T22" y="T23"/>
                              </a:cxn>
                              <a:cxn ang="T124">
                                <a:pos x="T24" y="T25"/>
                              </a:cxn>
                              <a:cxn ang="T125">
                                <a:pos x="T26" y="T27"/>
                              </a:cxn>
                              <a:cxn ang="T126">
                                <a:pos x="T28" y="T29"/>
                              </a:cxn>
                              <a:cxn ang="T127">
                                <a:pos x="T30" y="T31"/>
                              </a:cxn>
                              <a:cxn ang="T128">
                                <a:pos x="T32" y="T33"/>
                              </a:cxn>
                              <a:cxn ang="T129">
                                <a:pos x="T34" y="T35"/>
                              </a:cxn>
                              <a:cxn ang="T130">
                                <a:pos x="T36" y="T37"/>
                              </a:cxn>
                              <a:cxn ang="T131">
                                <a:pos x="T38" y="T39"/>
                              </a:cxn>
                              <a:cxn ang="T132">
                                <a:pos x="T40" y="T41"/>
                              </a:cxn>
                              <a:cxn ang="T133">
                                <a:pos x="T42" y="T43"/>
                              </a:cxn>
                              <a:cxn ang="T134">
                                <a:pos x="T44" y="T45"/>
                              </a:cxn>
                              <a:cxn ang="T135">
                                <a:pos x="T46" y="T47"/>
                              </a:cxn>
                              <a:cxn ang="T136">
                                <a:pos x="T48" y="T49"/>
                              </a:cxn>
                              <a:cxn ang="T137">
                                <a:pos x="T50" y="T51"/>
                              </a:cxn>
                              <a:cxn ang="T138">
                                <a:pos x="T52" y="T53"/>
                              </a:cxn>
                              <a:cxn ang="T139">
                                <a:pos x="T54" y="T55"/>
                              </a:cxn>
                              <a:cxn ang="T140">
                                <a:pos x="T56" y="T57"/>
                              </a:cxn>
                              <a:cxn ang="T141">
                                <a:pos x="T58" y="T59"/>
                              </a:cxn>
                              <a:cxn ang="T142">
                                <a:pos x="T60" y="T61"/>
                              </a:cxn>
                              <a:cxn ang="T143">
                                <a:pos x="T62" y="T63"/>
                              </a:cxn>
                              <a:cxn ang="T144">
                                <a:pos x="T64" y="T65"/>
                              </a:cxn>
                              <a:cxn ang="T145">
                                <a:pos x="T66" y="T67"/>
                              </a:cxn>
                              <a:cxn ang="T146">
                                <a:pos x="T68" y="T69"/>
                              </a:cxn>
                              <a:cxn ang="T147">
                                <a:pos x="T70" y="T71"/>
                              </a:cxn>
                              <a:cxn ang="T148">
                                <a:pos x="T72" y="T73"/>
                              </a:cxn>
                              <a:cxn ang="T149">
                                <a:pos x="T74" y="T75"/>
                              </a:cxn>
                              <a:cxn ang="T150">
                                <a:pos x="T76" y="T77"/>
                              </a:cxn>
                              <a:cxn ang="T151">
                                <a:pos x="T78" y="T79"/>
                              </a:cxn>
                              <a:cxn ang="T152">
                                <a:pos x="T80" y="T81"/>
                              </a:cxn>
                              <a:cxn ang="T153">
                                <a:pos x="T82" y="T83"/>
                              </a:cxn>
                              <a:cxn ang="T154">
                                <a:pos x="T84" y="T85"/>
                              </a:cxn>
                              <a:cxn ang="T155">
                                <a:pos x="T86" y="T87"/>
                              </a:cxn>
                              <a:cxn ang="T156">
                                <a:pos x="T88" y="T89"/>
                              </a:cxn>
                              <a:cxn ang="T157">
                                <a:pos x="T90" y="T91"/>
                              </a:cxn>
                              <a:cxn ang="T158">
                                <a:pos x="T92" y="T93"/>
                              </a:cxn>
                              <a:cxn ang="T159">
                                <a:pos x="T94" y="T95"/>
                              </a:cxn>
                              <a:cxn ang="T160">
                                <a:pos x="T96" y="T97"/>
                              </a:cxn>
                              <a:cxn ang="T161">
                                <a:pos x="T98" y="T99"/>
                              </a:cxn>
                              <a:cxn ang="T162">
                                <a:pos x="T100" y="T101"/>
                              </a:cxn>
                              <a:cxn ang="T163">
                                <a:pos x="T102" y="T103"/>
                              </a:cxn>
                              <a:cxn ang="T164">
                                <a:pos x="T104" y="T105"/>
                              </a:cxn>
                              <a:cxn ang="T165">
                                <a:pos x="T106" y="T107"/>
                              </a:cxn>
                              <a:cxn ang="T166">
                                <a:pos x="T108" y="T109"/>
                              </a:cxn>
                              <a:cxn ang="T167">
                                <a:pos x="T110" y="T111"/>
                              </a:cxn>
                            </a:cxnLst>
                            <a:rect l="T168" t="T169" r="T170" b="T171"/>
                            <a:pathLst>
                              <a:path w="432" h="1986">
                                <a:moveTo>
                                  <a:pt x="427" y="1986"/>
                                </a:moveTo>
                                <a:cubicBezTo>
                                  <a:pt x="432" y="1970"/>
                                  <a:pt x="423" y="1961"/>
                                  <a:pt x="412" y="1950"/>
                                </a:cubicBezTo>
                                <a:cubicBezTo>
                                  <a:pt x="405" y="1899"/>
                                  <a:pt x="355" y="1896"/>
                                  <a:pt x="325" y="1866"/>
                                </a:cubicBezTo>
                                <a:cubicBezTo>
                                  <a:pt x="331" y="1865"/>
                                  <a:pt x="339" y="1867"/>
                                  <a:pt x="343" y="1863"/>
                                </a:cubicBezTo>
                                <a:cubicBezTo>
                                  <a:pt x="352" y="1854"/>
                                  <a:pt x="328" y="1838"/>
                                  <a:pt x="325" y="1836"/>
                                </a:cubicBezTo>
                                <a:cubicBezTo>
                                  <a:pt x="319" y="1824"/>
                                  <a:pt x="320" y="1813"/>
                                  <a:pt x="307" y="1809"/>
                                </a:cubicBezTo>
                                <a:cubicBezTo>
                                  <a:pt x="287" y="1789"/>
                                  <a:pt x="297" y="1773"/>
                                  <a:pt x="262" y="1761"/>
                                </a:cubicBezTo>
                                <a:cubicBezTo>
                                  <a:pt x="234" y="1740"/>
                                  <a:pt x="229" y="1716"/>
                                  <a:pt x="193" y="1710"/>
                                </a:cubicBezTo>
                                <a:cubicBezTo>
                                  <a:pt x="188" y="1691"/>
                                  <a:pt x="174" y="1663"/>
                                  <a:pt x="163" y="1647"/>
                                </a:cubicBezTo>
                                <a:cubicBezTo>
                                  <a:pt x="161" y="1635"/>
                                  <a:pt x="159" y="1618"/>
                                  <a:pt x="151" y="1608"/>
                                </a:cubicBezTo>
                                <a:cubicBezTo>
                                  <a:pt x="146" y="1601"/>
                                  <a:pt x="133" y="1590"/>
                                  <a:pt x="133" y="1590"/>
                                </a:cubicBezTo>
                                <a:cubicBezTo>
                                  <a:pt x="138" y="1565"/>
                                  <a:pt x="130" y="1542"/>
                                  <a:pt x="112" y="1524"/>
                                </a:cubicBezTo>
                                <a:cubicBezTo>
                                  <a:pt x="125" y="1520"/>
                                  <a:pt x="131" y="1523"/>
                                  <a:pt x="142" y="1530"/>
                                </a:cubicBezTo>
                                <a:cubicBezTo>
                                  <a:pt x="151" y="1543"/>
                                  <a:pt x="151" y="1564"/>
                                  <a:pt x="163" y="1575"/>
                                </a:cubicBezTo>
                                <a:cubicBezTo>
                                  <a:pt x="171" y="1582"/>
                                  <a:pt x="181" y="1587"/>
                                  <a:pt x="190" y="1593"/>
                                </a:cubicBezTo>
                                <a:cubicBezTo>
                                  <a:pt x="193" y="1595"/>
                                  <a:pt x="199" y="1599"/>
                                  <a:pt x="199" y="1599"/>
                                </a:cubicBezTo>
                                <a:cubicBezTo>
                                  <a:pt x="203" y="1616"/>
                                  <a:pt x="209" y="1609"/>
                                  <a:pt x="217" y="1623"/>
                                </a:cubicBezTo>
                                <a:cubicBezTo>
                                  <a:pt x="228" y="1642"/>
                                  <a:pt x="224" y="1663"/>
                                  <a:pt x="247" y="1671"/>
                                </a:cubicBezTo>
                                <a:cubicBezTo>
                                  <a:pt x="252" y="1687"/>
                                  <a:pt x="264" y="1705"/>
                                  <a:pt x="274" y="1719"/>
                                </a:cubicBezTo>
                                <a:cubicBezTo>
                                  <a:pt x="279" y="1742"/>
                                  <a:pt x="286" y="1743"/>
                                  <a:pt x="304" y="1755"/>
                                </a:cubicBezTo>
                                <a:cubicBezTo>
                                  <a:pt x="339" y="1751"/>
                                  <a:pt x="334" y="1752"/>
                                  <a:pt x="316" y="1734"/>
                                </a:cubicBezTo>
                                <a:cubicBezTo>
                                  <a:pt x="311" y="1718"/>
                                  <a:pt x="295" y="1717"/>
                                  <a:pt x="286" y="1704"/>
                                </a:cubicBezTo>
                                <a:cubicBezTo>
                                  <a:pt x="275" y="1689"/>
                                  <a:pt x="266" y="1672"/>
                                  <a:pt x="253" y="1659"/>
                                </a:cubicBezTo>
                                <a:cubicBezTo>
                                  <a:pt x="250" y="1650"/>
                                  <a:pt x="231" y="1625"/>
                                  <a:pt x="223" y="1620"/>
                                </a:cubicBezTo>
                                <a:cubicBezTo>
                                  <a:pt x="216" y="1609"/>
                                  <a:pt x="205" y="1585"/>
                                  <a:pt x="193" y="1581"/>
                                </a:cubicBezTo>
                                <a:cubicBezTo>
                                  <a:pt x="178" y="1566"/>
                                  <a:pt x="163" y="1542"/>
                                  <a:pt x="145" y="1530"/>
                                </a:cubicBezTo>
                                <a:cubicBezTo>
                                  <a:pt x="137" y="1507"/>
                                  <a:pt x="143" y="1517"/>
                                  <a:pt x="130" y="1500"/>
                                </a:cubicBezTo>
                                <a:cubicBezTo>
                                  <a:pt x="126" y="1488"/>
                                  <a:pt x="114" y="1477"/>
                                  <a:pt x="103" y="1470"/>
                                </a:cubicBezTo>
                                <a:cubicBezTo>
                                  <a:pt x="98" y="1454"/>
                                  <a:pt x="87" y="1441"/>
                                  <a:pt x="82" y="1425"/>
                                </a:cubicBezTo>
                                <a:cubicBezTo>
                                  <a:pt x="92" y="1354"/>
                                  <a:pt x="60" y="1401"/>
                                  <a:pt x="71" y="1330"/>
                                </a:cubicBezTo>
                                <a:cubicBezTo>
                                  <a:pt x="65" y="1299"/>
                                  <a:pt x="56" y="1263"/>
                                  <a:pt x="46" y="1239"/>
                                </a:cubicBezTo>
                                <a:cubicBezTo>
                                  <a:pt x="43" y="1232"/>
                                  <a:pt x="25" y="1204"/>
                                  <a:pt x="22" y="1182"/>
                                </a:cubicBezTo>
                                <a:cubicBezTo>
                                  <a:pt x="19" y="1160"/>
                                  <a:pt x="26" y="1124"/>
                                  <a:pt x="25" y="1104"/>
                                </a:cubicBezTo>
                                <a:cubicBezTo>
                                  <a:pt x="20" y="1086"/>
                                  <a:pt x="23" y="1084"/>
                                  <a:pt x="16" y="1062"/>
                                </a:cubicBezTo>
                                <a:cubicBezTo>
                                  <a:pt x="15" y="1059"/>
                                  <a:pt x="16" y="1014"/>
                                  <a:pt x="16" y="1014"/>
                                </a:cubicBezTo>
                                <a:cubicBezTo>
                                  <a:pt x="23" y="986"/>
                                  <a:pt x="38" y="978"/>
                                  <a:pt x="31" y="951"/>
                                </a:cubicBezTo>
                                <a:cubicBezTo>
                                  <a:pt x="21" y="913"/>
                                  <a:pt x="11" y="875"/>
                                  <a:pt x="1" y="837"/>
                                </a:cubicBezTo>
                                <a:cubicBezTo>
                                  <a:pt x="0" y="808"/>
                                  <a:pt x="18" y="796"/>
                                  <a:pt x="22" y="777"/>
                                </a:cubicBezTo>
                                <a:cubicBezTo>
                                  <a:pt x="19" y="758"/>
                                  <a:pt x="20" y="742"/>
                                  <a:pt x="25" y="723"/>
                                </a:cubicBezTo>
                                <a:cubicBezTo>
                                  <a:pt x="24" y="689"/>
                                  <a:pt x="22" y="655"/>
                                  <a:pt x="22" y="621"/>
                                </a:cubicBezTo>
                                <a:cubicBezTo>
                                  <a:pt x="22" y="594"/>
                                  <a:pt x="34" y="566"/>
                                  <a:pt x="40" y="540"/>
                                </a:cubicBezTo>
                                <a:cubicBezTo>
                                  <a:pt x="48" y="509"/>
                                  <a:pt x="51" y="478"/>
                                  <a:pt x="58" y="447"/>
                                </a:cubicBezTo>
                                <a:cubicBezTo>
                                  <a:pt x="64" y="419"/>
                                  <a:pt x="73" y="391"/>
                                  <a:pt x="82" y="363"/>
                                </a:cubicBezTo>
                                <a:cubicBezTo>
                                  <a:pt x="85" y="354"/>
                                  <a:pt x="91" y="345"/>
                                  <a:pt x="94" y="336"/>
                                </a:cubicBezTo>
                                <a:cubicBezTo>
                                  <a:pt x="95" y="333"/>
                                  <a:pt x="97" y="327"/>
                                  <a:pt x="97" y="327"/>
                                </a:cubicBezTo>
                                <a:cubicBezTo>
                                  <a:pt x="98" y="315"/>
                                  <a:pt x="91" y="299"/>
                                  <a:pt x="100" y="291"/>
                                </a:cubicBezTo>
                                <a:cubicBezTo>
                                  <a:pt x="165" y="239"/>
                                  <a:pt x="137" y="313"/>
                                  <a:pt x="148" y="279"/>
                                </a:cubicBezTo>
                                <a:cubicBezTo>
                                  <a:pt x="151" y="258"/>
                                  <a:pt x="155" y="238"/>
                                  <a:pt x="139" y="222"/>
                                </a:cubicBezTo>
                                <a:cubicBezTo>
                                  <a:pt x="138" y="219"/>
                                  <a:pt x="135" y="216"/>
                                  <a:pt x="136" y="213"/>
                                </a:cubicBezTo>
                                <a:cubicBezTo>
                                  <a:pt x="139" y="206"/>
                                  <a:pt x="165" y="197"/>
                                  <a:pt x="172" y="195"/>
                                </a:cubicBezTo>
                                <a:cubicBezTo>
                                  <a:pt x="178" y="177"/>
                                  <a:pt x="194" y="126"/>
                                  <a:pt x="211" y="120"/>
                                </a:cubicBezTo>
                                <a:cubicBezTo>
                                  <a:pt x="217" y="122"/>
                                  <a:pt x="226" y="135"/>
                                  <a:pt x="229" y="129"/>
                                </a:cubicBezTo>
                                <a:cubicBezTo>
                                  <a:pt x="236" y="115"/>
                                  <a:pt x="230" y="96"/>
                                  <a:pt x="235" y="81"/>
                                </a:cubicBezTo>
                                <a:cubicBezTo>
                                  <a:pt x="243" y="54"/>
                                  <a:pt x="249" y="24"/>
                                  <a:pt x="265" y="0"/>
                                </a:cubicBezTo>
                                <a:cubicBezTo>
                                  <a:pt x="280" y="10"/>
                                  <a:pt x="278" y="19"/>
                                  <a:pt x="280" y="39"/>
                                </a:cubicBezTo>
                                <a:cubicBezTo>
                                  <a:pt x="283" y="66"/>
                                  <a:pt x="292" y="97"/>
                                  <a:pt x="292" y="123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561" name="AutoShape 12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9600000" flipH="1">
                            <a:off x="2726" y="885"/>
                            <a:ext cx="45" cy="181"/>
                          </a:xfrm>
                          <a:prstGeom prst="lightningBolt">
                            <a:avLst/>
                          </a:pr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555" name="Freeform 12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60" y="2504"/>
                        <a:ext cx="185" cy="280"/>
                      </a:xfrm>
                      <a:custGeom>
                        <a:avLst/>
                        <a:gdLst>
                          <a:gd name="T0" fmla="*/ 180 w 185"/>
                          <a:gd name="T1" fmla="*/ 0 h 280"/>
                          <a:gd name="T2" fmla="*/ 172 w 185"/>
                          <a:gd name="T3" fmla="*/ 24 h 280"/>
                          <a:gd name="T4" fmla="*/ 148 w 185"/>
                          <a:gd name="T5" fmla="*/ 32 h 280"/>
                          <a:gd name="T6" fmla="*/ 100 w 185"/>
                          <a:gd name="T7" fmla="*/ 120 h 280"/>
                          <a:gd name="T8" fmla="*/ 44 w 185"/>
                          <a:gd name="T9" fmla="*/ 192 h 280"/>
                          <a:gd name="T10" fmla="*/ 36 w 185"/>
                          <a:gd name="T11" fmla="*/ 216 h 280"/>
                          <a:gd name="T12" fmla="*/ 12 w 185"/>
                          <a:gd name="T13" fmla="*/ 224 h 280"/>
                          <a:gd name="T14" fmla="*/ 44 w 185"/>
                          <a:gd name="T15" fmla="*/ 280 h 280"/>
                          <a:gd name="T16" fmla="*/ 108 w 185"/>
                          <a:gd name="T17" fmla="*/ 200 h 280"/>
                          <a:gd name="T18" fmla="*/ 140 w 185"/>
                          <a:gd name="T19" fmla="*/ 176 h 280"/>
                          <a:gd name="T20" fmla="*/ 164 w 185"/>
                          <a:gd name="T21" fmla="*/ 152 h 280"/>
                          <a:gd name="T22" fmla="*/ 164 w 185"/>
                          <a:gd name="T23" fmla="*/ 56 h 280"/>
                          <a:gd name="T24" fmla="*/ 164 w 185"/>
                          <a:gd name="T25" fmla="*/ 56 h 280"/>
                          <a:gd name="T26" fmla="*/ 180 w 185"/>
                          <a:gd name="T27" fmla="*/ 0 h 280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w 185"/>
                          <a:gd name="T43" fmla="*/ 0 h 280"/>
                          <a:gd name="T44" fmla="*/ 185 w 185"/>
                          <a:gd name="T45" fmla="*/ 280 h 280"/>
                        </a:gdLst>
                        <a:ahLst/>
                        <a:cxnLst>
                          <a:cxn ang="T28">
                            <a:pos x="T0" y="T1"/>
                          </a:cxn>
                          <a:cxn ang="T29">
                            <a:pos x="T2" y="T3"/>
                          </a:cxn>
                          <a:cxn ang="T30">
                            <a:pos x="T4" y="T5"/>
                          </a:cxn>
                          <a:cxn ang="T31">
                            <a:pos x="T6" y="T7"/>
                          </a:cxn>
                          <a:cxn ang="T32">
                            <a:pos x="T8" y="T9"/>
                          </a:cxn>
                          <a:cxn ang="T33">
                            <a:pos x="T10" y="T11"/>
                          </a:cxn>
                          <a:cxn ang="T34">
                            <a:pos x="T12" y="T13"/>
                          </a:cxn>
                          <a:cxn ang="T35">
                            <a:pos x="T14" y="T15"/>
                          </a:cxn>
                          <a:cxn ang="T36">
                            <a:pos x="T16" y="T17"/>
                          </a:cxn>
                          <a:cxn ang="T37">
                            <a:pos x="T18" y="T19"/>
                          </a:cxn>
                          <a:cxn ang="T38">
                            <a:pos x="T20" y="T21"/>
                          </a:cxn>
                          <a:cxn ang="T39">
                            <a:pos x="T22" y="T23"/>
                          </a:cxn>
                          <a:cxn ang="T40">
                            <a:pos x="T24" y="T25"/>
                          </a:cxn>
                          <a:cxn ang="T41">
                            <a:pos x="T26" y="T27"/>
                          </a:cxn>
                        </a:cxnLst>
                        <a:rect l="T42" t="T43" r="T44" b="T45"/>
                        <a:pathLst>
                          <a:path w="185" h="280">
                            <a:moveTo>
                              <a:pt x="180" y="0"/>
                            </a:moveTo>
                            <a:cubicBezTo>
                              <a:pt x="177" y="8"/>
                              <a:pt x="178" y="18"/>
                              <a:pt x="172" y="24"/>
                            </a:cubicBezTo>
                            <a:cubicBezTo>
                              <a:pt x="166" y="30"/>
                              <a:pt x="153" y="25"/>
                              <a:pt x="148" y="32"/>
                            </a:cubicBezTo>
                            <a:cubicBezTo>
                              <a:pt x="112" y="82"/>
                              <a:pt x="150" y="87"/>
                              <a:pt x="100" y="120"/>
                            </a:cubicBezTo>
                            <a:cubicBezTo>
                              <a:pt x="90" y="149"/>
                              <a:pt x="44" y="192"/>
                              <a:pt x="44" y="192"/>
                            </a:cubicBezTo>
                            <a:cubicBezTo>
                              <a:pt x="41" y="200"/>
                              <a:pt x="42" y="210"/>
                              <a:pt x="36" y="216"/>
                            </a:cubicBezTo>
                            <a:cubicBezTo>
                              <a:pt x="30" y="222"/>
                              <a:pt x="15" y="216"/>
                              <a:pt x="12" y="224"/>
                            </a:cubicBezTo>
                            <a:cubicBezTo>
                              <a:pt x="0" y="259"/>
                              <a:pt x="24" y="267"/>
                              <a:pt x="44" y="280"/>
                            </a:cubicBezTo>
                            <a:cubicBezTo>
                              <a:pt x="89" y="265"/>
                              <a:pt x="93" y="245"/>
                              <a:pt x="108" y="200"/>
                            </a:cubicBezTo>
                            <a:cubicBezTo>
                              <a:pt x="112" y="187"/>
                              <a:pt x="130" y="185"/>
                              <a:pt x="140" y="176"/>
                            </a:cubicBezTo>
                            <a:cubicBezTo>
                              <a:pt x="149" y="169"/>
                              <a:pt x="156" y="160"/>
                              <a:pt x="164" y="152"/>
                            </a:cubicBezTo>
                            <a:cubicBezTo>
                              <a:pt x="185" y="88"/>
                              <a:pt x="185" y="120"/>
                              <a:pt x="164" y="56"/>
                            </a:cubicBezTo>
                            <a:cubicBezTo>
                              <a:pt x="169" y="37"/>
                              <a:pt x="175" y="19"/>
                              <a:pt x="180" y="0"/>
                            </a:cubicBezTo>
                            <a:close/>
                          </a:path>
                        </a:pathLst>
                      </a:custGeom>
                      <a:solidFill>
                        <a:srgbClr val="ECD846"/>
                      </a:solidFill>
                      <a:ln w="9525">
                        <a:solidFill>
                          <a:srgbClr val="CC99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</p:grpSp>
                <p:sp>
                  <p:nvSpPr>
                    <p:cNvPr id="553" name="Freeform 552"/>
                    <p:cNvSpPr/>
                    <p:nvPr/>
                  </p:nvSpPr>
                  <p:spPr>
                    <a:xfrm>
                      <a:off x="3622876" y="1608881"/>
                      <a:ext cx="476041" cy="544010"/>
                    </a:xfrm>
                    <a:custGeom>
                      <a:avLst/>
                      <a:gdLst>
                        <a:gd name="connsiteX0" fmla="*/ 335666 w 476041"/>
                        <a:gd name="connsiteY0" fmla="*/ 416689 h 544010"/>
                        <a:gd name="connsiteX1" fmla="*/ 335666 w 476041"/>
                        <a:gd name="connsiteY1" fmla="*/ 416689 h 544010"/>
                        <a:gd name="connsiteX2" fmla="*/ 416689 w 476041"/>
                        <a:gd name="connsiteY2" fmla="*/ 532435 h 544010"/>
                        <a:gd name="connsiteX3" fmla="*/ 451413 w 476041"/>
                        <a:gd name="connsiteY3" fmla="*/ 544010 h 544010"/>
                        <a:gd name="connsiteX4" fmla="*/ 451413 w 476041"/>
                        <a:gd name="connsiteY4" fmla="*/ 370390 h 544010"/>
                        <a:gd name="connsiteX5" fmla="*/ 428263 w 476041"/>
                        <a:gd name="connsiteY5" fmla="*/ 347241 h 544010"/>
                        <a:gd name="connsiteX6" fmla="*/ 393539 w 476041"/>
                        <a:gd name="connsiteY6" fmla="*/ 335666 h 544010"/>
                        <a:gd name="connsiteX7" fmla="*/ 347240 w 476041"/>
                        <a:gd name="connsiteY7" fmla="*/ 289367 h 544010"/>
                        <a:gd name="connsiteX8" fmla="*/ 289367 w 476041"/>
                        <a:gd name="connsiteY8" fmla="*/ 243068 h 544010"/>
                        <a:gd name="connsiteX9" fmla="*/ 266218 w 476041"/>
                        <a:gd name="connsiteY9" fmla="*/ 208344 h 544010"/>
                        <a:gd name="connsiteX10" fmla="*/ 208344 w 476041"/>
                        <a:gd name="connsiteY10" fmla="*/ 162046 h 544010"/>
                        <a:gd name="connsiteX11" fmla="*/ 138896 w 476041"/>
                        <a:gd name="connsiteY11" fmla="*/ 115747 h 544010"/>
                        <a:gd name="connsiteX12" fmla="*/ 115747 w 476041"/>
                        <a:gd name="connsiteY12" fmla="*/ 81023 h 544010"/>
                        <a:gd name="connsiteX13" fmla="*/ 81023 w 476041"/>
                        <a:gd name="connsiteY13" fmla="*/ 69448 h 544010"/>
                        <a:gd name="connsiteX14" fmla="*/ 69448 w 476041"/>
                        <a:gd name="connsiteY14" fmla="*/ 34724 h 544010"/>
                        <a:gd name="connsiteX15" fmla="*/ 34724 w 476041"/>
                        <a:gd name="connsiteY15" fmla="*/ 23149 h 544010"/>
                        <a:gd name="connsiteX16" fmla="*/ 0 w 476041"/>
                        <a:gd name="connsiteY16" fmla="*/ 0 h 544010"/>
                        <a:gd name="connsiteX17" fmla="*/ 11575 w 476041"/>
                        <a:gd name="connsiteY17" fmla="*/ 92597 h 544010"/>
                        <a:gd name="connsiteX18" fmla="*/ 34724 w 476041"/>
                        <a:gd name="connsiteY18" fmla="*/ 115747 h 544010"/>
                        <a:gd name="connsiteX19" fmla="*/ 57873 w 476041"/>
                        <a:gd name="connsiteY19" fmla="*/ 196770 h 544010"/>
                        <a:gd name="connsiteX20" fmla="*/ 81023 w 476041"/>
                        <a:gd name="connsiteY20" fmla="*/ 231494 h 544010"/>
                        <a:gd name="connsiteX21" fmla="*/ 115747 w 476041"/>
                        <a:gd name="connsiteY21" fmla="*/ 300942 h 544010"/>
                        <a:gd name="connsiteX22" fmla="*/ 185195 w 476041"/>
                        <a:gd name="connsiteY22" fmla="*/ 324091 h 544010"/>
                        <a:gd name="connsiteX23" fmla="*/ 254643 w 476041"/>
                        <a:gd name="connsiteY23" fmla="*/ 358815 h 544010"/>
                        <a:gd name="connsiteX24" fmla="*/ 289367 w 476041"/>
                        <a:gd name="connsiteY24" fmla="*/ 370390 h 544010"/>
                        <a:gd name="connsiteX25" fmla="*/ 324091 w 476041"/>
                        <a:gd name="connsiteY25" fmla="*/ 393539 h 544010"/>
                        <a:gd name="connsiteX26" fmla="*/ 335666 w 476041"/>
                        <a:gd name="connsiteY26" fmla="*/ 416689 h 544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476041" h="544010">
                          <a:moveTo>
                            <a:pt x="335666" y="416689"/>
                          </a:moveTo>
                          <a:lnTo>
                            <a:pt x="335666" y="416689"/>
                          </a:lnTo>
                          <a:cubicBezTo>
                            <a:pt x="370702" y="486759"/>
                            <a:pt x="360300" y="504240"/>
                            <a:pt x="416689" y="532435"/>
                          </a:cubicBezTo>
                          <a:cubicBezTo>
                            <a:pt x="427602" y="537891"/>
                            <a:pt x="439838" y="540152"/>
                            <a:pt x="451413" y="544010"/>
                          </a:cubicBezTo>
                          <a:cubicBezTo>
                            <a:pt x="474516" y="474697"/>
                            <a:pt x="476041" y="485320"/>
                            <a:pt x="451413" y="370390"/>
                          </a:cubicBezTo>
                          <a:cubicBezTo>
                            <a:pt x="449126" y="359719"/>
                            <a:pt x="437621" y="352856"/>
                            <a:pt x="428263" y="347241"/>
                          </a:cubicBezTo>
                          <a:cubicBezTo>
                            <a:pt x="417801" y="340964"/>
                            <a:pt x="405114" y="339524"/>
                            <a:pt x="393539" y="335666"/>
                          </a:cubicBezTo>
                          <a:cubicBezTo>
                            <a:pt x="378106" y="320233"/>
                            <a:pt x="365400" y="301474"/>
                            <a:pt x="347240" y="289367"/>
                          </a:cubicBezTo>
                          <a:cubicBezTo>
                            <a:pt x="321454" y="272177"/>
                            <a:pt x="308217" y="266632"/>
                            <a:pt x="289367" y="243068"/>
                          </a:cubicBezTo>
                          <a:cubicBezTo>
                            <a:pt x="280677" y="232205"/>
                            <a:pt x="274908" y="219207"/>
                            <a:pt x="266218" y="208344"/>
                          </a:cubicBezTo>
                          <a:cubicBezTo>
                            <a:pt x="241377" y="177293"/>
                            <a:pt x="241765" y="188783"/>
                            <a:pt x="208344" y="162046"/>
                          </a:cubicBezTo>
                          <a:cubicBezTo>
                            <a:pt x="149426" y="114911"/>
                            <a:pt x="232221" y="162408"/>
                            <a:pt x="138896" y="115747"/>
                          </a:cubicBezTo>
                          <a:cubicBezTo>
                            <a:pt x="131180" y="104172"/>
                            <a:pt x="126610" y="89713"/>
                            <a:pt x="115747" y="81023"/>
                          </a:cubicBezTo>
                          <a:cubicBezTo>
                            <a:pt x="106220" y="73401"/>
                            <a:pt x="89650" y="78075"/>
                            <a:pt x="81023" y="69448"/>
                          </a:cubicBezTo>
                          <a:cubicBezTo>
                            <a:pt x="72396" y="60821"/>
                            <a:pt x="78075" y="43351"/>
                            <a:pt x="69448" y="34724"/>
                          </a:cubicBezTo>
                          <a:cubicBezTo>
                            <a:pt x="60821" y="26097"/>
                            <a:pt x="45637" y="28605"/>
                            <a:pt x="34724" y="23149"/>
                          </a:cubicBezTo>
                          <a:cubicBezTo>
                            <a:pt x="22282" y="16928"/>
                            <a:pt x="11575" y="7716"/>
                            <a:pt x="0" y="0"/>
                          </a:cubicBezTo>
                          <a:cubicBezTo>
                            <a:pt x="3858" y="30866"/>
                            <a:pt x="2637" y="62803"/>
                            <a:pt x="11575" y="92597"/>
                          </a:cubicBezTo>
                          <a:cubicBezTo>
                            <a:pt x="14711" y="103050"/>
                            <a:pt x="29109" y="106389"/>
                            <a:pt x="34724" y="115747"/>
                          </a:cubicBezTo>
                          <a:cubicBezTo>
                            <a:pt x="45991" y="134525"/>
                            <a:pt x="50301" y="179102"/>
                            <a:pt x="57873" y="196770"/>
                          </a:cubicBezTo>
                          <a:cubicBezTo>
                            <a:pt x="63353" y="209556"/>
                            <a:pt x="73306" y="219919"/>
                            <a:pt x="81023" y="231494"/>
                          </a:cubicBezTo>
                          <a:cubicBezTo>
                            <a:pt x="87330" y="250416"/>
                            <a:pt x="96850" y="289132"/>
                            <a:pt x="115747" y="300942"/>
                          </a:cubicBezTo>
                          <a:cubicBezTo>
                            <a:pt x="136440" y="313875"/>
                            <a:pt x="162046" y="316375"/>
                            <a:pt x="185195" y="324091"/>
                          </a:cubicBezTo>
                          <a:cubicBezTo>
                            <a:pt x="272470" y="353183"/>
                            <a:pt x="164897" y="313942"/>
                            <a:pt x="254643" y="358815"/>
                          </a:cubicBezTo>
                          <a:cubicBezTo>
                            <a:pt x="265556" y="364271"/>
                            <a:pt x="278454" y="364934"/>
                            <a:pt x="289367" y="370390"/>
                          </a:cubicBezTo>
                          <a:cubicBezTo>
                            <a:pt x="301809" y="376611"/>
                            <a:pt x="313228" y="384849"/>
                            <a:pt x="324091" y="393539"/>
                          </a:cubicBezTo>
                          <a:cubicBezTo>
                            <a:pt x="356438" y="419417"/>
                            <a:pt x="333737" y="412831"/>
                            <a:pt x="335666" y="416689"/>
                          </a:cubicBezTo>
                          <a:close/>
                        </a:path>
                      </a:pathLst>
                    </a:custGeom>
                    <a:solidFill>
                      <a:srgbClr val="ECD846"/>
                    </a:solidFill>
                    <a:ln>
                      <a:solidFill>
                        <a:srgbClr val="CC99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400">
                        <a:defRPr/>
                      </a:pPr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881" name="Group 154"/>
                  <p:cNvGrpSpPr/>
                  <p:nvPr/>
                </p:nvGrpSpPr>
                <p:grpSpPr>
                  <a:xfrm rot="2633095">
                    <a:off x="3563888" y="1700808"/>
                    <a:ext cx="304572" cy="648072"/>
                    <a:chOff x="3622876" y="1044283"/>
                    <a:chExt cx="1960756" cy="3563452"/>
                  </a:xfrm>
                </p:grpSpPr>
                <p:grpSp>
                  <p:nvGrpSpPr>
                    <p:cNvPr id="883" name="Group 1280"/>
                    <p:cNvGrpSpPr>
                      <a:grpSpLocks/>
                    </p:cNvGrpSpPr>
                    <p:nvPr/>
                  </p:nvGrpSpPr>
                  <p:grpSpPr bwMode="auto">
                    <a:xfrm rot="18992529" flipH="1" flipV="1">
                      <a:off x="4245701" y="1044283"/>
                      <a:ext cx="1337931" cy="3563452"/>
                      <a:chOff x="2440" y="885"/>
                      <a:chExt cx="758" cy="2167"/>
                    </a:xfrm>
                  </p:grpSpPr>
                  <p:grpSp>
                    <p:nvGrpSpPr>
                      <p:cNvPr id="886" name="Group 128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40" y="885"/>
                        <a:ext cx="758" cy="2167"/>
                        <a:chOff x="2431" y="885"/>
                        <a:chExt cx="758" cy="2167"/>
                      </a:xfrm>
                    </p:grpSpPr>
                    <p:sp>
                      <p:nvSpPr>
                        <p:cNvPr id="546" name="Freeform 128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709" y="1037"/>
                          <a:ext cx="480" cy="1028"/>
                        </a:xfrm>
                        <a:custGeom>
                          <a:avLst/>
                          <a:gdLst>
                            <a:gd name="T0" fmla="*/ 471 w 480"/>
                            <a:gd name="T1" fmla="*/ 1017 h 1028"/>
                            <a:gd name="T2" fmla="*/ 468 w 480"/>
                            <a:gd name="T3" fmla="*/ 993 h 1028"/>
                            <a:gd name="T4" fmla="*/ 474 w 480"/>
                            <a:gd name="T5" fmla="*/ 957 h 1028"/>
                            <a:gd name="T6" fmla="*/ 468 w 480"/>
                            <a:gd name="T7" fmla="*/ 882 h 1028"/>
                            <a:gd name="T8" fmla="*/ 477 w 480"/>
                            <a:gd name="T9" fmla="*/ 816 h 1028"/>
                            <a:gd name="T10" fmla="*/ 474 w 480"/>
                            <a:gd name="T11" fmla="*/ 807 h 1028"/>
                            <a:gd name="T12" fmla="*/ 459 w 480"/>
                            <a:gd name="T13" fmla="*/ 750 h 1028"/>
                            <a:gd name="T14" fmla="*/ 459 w 480"/>
                            <a:gd name="T15" fmla="*/ 705 h 1028"/>
                            <a:gd name="T16" fmla="*/ 450 w 480"/>
                            <a:gd name="T17" fmla="*/ 708 h 1028"/>
                            <a:gd name="T18" fmla="*/ 456 w 480"/>
                            <a:gd name="T19" fmla="*/ 699 h 1028"/>
                            <a:gd name="T20" fmla="*/ 450 w 480"/>
                            <a:gd name="T21" fmla="*/ 669 h 1028"/>
                            <a:gd name="T22" fmla="*/ 444 w 480"/>
                            <a:gd name="T23" fmla="*/ 591 h 1028"/>
                            <a:gd name="T24" fmla="*/ 429 w 480"/>
                            <a:gd name="T25" fmla="*/ 510 h 1028"/>
                            <a:gd name="T26" fmla="*/ 432 w 480"/>
                            <a:gd name="T27" fmla="*/ 480 h 1028"/>
                            <a:gd name="T28" fmla="*/ 423 w 480"/>
                            <a:gd name="T29" fmla="*/ 483 h 1028"/>
                            <a:gd name="T30" fmla="*/ 408 w 480"/>
                            <a:gd name="T31" fmla="*/ 438 h 1028"/>
                            <a:gd name="T32" fmla="*/ 384 w 480"/>
                            <a:gd name="T33" fmla="*/ 408 h 1028"/>
                            <a:gd name="T34" fmla="*/ 372 w 480"/>
                            <a:gd name="T35" fmla="*/ 336 h 1028"/>
                            <a:gd name="T36" fmla="*/ 351 w 480"/>
                            <a:gd name="T37" fmla="*/ 330 h 1028"/>
                            <a:gd name="T38" fmla="*/ 345 w 480"/>
                            <a:gd name="T39" fmla="*/ 294 h 1028"/>
                            <a:gd name="T40" fmla="*/ 312 w 480"/>
                            <a:gd name="T41" fmla="*/ 222 h 1028"/>
                            <a:gd name="T42" fmla="*/ 306 w 480"/>
                            <a:gd name="T43" fmla="*/ 174 h 1028"/>
                            <a:gd name="T44" fmla="*/ 297 w 480"/>
                            <a:gd name="T45" fmla="*/ 177 h 1028"/>
                            <a:gd name="T46" fmla="*/ 291 w 480"/>
                            <a:gd name="T47" fmla="*/ 186 h 1028"/>
                            <a:gd name="T48" fmla="*/ 279 w 480"/>
                            <a:gd name="T49" fmla="*/ 156 h 1028"/>
                            <a:gd name="T50" fmla="*/ 246 w 480"/>
                            <a:gd name="T51" fmla="*/ 147 h 1028"/>
                            <a:gd name="T52" fmla="*/ 225 w 480"/>
                            <a:gd name="T53" fmla="*/ 132 h 1028"/>
                            <a:gd name="T54" fmla="*/ 201 w 480"/>
                            <a:gd name="T55" fmla="*/ 105 h 1028"/>
                            <a:gd name="T56" fmla="*/ 159 w 480"/>
                            <a:gd name="T57" fmla="*/ 96 h 1028"/>
                            <a:gd name="T58" fmla="*/ 102 w 480"/>
                            <a:gd name="T59" fmla="*/ 63 h 1028"/>
                            <a:gd name="T60" fmla="*/ 78 w 480"/>
                            <a:gd name="T61" fmla="*/ 33 h 1028"/>
                            <a:gd name="T62" fmla="*/ 51 w 480"/>
                            <a:gd name="T63" fmla="*/ 12 h 1028"/>
                            <a:gd name="T64" fmla="*/ 33 w 480"/>
                            <a:gd name="T65" fmla="*/ 0 h 1028"/>
                            <a:gd name="T66" fmla="*/ 21 w 480"/>
                            <a:gd name="T67" fmla="*/ 48 h 1028"/>
                            <a:gd name="T68" fmla="*/ 48 w 480"/>
                            <a:gd name="T69" fmla="*/ 132 h 1028"/>
                            <a:gd name="T70" fmla="*/ 117 w 480"/>
                            <a:gd name="T71" fmla="*/ 108 h 1028"/>
                            <a:gd name="T72" fmla="*/ 126 w 480"/>
                            <a:gd name="T73" fmla="*/ 120 h 1028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w 480"/>
                            <a:gd name="T112" fmla="*/ 0 h 1028"/>
                            <a:gd name="T113" fmla="*/ 480 w 480"/>
                            <a:gd name="T114" fmla="*/ 1028 h 1028"/>
                          </a:gdLst>
                          <a:ahLst/>
                          <a:cxnLst>
                            <a:cxn ang="T74">
                              <a:pos x="T0" y="T1"/>
                            </a:cxn>
                            <a:cxn ang="T75">
                              <a:pos x="T2" y="T3"/>
                            </a:cxn>
                            <a:cxn ang="T76">
                              <a:pos x="T4" y="T5"/>
                            </a:cxn>
                            <a:cxn ang="T77">
                              <a:pos x="T6" y="T7"/>
                            </a:cxn>
                            <a:cxn ang="T78">
                              <a:pos x="T8" y="T9"/>
                            </a:cxn>
                            <a:cxn ang="T79">
                              <a:pos x="T10" y="T11"/>
                            </a:cxn>
                            <a:cxn ang="T80">
                              <a:pos x="T12" y="T13"/>
                            </a:cxn>
                            <a:cxn ang="T81">
                              <a:pos x="T14" y="T15"/>
                            </a:cxn>
                            <a:cxn ang="T82">
                              <a:pos x="T16" y="T17"/>
                            </a:cxn>
                            <a:cxn ang="T83">
                              <a:pos x="T18" y="T19"/>
                            </a:cxn>
                            <a:cxn ang="T84">
                              <a:pos x="T20" y="T21"/>
                            </a:cxn>
                            <a:cxn ang="T85">
                              <a:pos x="T22" y="T23"/>
                            </a:cxn>
                            <a:cxn ang="T86">
                              <a:pos x="T24" y="T25"/>
                            </a:cxn>
                            <a:cxn ang="T87">
                              <a:pos x="T26" y="T27"/>
                            </a:cxn>
                            <a:cxn ang="T88">
                              <a:pos x="T28" y="T29"/>
                            </a:cxn>
                            <a:cxn ang="T89">
                              <a:pos x="T30" y="T31"/>
                            </a:cxn>
                            <a:cxn ang="T90">
                              <a:pos x="T32" y="T33"/>
                            </a:cxn>
                            <a:cxn ang="T91">
                              <a:pos x="T34" y="T35"/>
                            </a:cxn>
                            <a:cxn ang="T92">
                              <a:pos x="T36" y="T37"/>
                            </a:cxn>
                            <a:cxn ang="T93">
                              <a:pos x="T38" y="T39"/>
                            </a:cxn>
                            <a:cxn ang="T94">
                              <a:pos x="T40" y="T41"/>
                            </a:cxn>
                            <a:cxn ang="T95">
                              <a:pos x="T42" y="T43"/>
                            </a:cxn>
                            <a:cxn ang="T96">
                              <a:pos x="T44" y="T45"/>
                            </a:cxn>
                            <a:cxn ang="T97">
                              <a:pos x="T46" y="T47"/>
                            </a:cxn>
                            <a:cxn ang="T98">
                              <a:pos x="T48" y="T49"/>
                            </a:cxn>
                            <a:cxn ang="T99">
                              <a:pos x="T50" y="T51"/>
                            </a:cxn>
                            <a:cxn ang="T100">
                              <a:pos x="T52" y="T53"/>
                            </a:cxn>
                            <a:cxn ang="T101">
                              <a:pos x="T54" y="T55"/>
                            </a:cxn>
                            <a:cxn ang="T102">
                              <a:pos x="T56" y="T57"/>
                            </a:cxn>
                            <a:cxn ang="T103">
                              <a:pos x="T58" y="T59"/>
                            </a:cxn>
                            <a:cxn ang="T104">
                              <a:pos x="T60" y="T61"/>
                            </a:cxn>
                            <a:cxn ang="T105">
                              <a:pos x="T62" y="T63"/>
                            </a:cxn>
                            <a:cxn ang="T106">
                              <a:pos x="T64" y="T65"/>
                            </a:cxn>
                            <a:cxn ang="T107">
                              <a:pos x="T66" y="T67"/>
                            </a:cxn>
                            <a:cxn ang="T108">
                              <a:pos x="T68" y="T69"/>
                            </a:cxn>
                            <a:cxn ang="T109">
                              <a:pos x="T70" y="T71"/>
                            </a:cxn>
                            <a:cxn ang="T110">
                              <a:pos x="T72" y="T73"/>
                            </a:cxn>
                          </a:cxnLst>
                          <a:rect l="T111" t="T112" r="T113" b="T114"/>
                          <a:pathLst>
                            <a:path w="480" h="1028">
                              <a:moveTo>
                                <a:pt x="471" y="1017"/>
                              </a:moveTo>
                              <a:cubicBezTo>
                                <a:pt x="480" y="983"/>
                                <a:pt x="471" y="1028"/>
                                <a:pt x="468" y="993"/>
                              </a:cubicBezTo>
                              <a:cubicBezTo>
                                <a:pt x="467" y="982"/>
                                <a:pt x="471" y="968"/>
                                <a:pt x="474" y="957"/>
                              </a:cubicBezTo>
                              <a:cubicBezTo>
                                <a:pt x="470" y="931"/>
                                <a:pt x="476" y="907"/>
                                <a:pt x="468" y="882"/>
                              </a:cubicBezTo>
                              <a:cubicBezTo>
                                <a:pt x="470" y="860"/>
                                <a:pt x="474" y="838"/>
                                <a:pt x="477" y="816"/>
                              </a:cubicBezTo>
                              <a:cubicBezTo>
                                <a:pt x="476" y="813"/>
                                <a:pt x="474" y="810"/>
                                <a:pt x="474" y="807"/>
                              </a:cubicBezTo>
                              <a:cubicBezTo>
                                <a:pt x="474" y="782"/>
                                <a:pt x="461" y="775"/>
                                <a:pt x="459" y="750"/>
                              </a:cubicBezTo>
                              <a:cubicBezTo>
                                <a:pt x="458" y="739"/>
                                <a:pt x="459" y="705"/>
                                <a:pt x="459" y="705"/>
                              </a:cubicBezTo>
                              <a:cubicBezTo>
                                <a:pt x="456" y="706"/>
                                <a:pt x="451" y="711"/>
                                <a:pt x="450" y="708"/>
                              </a:cubicBezTo>
                              <a:cubicBezTo>
                                <a:pt x="448" y="705"/>
                                <a:pt x="456" y="703"/>
                                <a:pt x="456" y="699"/>
                              </a:cubicBezTo>
                              <a:cubicBezTo>
                                <a:pt x="457" y="688"/>
                                <a:pt x="453" y="679"/>
                                <a:pt x="450" y="669"/>
                              </a:cubicBezTo>
                              <a:cubicBezTo>
                                <a:pt x="453" y="642"/>
                                <a:pt x="453" y="617"/>
                                <a:pt x="444" y="591"/>
                              </a:cubicBezTo>
                              <a:cubicBezTo>
                                <a:pt x="459" y="547"/>
                                <a:pt x="462" y="546"/>
                                <a:pt x="429" y="510"/>
                              </a:cubicBezTo>
                              <a:cubicBezTo>
                                <a:pt x="428" y="519"/>
                                <a:pt x="435" y="472"/>
                                <a:pt x="432" y="480"/>
                              </a:cubicBezTo>
                              <a:cubicBezTo>
                                <a:pt x="431" y="483"/>
                                <a:pt x="424" y="486"/>
                                <a:pt x="423" y="483"/>
                              </a:cubicBezTo>
                              <a:cubicBezTo>
                                <a:pt x="408" y="434"/>
                                <a:pt x="437" y="445"/>
                                <a:pt x="408" y="438"/>
                              </a:cubicBezTo>
                              <a:cubicBezTo>
                                <a:pt x="400" y="428"/>
                                <a:pt x="391" y="419"/>
                                <a:pt x="384" y="408"/>
                              </a:cubicBezTo>
                              <a:cubicBezTo>
                                <a:pt x="382" y="394"/>
                                <a:pt x="382" y="346"/>
                                <a:pt x="372" y="336"/>
                              </a:cubicBezTo>
                              <a:cubicBezTo>
                                <a:pt x="367" y="331"/>
                                <a:pt x="358" y="332"/>
                                <a:pt x="351" y="330"/>
                              </a:cubicBezTo>
                              <a:cubicBezTo>
                                <a:pt x="347" y="315"/>
                                <a:pt x="353" y="307"/>
                                <a:pt x="345" y="294"/>
                              </a:cubicBezTo>
                              <a:cubicBezTo>
                                <a:pt x="345" y="291"/>
                                <a:pt x="341" y="212"/>
                                <a:pt x="312" y="222"/>
                              </a:cubicBezTo>
                              <a:cubicBezTo>
                                <a:pt x="305" y="202"/>
                                <a:pt x="312" y="168"/>
                                <a:pt x="306" y="174"/>
                              </a:cubicBezTo>
                              <a:cubicBezTo>
                                <a:pt x="304" y="176"/>
                                <a:pt x="299" y="175"/>
                                <a:pt x="297" y="177"/>
                              </a:cubicBezTo>
                              <a:cubicBezTo>
                                <a:pt x="295" y="179"/>
                                <a:pt x="283" y="211"/>
                                <a:pt x="291" y="186"/>
                              </a:cubicBezTo>
                              <a:cubicBezTo>
                                <a:pt x="289" y="177"/>
                                <a:pt x="287" y="162"/>
                                <a:pt x="279" y="156"/>
                              </a:cubicBezTo>
                              <a:cubicBezTo>
                                <a:pt x="270" y="149"/>
                                <a:pt x="246" y="147"/>
                                <a:pt x="246" y="147"/>
                              </a:cubicBezTo>
                              <a:cubicBezTo>
                                <a:pt x="240" y="141"/>
                                <a:pt x="231" y="138"/>
                                <a:pt x="225" y="132"/>
                              </a:cubicBezTo>
                              <a:cubicBezTo>
                                <a:pt x="213" y="120"/>
                                <a:pt x="218" y="114"/>
                                <a:pt x="201" y="105"/>
                              </a:cubicBezTo>
                              <a:cubicBezTo>
                                <a:pt x="182" y="110"/>
                                <a:pt x="176" y="102"/>
                                <a:pt x="159" y="96"/>
                              </a:cubicBezTo>
                              <a:cubicBezTo>
                                <a:pt x="143" y="80"/>
                                <a:pt x="119" y="78"/>
                                <a:pt x="102" y="63"/>
                              </a:cubicBezTo>
                              <a:cubicBezTo>
                                <a:pt x="64" y="29"/>
                                <a:pt x="97" y="59"/>
                                <a:pt x="78" y="33"/>
                              </a:cubicBezTo>
                              <a:cubicBezTo>
                                <a:pt x="72" y="24"/>
                                <a:pt x="59" y="18"/>
                                <a:pt x="51" y="12"/>
                              </a:cubicBezTo>
                              <a:cubicBezTo>
                                <a:pt x="45" y="8"/>
                                <a:pt x="33" y="0"/>
                                <a:pt x="33" y="0"/>
                              </a:cubicBezTo>
                              <a:cubicBezTo>
                                <a:pt x="0" y="11"/>
                                <a:pt x="11" y="11"/>
                                <a:pt x="21" y="48"/>
                              </a:cubicBezTo>
                              <a:cubicBezTo>
                                <a:pt x="23" y="55"/>
                                <a:pt x="41" y="129"/>
                                <a:pt x="48" y="132"/>
                              </a:cubicBezTo>
                              <a:cubicBezTo>
                                <a:pt x="78" y="126"/>
                                <a:pt x="90" y="103"/>
                                <a:pt x="117" y="108"/>
                              </a:cubicBezTo>
                              <a:cubicBezTo>
                                <a:pt x="124" y="118"/>
                                <a:pt x="120" y="114"/>
                                <a:pt x="126" y="120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grpSp>
                      <p:nvGrpSpPr>
                        <p:cNvPr id="891" name="Group 128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31" y="885"/>
                          <a:ext cx="758" cy="2167"/>
                          <a:chOff x="2431" y="885"/>
                          <a:chExt cx="758" cy="2167"/>
                        </a:xfrm>
                      </p:grpSpPr>
                      <p:sp>
                        <p:nvSpPr>
                          <p:cNvPr id="548" name="Oval 12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476" y="1157"/>
                            <a:ext cx="681" cy="1542"/>
                          </a:xfrm>
                          <a:prstGeom prst="ellipse">
                            <a:avLst/>
                          </a:pr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549" name="Freeform 128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95" y="2048"/>
                            <a:ext cx="294" cy="993"/>
                          </a:xfrm>
                          <a:custGeom>
                            <a:avLst/>
                            <a:gdLst>
                              <a:gd name="T0" fmla="*/ 0 w 294"/>
                              <a:gd name="T1" fmla="*/ 993 h 993"/>
                              <a:gd name="T2" fmla="*/ 15 w 294"/>
                              <a:gd name="T3" fmla="*/ 942 h 993"/>
                              <a:gd name="T4" fmla="*/ 30 w 294"/>
                              <a:gd name="T5" fmla="*/ 921 h 993"/>
                              <a:gd name="T6" fmla="*/ 51 w 294"/>
                              <a:gd name="T7" fmla="*/ 897 h 993"/>
                              <a:gd name="T8" fmla="*/ 66 w 294"/>
                              <a:gd name="T9" fmla="*/ 855 h 993"/>
                              <a:gd name="T10" fmla="*/ 78 w 294"/>
                              <a:gd name="T11" fmla="*/ 837 h 993"/>
                              <a:gd name="T12" fmla="*/ 84 w 294"/>
                              <a:gd name="T13" fmla="*/ 828 h 993"/>
                              <a:gd name="T14" fmla="*/ 108 w 294"/>
                              <a:gd name="T15" fmla="*/ 795 h 993"/>
                              <a:gd name="T16" fmla="*/ 129 w 294"/>
                              <a:gd name="T17" fmla="*/ 714 h 993"/>
                              <a:gd name="T18" fmla="*/ 147 w 294"/>
                              <a:gd name="T19" fmla="*/ 675 h 993"/>
                              <a:gd name="T20" fmla="*/ 162 w 294"/>
                              <a:gd name="T21" fmla="*/ 627 h 993"/>
                              <a:gd name="T22" fmla="*/ 204 w 294"/>
                              <a:gd name="T23" fmla="*/ 519 h 993"/>
                              <a:gd name="T24" fmla="*/ 141 w 294"/>
                              <a:gd name="T25" fmla="*/ 543 h 993"/>
                              <a:gd name="T26" fmla="*/ 99 w 294"/>
                              <a:gd name="T27" fmla="*/ 597 h 993"/>
                              <a:gd name="T28" fmla="*/ 81 w 294"/>
                              <a:gd name="T29" fmla="*/ 672 h 993"/>
                              <a:gd name="T30" fmla="*/ 69 w 294"/>
                              <a:gd name="T31" fmla="*/ 690 h 993"/>
                              <a:gd name="T32" fmla="*/ 78 w 294"/>
                              <a:gd name="T33" fmla="*/ 708 h 993"/>
                              <a:gd name="T34" fmla="*/ 45 w 294"/>
                              <a:gd name="T35" fmla="*/ 765 h 993"/>
                              <a:gd name="T36" fmla="*/ 42 w 294"/>
                              <a:gd name="T37" fmla="*/ 789 h 993"/>
                              <a:gd name="T38" fmla="*/ 39 w 294"/>
                              <a:gd name="T39" fmla="*/ 801 h 993"/>
                              <a:gd name="T40" fmla="*/ 15 w 294"/>
                              <a:gd name="T41" fmla="*/ 753 h 993"/>
                              <a:gd name="T42" fmla="*/ 51 w 294"/>
                              <a:gd name="T43" fmla="*/ 696 h 993"/>
                              <a:gd name="T44" fmla="*/ 69 w 294"/>
                              <a:gd name="T45" fmla="*/ 675 h 993"/>
                              <a:gd name="T46" fmla="*/ 114 w 294"/>
                              <a:gd name="T47" fmla="*/ 612 h 993"/>
                              <a:gd name="T48" fmla="*/ 129 w 294"/>
                              <a:gd name="T49" fmla="*/ 597 h 993"/>
                              <a:gd name="T50" fmla="*/ 141 w 294"/>
                              <a:gd name="T51" fmla="*/ 567 h 993"/>
                              <a:gd name="T52" fmla="*/ 153 w 294"/>
                              <a:gd name="T53" fmla="*/ 525 h 993"/>
                              <a:gd name="T54" fmla="*/ 168 w 294"/>
                              <a:gd name="T55" fmla="*/ 507 h 993"/>
                              <a:gd name="T56" fmla="*/ 174 w 294"/>
                              <a:gd name="T57" fmla="*/ 489 h 993"/>
                              <a:gd name="T58" fmla="*/ 180 w 294"/>
                              <a:gd name="T59" fmla="*/ 477 h 993"/>
                              <a:gd name="T60" fmla="*/ 210 w 294"/>
                              <a:gd name="T61" fmla="*/ 417 h 993"/>
                              <a:gd name="T62" fmla="*/ 225 w 294"/>
                              <a:gd name="T63" fmla="*/ 387 h 993"/>
                              <a:gd name="T64" fmla="*/ 231 w 294"/>
                              <a:gd name="T65" fmla="*/ 369 h 993"/>
                              <a:gd name="T66" fmla="*/ 234 w 294"/>
                              <a:gd name="T67" fmla="*/ 324 h 993"/>
                              <a:gd name="T68" fmla="*/ 246 w 294"/>
                              <a:gd name="T69" fmla="*/ 306 h 993"/>
                              <a:gd name="T70" fmla="*/ 252 w 294"/>
                              <a:gd name="T71" fmla="*/ 288 h 993"/>
                              <a:gd name="T72" fmla="*/ 261 w 294"/>
                              <a:gd name="T73" fmla="*/ 216 h 993"/>
                              <a:gd name="T74" fmla="*/ 279 w 294"/>
                              <a:gd name="T75" fmla="*/ 189 h 993"/>
                              <a:gd name="T76" fmla="*/ 261 w 294"/>
                              <a:gd name="T77" fmla="*/ 168 h 993"/>
                              <a:gd name="T78" fmla="*/ 282 w 294"/>
                              <a:gd name="T79" fmla="*/ 132 h 993"/>
                              <a:gd name="T80" fmla="*/ 294 w 294"/>
                              <a:gd name="T81" fmla="*/ 105 h 993"/>
                              <a:gd name="T82" fmla="*/ 279 w 294"/>
                              <a:gd name="T83" fmla="*/ 75 h 993"/>
                              <a:gd name="T84" fmla="*/ 288 w 294"/>
                              <a:gd name="T85" fmla="*/ 0 h 993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w 294"/>
                              <a:gd name="T130" fmla="*/ 0 h 993"/>
                              <a:gd name="T131" fmla="*/ 294 w 294"/>
                              <a:gd name="T132" fmla="*/ 993 h 993"/>
                            </a:gdLst>
                            <a:ahLst/>
                            <a:cxnLst>
                              <a:cxn ang="T86">
                                <a:pos x="T0" y="T1"/>
                              </a:cxn>
                              <a:cxn ang="T87">
                                <a:pos x="T2" y="T3"/>
                              </a:cxn>
                              <a:cxn ang="T88">
                                <a:pos x="T4" y="T5"/>
                              </a:cxn>
                              <a:cxn ang="T89">
                                <a:pos x="T6" y="T7"/>
                              </a:cxn>
                              <a:cxn ang="T90">
                                <a:pos x="T8" y="T9"/>
                              </a:cxn>
                              <a:cxn ang="T91">
                                <a:pos x="T10" y="T11"/>
                              </a:cxn>
                              <a:cxn ang="T92">
                                <a:pos x="T12" y="T13"/>
                              </a:cxn>
                              <a:cxn ang="T93">
                                <a:pos x="T14" y="T15"/>
                              </a:cxn>
                              <a:cxn ang="T94">
                                <a:pos x="T16" y="T17"/>
                              </a:cxn>
                              <a:cxn ang="T95">
                                <a:pos x="T18" y="T19"/>
                              </a:cxn>
                              <a:cxn ang="T96">
                                <a:pos x="T20" y="T21"/>
                              </a:cxn>
                              <a:cxn ang="T97">
                                <a:pos x="T22" y="T23"/>
                              </a:cxn>
                              <a:cxn ang="T98">
                                <a:pos x="T24" y="T25"/>
                              </a:cxn>
                              <a:cxn ang="T99">
                                <a:pos x="T26" y="T27"/>
                              </a:cxn>
                              <a:cxn ang="T100">
                                <a:pos x="T28" y="T29"/>
                              </a:cxn>
                              <a:cxn ang="T101">
                                <a:pos x="T30" y="T31"/>
                              </a:cxn>
                              <a:cxn ang="T102">
                                <a:pos x="T32" y="T33"/>
                              </a:cxn>
                              <a:cxn ang="T103">
                                <a:pos x="T34" y="T35"/>
                              </a:cxn>
                              <a:cxn ang="T104">
                                <a:pos x="T36" y="T37"/>
                              </a:cxn>
                              <a:cxn ang="T105">
                                <a:pos x="T38" y="T39"/>
                              </a:cxn>
                              <a:cxn ang="T106">
                                <a:pos x="T40" y="T41"/>
                              </a:cxn>
                              <a:cxn ang="T107">
                                <a:pos x="T42" y="T43"/>
                              </a:cxn>
                              <a:cxn ang="T108">
                                <a:pos x="T44" y="T45"/>
                              </a:cxn>
                              <a:cxn ang="T109">
                                <a:pos x="T46" y="T47"/>
                              </a:cxn>
                              <a:cxn ang="T110">
                                <a:pos x="T48" y="T49"/>
                              </a:cxn>
                              <a:cxn ang="T111">
                                <a:pos x="T50" y="T51"/>
                              </a:cxn>
                              <a:cxn ang="T112">
                                <a:pos x="T52" y="T53"/>
                              </a:cxn>
                              <a:cxn ang="T113">
                                <a:pos x="T54" y="T55"/>
                              </a:cxn>
                              <a:cxn ang="T114">
                                <a:pos x="T56" y="T57"/>
                              </a:cxn>
                              <a:cxn ang="T115">
                                <a:pos x="T58" y="T59"/>
                              </a:cxn>
                              <a:cxn ang="T116">
                                <a:pos x="T60" y="T61"/>
                              </a:cxn>
                              <a:cxn ang="T117">
                                <a:pos x="T62" y="T63"/>
                              </a:cxn>
                              <a:cxn ang="T118">
                                <a:pos x="T64" y="T65"/>
                              </a:cxn>
                              <a:cxn ang="T119">
                                <a:pos x="T66" y="T67"/>
                              </a:cxn>
                              <a:cxn ang="T120">
                                <a:pos x="T68" y="T69"/>
                              </a:cxn>
                              <a:cxn ang="T121">
                                <a:pos x="T70" y="T71"/>
                              </a:cxn>
                              <a:cxn ang="T122">
                                <a:pos x="T72" y="T73"/>
                              </a:cxn>
                              <a:cxn ang="T123">
                                <a:pos x="T74" y="T75"/>
                              </a:cxn>
                              <a:cxn ang="T124">
                                <a:pos x="T76" y="T77"/>
                              </a:cxn>
                              <a:cxn ang="T125">
                                <a:pos x="T78" y="T79"/>
                              </a:cxn>
                              <a:cxn ang="T126">
                                <a:pos x="T80" y="T81"/>
                              </a:cxn>
                              <a:cxn ang="T127">
                                <a:pos x="T82" y="T83"/>
                              </a:cxn>
                              <a:cxn ang="T128">
                                <a:pos x="T84" y="T85"/>
                              </a:cxn>
                            </a:cxnLst>
                            <a:rect l="T129" t="T130" r="T131" b="T132"/>
                            <a:pathLst>
                              <a:path w="294" h="993">
                                <a:moveTo>
                                  <a:pt x="0" y="993"/>
                                </a:moveTo>
                                <a:cubicBezTo>
                                  <a:pt x="5" y="973"/>
                                  <a:pt x="0" y="957"/>
                                  <a:pt x="15" y="942"/>
                                </a:cubicBezTo>
                                <a:cubicBezTo>
                                  <a:pt x="22" y="921"/>
                                  <a:pt x="15" y="926"/>
                                  <a:pt x="30" y="921"/>
                                </a:cubicBezTo>
                                <a:cubicBezTo>
                                  <a:pt x="34" y="908"/>
                                  <a:pt x="43" y="907"/>
                                  <a:pt x="51" y="897"/>
                                </a:cubicBezTo>
                                <a:cubicBezTo>
                                  <a:pt x="61" y="885"/>
                                  <a:pt x="62" y="869"/>
                                  <a:pt x="66" y="855"/>
                                </a:cubicBezTo>
                                <a:cubicBezTo>
                                  <a:pt x="68" y="848"/>
                                  <a:pt x="74" y="843"/>
                                  <a:pt x="78" y="837"/>
                                </a:cubicBezTo>
                                <a:cubicBezTo>
                                  <a:pt x="80" y="834"/>
                                  <a:pt x="84" y="828"/>
                                  <a:pt x="84" y="828"/>
                                </a:cubicBezTo>
                                <a:cubicBezTo>
                                  <a:pt x="88" y="811"/>
                                  <a:pt x="90" y="801"/>
                                  <a:pt x="108" y="795"/>
                                </a:cubicBezTo>
                                <a:cubicBezTo>
                                  <a:pt x="117" y="769"/>
                                  <a:pt x="122" y="741"/>
                                  <a:pt x="129" y="714"/>
                                </a:cubicBezTo>
                                <a:cubicBezTo>
                                  <a:pt x="134" y="696"/>
                                  <a:pt x="132" y="685"/>
                                  <a:pt x="147" y="675"/>
                                </a:cubicBezTo>
                                <a:cubicBezTo>
                                  <a:pt x="152" y="659"/>
                                  <a:pt x="158" y="643"/>
                                  <a:pt x="162" y="627"/>
                                </a:cubicBezTo>
                                <a:cubicBezTo>
                                  <a:pt x="164" y="594"/>
                                  <a:pt x="162" y="526"/>
                                  <a:pt x="204" y="519"/>
                                </a:cubicBezTo>
                                <a:cubicBezTo>
                                  <a:pt x="176" y="513"/>
                                  <a:pt x="163" y="528"/>
                                  <a:pt x="141" y="543"/>
                                </a:cubicBezTo>
                                <a:cubicBezTo>
                                  <a:pt x="128" y="562"/>
                                  <a:pt x="112" y="578"/>
                                  <a:pt x="99" y="597"/>
                                </a:cubicBezTo>
                                <a:cubicBezTo>
                                  <a:pt x="97" y="634"/>
                                  <a:pt x="96" y="645"/>
                                  <a:pt x="81" y="672"/>
                                </a:cubicBezTo>
                                <a:cubicBezTo>
                                  <a:pt x="77" y="678"/>
                                  <a:pt x="71" y="683"/>
                                  <a:pt x="69" y="690"/>
                                </a:cubicBezTo>
                                <a:cubicBezTo>
                                  <a:pt x="67" y="696"/>
                                  <a:pt x="78" y="708"/>
                                  <a:pt x="78" y="708"/>
                                </a:cubicBezTo>
                                <a:cubicBezTo>
                                  <a:pt x="75" y="732"/>
                                  <a:pt x="58" y="745"/>
                                  <a:pt x="45" y="765"/>
                                </a:cubicBezTo>
                                <a:cubicBezTo>
                                  <a:pt x="44" y="773"/>
                                  <a:pt x="43" y="781"/>
                                  <a:pt x="42" y="789"/>
                                </a:cubicBezTo>
                                <a:cubicBezTo>
                                  <a:pt x="41" y="793"/>
                                  <a:pt x="41" y="805"/>
                                  <a:pt x="39" y="801"/>
                                </a:cubicBezTo>
                                <a:cubicBezTo>
                                  <a:pt x="34" y="789"/>
                                  <a:pt x="18" y="766"/>
                                  <a:pt x="15" y="753"/>
                                </a:cubicBezTo>
                                <a:cubicBezTo>
                                  <a:pt x="17" y="731"/>
                                  <a:pt x="36" y="713"/>
                                  <a:pt x="51" y="696"/>
                                </a:cubicBezTo>
                                <a:cubicBezTo>
                                  <a:pt x="60" y="686"/>
                                  <a:pt x="63" y="687"/>
                                  <a:pt x="69" y="675"/>
                                </a:cubicBezTo>
                                <a:cubicBezTo>
                                  <a:pt x="80" y="653"/>
                                  <a:pt x="93" y="626"/>
                                  <a:pt x="114" y="612"/>
                                </a:cubicBezTo>
                                <a:cubicBezTo>
                                  <a:pt x="118" y="606"/>
                                  <a:pt x="125" y="603"/>
                                  <a:pt x="129" y="597"/>
                                </a:cubicBezTo>
                                <a:cubicBezTo>
                                  <a:pt x="135" y="589"/>
                                  <a:pt x="135" y="576"/>
                                  <a:pt x="141" y="567"/>
                                </a:cubicBezTo>
                                <a:cubicBezTo>
                                  <a:pt x="143" y="556"/>
                                  <a:pt x="145" y="533"/>
                                  <a:pt x="153" y="525"/>
                                </a:cubicBezTo>
                                <a:cubicBezTo>
                                  <a:pt x="159" y="519"/>
                                  <a:pt x="165" y="515"/>
                                  <a:pt x="168" y="507"/>
                                </a:cubicBezTo>
                                <a:cubicBezTo>
                                  <a:pt x="171" y="501"/>
                                  <a:pt x="171" y="495"/>
                                  <a:pt x="174" y="489"/>
                                </a:cubicBezTo>
                                <a:cubicBezTo>
                                  <a:pt x="176" y="485"/>
                                  <a:pt x="178" y="481"/>
                                  <a:pt x="180" y="477"/>
                                </a:cubicBezTo>
                                <a:cubicBezTo>
                                  <a:pt x="183" y="444"/>
                                  <a:pt x="199" y="449"/>
                                  <a:pt x="210" y="417"/>
                                </a:cubicBezTo>
                                <a:cubicBezTo>
                                  <a:pt x="216" y="419"/>
                                  <a:pt x="221" y="389"/>
                                  <a:pt x="225" y="387"/>
                                </a:cubicBezTo>
                                <a:cubicBezTo>
                                  <a:pt x="230" y="384"/>
                                  <a:pt x="231" y="369"/>
                                  <a:pt x="231" y="369"/>
                                </a:cubicBezTo>
                                <a:cubicBezTo>
                                  <a:pt x="232" y="354"/>
                                  <a:pt x="231" y="339"/>
                                  <a:pt x="234" y="324"/>
                                </a:cubicBezTo>
                                <a:cubicBezTo>
                                  <a:pt x="236" y="317"/>
                                  <a:pt x="244" y="313"/>
                                  <a:pt x="246" y="306"/>
                                </a:cubicBezTo>
                                <a:cubicBezTo>
                                  <a:pt x="248" y="300"/>
                                  <a:pt x="252" y="288"/>
                                  <a:pt x="252" y="288"/>
                                </a:cubicBezTo>
                                <a:cubicBezTo>
                                  <a:pt x="245" y="268"/>
                                  <a:pt x="250" y="235"/>
                                  <a:pt x="261" y="216"/>
                                </a:cubicBezTo>
                                <a:cubicBezTo>
                                  <a:pt x="266" y="207"/>
                                  <a:pt x="279" y="189"/>
                                  <a:pt x="279" y="189"/>
                                </a:cubicBezTo>
                                <a:cubicBezTo>
                                  <a:pt x="274" y="174"/>
                                  <a:pt x="266" y="183"/>
                                  <a:pt x="261" y="168"/>
                                </a:cubicBezTo>
                                <a:cubicBezTo>
                                  <a:pt x="265" y="152"/>
                                  <a:pt x="268" y="142"/>
                                  <a:pt x="282" y="132"/>
                                </a:cubicBezTo>
                                <a:cubicBezTo>
                                  <a:pt x="289" y="111"/>
                                  <a:pt x="284" y="119"/>
                                  <a:pt x="294" y="105"/>
                                </a:cubicBezTo>
                                <a:cubicBezTo>
                                  <a:pt x="282" y="97"/>
                                  <a:pt x="283" y="88"/>
                                  <a:pt x="279" y="75"/>
                                </a:cubicBezTo>
                                <a:cubicBezTo>
                                  <a:pt x="285" y="6"/>
                                  <a:pt x="278" y="30"/>
                                  <a:pt x="288" y="0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1905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550" name="Freeform 128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431" y="1066"/>
                            <a:ext cx="432" cy="1986"/>
                          </a:xfrm>
                          <a:custGeom>
                            <a:avLst/>
                            <a:gdLst>
                              <a:gd name="T0" fmla="*/ 427 w 432"/>
                              <a:gd name="T1" fmla="*/ 1986 h 1986"/>
                              <a:gd name="T2" fmla="*/ 412 w 432"/>
                              <a:gd name="T3" fmla="*/ 1950 h 1986"/>
                              <a:gd name="T4" fmla="*/ 325 w 432"/>
                              <a:gd name="T5" fmla="*/ 1866 h 1986"/>
                              <a:gd name="T6" fmla="*/ 343 w 432"/>
                              <a:gd name="T7" fmla="*/ 1863 h 1986"/>
                              <a:gd name="T8" fmla="*/ 325 w 432"/>
                              <a:gd name="T9" fmla="*/ 1836 h 1986"/>
                              <a:gd name="T10" fmla="*/ 307 w 432"/>
                              <a:gd name="T11" fmla="*/ 1809 h 1986"/>
                              <a:gd name="T12" fmla="*/ 262 w 432"/>
                              <a:gd name="T13" fmla="*/ 1761 h 1986"/>
                              <a:gd name="T14" fmla="*/ 193 w 432"/>
                              <a:gd name="T15" fmla="*/ 1710 h 1986"/>
                              <a:gd name="T16" fmla="*/ 163 w 432"/>
                              <a:gd name="T17" fmla="*/ 1647 h 1986"/>
                              <a:gd name="T18" fmla="*/ 151 w 432"/>
                              <a:gd name="T19" fmla="*/ 1608 h 1986"/>
                              <a:gd name="T20" fmla="*/ 133 w 432"/>
                              <a:gd name="T21" fmla="*/ 1590 h 1986"/>
                              <a:gd name="T22" fmla="*/ 112 w 432"/>
                              <a:gd name="T23" fmla="*/ 1524 h 1986"/>
                              <a:gd name="T24" fmla="*/ 142 w 432"/>
                              <a:gd name="T25" fmla="*/ 1530 h 1986"/>
                              <a:gd name="T26" fmla="*/ 163 w 432"/>
                              <a:gd name="T27" fmla="*/ 1575 h 1986"/>
                              <a:gd name="T28" fmla="*/ 190 w 432"/>
                              <a:gd name="T29" fmla="*/ 1593 h 1986"/>
                              <a:gd name="T30" fmla="*/ 199 w 432"/>
                              <a:gd name="T31" fmla="*/ 1599 h 1986"/>
                              <a:gd name="T32" fmla="*/ 217 w 432"/>
                              <a:gd name="T33" fmla="*/ 1623 h 1986"/>
                              <a:gd name="T34" fmla="*/ 247 w 432"/>
                              <a:gd name="T35" fmla="*/ 1671 h 1986"/>
                              <a:gd name="T36" fmla="*/ 274 w 432"/>
                              <a:gd name="T37" fmla="*/ 1719 h 1986"/>
                              <a:gd name="T38" fmla="*/ 304 w 432"/>
                              <a:gd name="T39" fmla="*/ 1755 h 1986"/>
                              <a:gd name="T40" fmla="*/ 316 w 432"/>
                              <a:gd name="T41" fmla="*/ 1734 h 1986"/>
                              <a:gd name="T42" fmla="*/ 286 w 432"/>
                              <a:gd name="T43" fmla="*/ 1704 h 1986"/>
                              <a:gd name="T44" fmla="*/ 253 w 432"/>
                              <a:gd name="T45" fmla="*/ 1659 h 1986"/>
                              <a:gd name="T46" fmla="*/ 223 w 432"/>
                              <a:gd name="T47" fmla="*/ 1620 h 1986"/>
                              <a:gd name="T48" fmla="*/ 193 w 432"/>
                              <a:gd name="T49" fmla="*/ 1581 h 1986"/>
                              <a:gd name="T50" fmla="*/ 145 w 432"/>
                              <a:gd name="T51" fmla="*/ 1530 h 1986"/>
                              <a:gd name="T52" fmla="*/ 130 w 432"/>
                              <a:gd name="T53" fmla="*/ 1500 h 1986"/>
                              <a:gd name="T54" fmla="*/ 103 w 432"/>
                              <a:gd name="T55" fmla="*/ 1470 h 1986"/>
                              <a:gd name="T56" fmla="*/ 82 w 432"/>
                              <a:gd name="T57" fmla="*/ 1425 h 1986"/>
                              <a:gd name="T58" fmla="*/ 71 w 432"/>
                              <a:gd name="T59" fmla="*/ 1330 h 1986"/>
                              <a:gd name="T60" fmla="*/ 46 w 432"/>
                              <a:gd name="T61" fmla="*/ 1239 h 1986"/>
                              <a:gd name="T62" fmla="*/ 22 w 432"/>
                              <a:gd name="T63" fmla="*/ 1182 h 1986"/>
                              <a:gd name="T64" fmla="*/ 25 w 432"/>
                              <a:gd name="T65" fmla="*/ 1104 h 1986"/>
                              <a:gd name="T66" fmla="*/ 16 w 432"/>
                              <a:gd name="T67" fmla="*/ 1062 h 1986"/>
                              <a:gd name="T68" fmla="*/ 16 w 432"/>
                              <a:gd name="T69" fmla="*/ 1014 h 1986"/>
                              <a:gd name="T70" fmla="*/ 31 w 432"/>
                              <a:gd name="T71" fmla="*/ 951 h 1986"/>
                              <a:gd name="T72" fmla="*/ 1 w 432"/>
                              <a:gd name="T73" fmla="*/ 837 h 1986"/>
                              <a:gd name="T74" fmla="*/ 22 w 432"/>
                              <a:gd name="T75" fmla="*/ 777 h 1986"/>
                              <a:gd name="T76" fmla="*/ 25 w 432"/>
                              <a:gd name="T77" fmla="*/ 723 h 1986"/>
                              <a:gd name="T78" fmla="*/ 22 w 432"/>
                              <a:gd name="T79" fmla="*/ 621 h 1986"/>
                              <a:gd name="T80" fmla="*/ 40 w 432"/>
                              <a:gd name="T81" fmla="*/ 540 h 1986"/>
                              <a:gd name="T82" fmla="*/ 58 w 432"/>
                              <a:gd name="T83" fmla="*/ 447 h 1986"/>
                              <a:gd name="T84" fmla="*/ 82 w 432"/>
                              <a:gd name="T85" fmla="*/ 363 h 1986"/>
                              <a:gd name="T86" fmla="*/ 94 w 432"/>
                              <a:gd name="T87" fmla="*/ 336 h 1986"/>
                              <a:gd name="T88" fmla="*/ 97 w 432"/>
                              <a:gd name="T89" fmla="*/ 327 h 1986"/>
                              <a:gd name="T90" fmla="*/ 100 w 432"/>
                              <a:gd name="T91" fmla="*/ 291 h 1986"/>
                              <a:gd name="T92" fmla="*/ 148 w 432"/>
                              <a:gd name="T93" fmla="*/ 279 h 1986"/>
                              <a:gd name="T94" fmla="*/ 139 w 432"/>
                              <a:gd name="T95" fmla="*/ 222 h 1986"/>
                              <a:gd name="T96" fmla="*/ 136 w 432"/>
                              <a:gd name="T97" fmla="*/ 213 h 1986"/>
                              <a:gd name="T98" fmla="*/ 172 w 432"/>
                              <a:gd name="T99" fmla="*/ 195 h 1986"/>
                              <a:gd name="T100" fmla="*/ 211 w 432"/>
                              <a:gd name="T101" fmla="*/ 120 h 1986"/>
                              <a:gd name="T102" fmla="*/ 229 w 432"/>
                              <a:gd name="T103" fmla="*/ 129 h 1986"/>
                              <a:gd name="T104" fmla="*/ 235 w 432"/>
                              <a:gd name="T105" fmla="*/ 81 h 1986"/>
                              <a:gd name="T106" fmla="*/ 265 w 432"/>
                              <a:gd name="T107" fmla="*/ 0 h 1986"/>
                              <a:gd name="T108" fmla="*/ 280 w 432"/>
                              <a:gd name="T109" fmla="*/ 39 h 1986"/>
                              <a:gd name="T110" fmla="*/ 292 w 432"/>
                              <a:gd name="T111" fmla="*/ 123 h 198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60000 65536"/>
                              <a:gd name="T163" fmla="*/ 0 60000 65536"/>
                              <a:gd name="T164" fmla="*/ 0 60000 65536"/>
                              <a:gd name="T165" fmla="*/ 0 60000 65536"/>
                              <a:gd name="T166" fmla="*/ 0 60000 65536"/>
                              <a:gd name="T167" fmla="*/ 0 60000 65536"/>
                              <a:gd name="T168" fmla="*/ 0 w 432"/>
                              <a:gd name="T169" fmla="*/ 0 h 1986"/>
                              <a:gd name="T170" fmla="*/ 432 w 432"/>
                              <a:gd name="T171" fmla="*/ 1986 h 1986"/>
                            </a:gdLst>
                            <a:ahLst/>
                            <a:cxnLst>
                              <a:cxn ang="T112">
                                <a:pos x="T0" y="T1"/>
                              </a:cxn>
                              <a:cxn ang="T113">
                                <a:pos x="T2" y="T3"/>
                              </a:cxn>
                              <a:cxn ang="T114">
                                <a:pos x="T4" y="T5"/>
                              </a:cxn>
                              <a:cxn ang="T115">
                                <a:pos x="T6" y="T7"/>
                              </a:cxn>
                              <a:cxn ang="T116">
                                <a:pos x="T8" y="T9"/>
                              </a:cxn>
                              <a:cxn ang="T117">
                                <a:pos x="T10" y="T11"/>
                              </a:cxn>
                              <a:cxn ang="T118">
                                <a:pos x="T12" y="T13"/>
                              </a:cxn>
                              <a:cxn ang="T119">
                                <a:pos x="T14" y="T15"/>
                              </a:cxn>
                              <a:cxn ang="T120">
                                <a:pos x="T16" y="T17"/>
                              </a:cxn>
                              <a:cxn ang="T121">
                                <a:pos x="T18" y="T19"/>
                              </a:cxn>
                              <a:cxn ang="T122">
                                <a:pos x="T20" y="T21"/>
                              </a:cxn>
                              <a:cxn ang="T123">
                                <a:pos x="T22" y="T23"/>
                              </a:cxn>
                              <a:cxn ang="T124">
                                <a:pos x="T24" y="T25"/>
                              </a:cxn>
                              <a:cxn ang="T125">
                                <a:pos x="T26" y="T27"/>
                              </a:cxn>
                              <a:cxn ang="T126">
                                <a:pos x="T28" y="T29"/>
                              </a:cxn>
                              <a:cxn ang="T127">
                                <a:pos x="T30" y="T31"/>
                              </a:cxn>
                              <a:cxn ang="T128">
                                <a:pos x="T32" y="T33"/>
                              </a:cxn>
                              <a:cxn ang="T129">
                                <a:pos x="T34" y="T35"/>
                              </a:cxn>
                              <a:cxn ang="T130">
                                <a:pos x="T36" y="T37"/>
                              </a:cxn>
                              <a:cxn ang="T131">
                                <a:pos x="T38" y="T39"/>
                              </a:cxn>
                              <a:cxn ang="T132">
                                <a:pos x="T40" y="T41"/>
                              </a:cxn>
                              <a:cxn ang="T133">
                                <a:pos x="T42" y="T43"/>
                              </a:cxn>
                              <a:cxn ang="T134">
                                <a:pos x="T44" y="T45"/>
                              </a:cxn>
                              <a:cxn ang="T135">
                                <a:pos x="T46" y="T47"/>
                              </a:cxn>
                              <a:cxn ang="T136">
                                <a:pos x="T48" y="T49"/>
                              </a:cxn>
                              <a:cxn ang="T137">
                                <a:pos x="T50" y="T51"/>
                              </a:cxn>
                              <a:cxn ang="T138">
                                <a:pos x="T52" y="T53"/>
                              </a:cxn>
                              <a:cxn ang="T139">
                                <a:pos x="T54" y="T55"/>
                              </a:cxn>
                              <a:cxn ang="T140">
                                <a:pos x="T56" y="T57"/>
                              </a:cxn>
                              <a:cxn ang="T141">
                                <a:pos x="T58" y="T59"/>
                              </a:cxn>
                              <a:cxn ang="T142">
                                <a:pos x="T60" y="T61"/>
                              </a:cxn>
                              <a:cxn ang="T143">
                                <a:pos x="T62" y="T63"/>
                              </a:cxn>
                              <a:cxn ang="T144">
                                <a:pos x="T64" y="T65"/>
                              </a:cxn>
                              <a:cxn ang="T145">
                                <a:pos x="T66" y="T67"/>
                              </a:cxn>
                              <a:cxn ang="T146">
                                <a:pos x="T68" y="T69"/>
                              </a:cxn>
                              <a:cxn ang="T147">
                                <a:pos x="T70" y="T71"/>
                              </a:cxn>
                              <a:cxn ang="T148">
                                <a:pos x="T72" y="T73"/>
                              </a:cxn>
                              <a:cxn ang="T149">
                                <a:pos x="T74" y="T75"/>
                              </a:cxn>
                              <a:cxn ang="T150">
                                <a:pos x="T76" y="T77"/>
                              </a:cxn>
                              <a:cxn ang="T151">
                                <a:pos x="T78" y="T79"/>
                              </a:cxn>
                              <a:cxn ang="T152">
                                <a:pos x="T80" y="T81"/>
                              </a:cxn>
                              <a:cxn ang="T153">
                                <a:pos x="T82" y="T83"/>
                              </a:cxn>
                              <a:cxn ang="T154">
                                <a:pos x="T84" y="T85"/>
                              </a:cxn>
                              <a:cxn ang="T155">
                                <a:pos x="T86" y="T87"/>
                              </a:cxn>
                              <a:cxn ang="T156">
                                <a:pos x="T88" y="T89"/>
                              </a:cxn>
                              <a:cxn ang="T157">
                                <a:pos x="T90" y="T91"/>
                              </a:cxn>
                              <a:cxn ang="T158">
                                <a:pos x="T92" y="T93"/>
                              </a:cxn>
                              <a:cxn ang="T159">
                                <a:pos x="T94" y="T95"/>
                              </a:cxn>
                              <a:cxn ang="T160">
                                <a:pos x="T96" y="T97"/>
                              </a:cxn>
                              <a:cxn ang="T161">
                                <a:pos x="T98" y="T99"/>
                              </a:cxn>
                              <a:cxn ang="T162">
                                <a:pos x="T100" y="T101"/>
                              </a:cxn>
                              <a:cxn ang="T163">
                                <a:pos x="T102" y="T103"/>
                              </a:cxn>
                              <a:cxn ang="T164">
                                <a:pos x="T104" y="T105"/>
                              </a:cxn>
                              <a:cxn ang="T165">
                                <a:pos x="T106" y="T107"/>
                              </a:cxn>
                              <a:cxn ang="T166">
                                <a:pos x="T108" y="T109"/>
                              </a:cxn>
                              <a:cxn ang="T167">
                                <a:pos x="T110" y="T111"/>
                              </a:cxn>
                            </a:cxnLst>
                            <a:rect l="T168" t="T169" r="T170" b="T171"/>
                            <a:pathLst>
                              <a:path w="432" h="1986">
                                <a:moveTo>
                                  <a:pt x="427" y="1986"/>
                                </a:moveTo>
                                <a:cubicBezTo>
                                  <a:pt x="432" y="1970"/>
                                  <a:pt x="423" y="1961"/>
                                  <a:pt x="412" y="1950"/>
                                </a:cubicBezTo>
                                <a:cubicBezTo>
                                  <a:pt x="405" y="1899"/>
                                  <a:pt x="355" y="1896"/>
                                  <a:pt x="325" y="1866"/>
                                </a:cubicBezTo>
                                <a:cubicBezTo>
                                  <a:pt x="331" y="1865"/>
                                  <a:pt x="339" y="1867"/>
                                  <a:pt x="343" y="1863"/>
                                </a:cubicBezTo>
                                <a:cubicBezTo>
                                  <a:pt x="352" y="1854"/>
                                  <a:pt x="328" y="1838"/>
                                  <a:pt x="325" y="1836"/>
                                </a:cubicBezTo>
                                <a:cubicBezTo>
                                  <a:pt x="319" y="1824"/>
                                  <a:pt x="320" y="1813"/>
                                  <a:pt x="307" y="1809"/>
                                </a:cubicBezTo>
                                <a:cubicBezTo>
                                  <a:pt x="287" y="1789"/>
                                  <a:pt x="297" y="1773"/>
                                  <a:pt x="262" y="1761"/>
                                </a:cubicBezTo>
                                <a:cubicBezTo>
                                  <a:pt x="234" y="1740"/>
                                  <a:pt x="229" y="1716"/>
                                  <a:pt x="193" y="1710"/>
                                </a:cubicBezTo>
                                <a:cubicBezTo>
                                  <a:pt x="188" y="1691"/>
                                  <a:pt x="174" y="1663"/>
                                  <a:pt x="163" y="1647"/>
                                </a:cubicBezTo>
                                <a:cubicBezTo>
                                  <a:pt x="161" y="1635"/>
                                  <a:pt x="159" y="1618"/>
                                  <a:pt x="151" y="1608"/>
                                </a:cubicBezTo>
                                <a:cubicBezTo>
                                  <a:pt x="146" y="1601"/>
                                  <a:pt x="133" y="1590"/>
                                  <a:pt x="133" y="1590"/>
                                </a:cubicBezTo>
                                <a:cubicBezTo>
                                  <a:pt x="138" y="1565"/>
                                  <a:pt x="130" y="1542"/>
                                  <a:pt x="112" y="1524"/>
                                </a:cubicBezTo>
                                <a:cubicBezTo>
                                  <a:pt x="125" y="1520"/>
                                  <a:pt x="131" y="1523"/>
                                  <a:pt x="142" y="1530"/>
                                </a:cubicBezTo>
                                <a:cubicBezTo>
                                  <a:pt x="151" y="1543"/>
                                  <a:pt x="151" y="1564"/>
                                  <a:pt x="163" y="1575"/>
                                </a:cubicBezTo>
                                <a:cubicBezTo>
                                  <a:pt x="171" y="1582"/>
                                  <a:pt x="181" y="1587"/>
                                  <a:pt x="190" y="1593"/>
                                </a:cubicBezTo>
                                <a:cubicBezTo>
                                  <a:pt x="193" y="1595"/>
                                  <a:pt x="199" y="1599"/>
                                  <a:pt x="199" y="1599"/>
                                </a:cubicBezTo>
                                <a:cubicBezTo>
                                  <a:pt x="203" y="1616"/>
                                  <a:pt x="209" y="1609"/>
                                  <a:pt x="217" y="1623"/>
                                </a:cubicBezTo>
                                <a:cubicBezTo>
                                  <a:pt x="228" y="1642"/>
                                  <a:pt x="224" y="1663"/>
                                  <a:pt x="247" y="1671"/>
                                </a:cubicBezTo>
                                <a:cubicBezTo>
                                  <a:pt x="252" y="1687"/>
                                  <a:pt x="264" y="1705"/>
                                  <a:pt x="274" y="1719"/>
                                </a:cubicBezTo>
                                <a:cubicBezTo>
                                  <a:pt x="279" y="1742"/>
                                  <a:pt x="286" y="1743"/>
                                  <a:pt x="304" y="1755"/>
                                </a:cubicBezTo>
                                <a:cubicBezTo>
                                  <a:pt x="339" y="1751"/>
                                  <a:pt x="334" y="1752"/>
                                  <a:pt x="316" y="1734"/>
                                </a:cubicBezTo>
                                <a:cubicBezTo>
                                  <a:pt x="311" y="1718"/>
                                  <a:pt x="295" y="1717"/>
                                  <a:pt x="286" y="1704"/>
                                </a:cubicBezTo>
                                <a:cubicBezTo>
                                  <a:pt x="275" y="1689"/>
                                  <a:pt x="266" y="1672"/>
                                  <a:pt x="253" y="1659"/>
                                </a:cubicBezTo>
                                <a:cubicBezTo>
                                  <a:pt x="250" y="1650"/>
                                  <a:pt x="231" y="1625"/>
                                  <a:pt x="223" y="1620"/>
                                </a:cubicBezTo>
                                <a:cubicBezTo>
                                  <a:pt x="216" y="1609"/>
                                  <a:pt x="205" y="1585"/>
                                  <a:pt x="193" y="1581"/>
                                </a:cubicBezTo>
                                <a:cubicBezTo>
                                  <a:pt x="178" y="1566"/>
                                  <a:pt x="163" y="1542"/>
                                  <a:pt x="145" y="1530"/>
                                </a:cubicBezTo>
                                <a:cubicBezTo>
                                  <a:pt x="137" y="1507"/>
                                  <a:pt x="143" y="1517"/>
                                  <a:pt x="130" y="1500"/>
                                </a:cubicBezTo>
                                <a:cubicBezTo>
                                  <a:pt x="126" y="1488"/>
                                  <a:pt x="114" y="1477"/>
                                  <a:pt x="103" y="1470"/>
                                </a:cubicBezTo>
                                <a:cubicBezTo>
                                  <a:pt x="98" y="1454"/>
                                  <a:pt x="87" y="1441"/>
                                  <a:pt x="82" y="1425"/>
                                </a:cubicBezTo>
                                <a:cubicBezTo>
                                  <a:pt x="92" y="1354"/>
                                  <a:pt x="60" y="1401"/>
                                  <a:pt x="71" y="1330"/>
                                </a:cubicBezTo>
                                <a:cubicBezTo>
                                  <a:pt x="65" y="1299"/>
                                  <a:pt x="56" y="1263"/>
                                  <a:pt x="46" y="1239"/>
                                </a:cubicBezTo>
                                <a:cubicBezTo>
                                  <a:pt x="43" y="1232"/>
                                  <a:pt x="25" y="1204"/>
                                  <a:pt x="22" y="1182"/>
                                </a:cubicBezTo>
                                <a:cubicBezTo>
                                  <a:pt x="19" y="1160"/>
                                  <a:pt x="26" y="1124"/>
                                  <a:pt x="25" y="1104"/>
                                </a:cubicBezTo>
                                <a:cubicBezTo>
                                  <a:pt x="20" y="1086"/>
                                  <a:pt x="23" y="1084"/>
                                  <a:pt x="16" y="1062"/>
                                </a:cubicBezTo>
                                <a:cubicBezTo>
                                  <a:pt x="15" y="1059"/>
                                  <a:pt x="16" y="1014"/>
                                  <a:pt x="16" y="1014"/>
                                </a:cubicBezTo>
                                <a:cubicBezTo>
                                  <a:pt x="23" y="986"/>
                                  <a:pt x="38" y="978"/>
                                  <a:pt x="31" y="951"/>
                                </a:cubicBezTo>
                                <a:cubicBezTo>
                                  <a:pt x="21" y="913"/>
                                  <a:pt x="11" y="875"/>
                                  <a:pt x="1" y="837"/>
                                </a:cubicBezTo>
                                <a:cubicBezTo>
                                  <a:pt x="0" y="808"/>
                                  <a:pt x="18" y="796"/>
                                  <a:pt x="22" y="777"/>
                                </a:cubicBezTo>
                                <a:cubicBezTo>
                                  <a:pt x="19" y="758"/>
                                  <a:pt x="20" y="742"/>
                                  <a:pt x="25" y="723"/>
                                </a:cubicBezTo>
                                <a:cubicBezTo>
                                  <a:pt x="24" y="689"/>
                                  <a:pt x="22" y="655"/>
                                  <a:pt x="22" y="621"/>
                                </a:cubicBezTo>
                                <a:cubicBezTo>
                                  <a:pt x="22" y="594"/>
                                  <a:pt x="34" y="566"/>
                                  <a:pt x="40" y="540"/>
                                </a:cubicBezTo>
                                <a:cubicBezTo>
                                  <a:pt x="48" y="509"/>
                                  <a:pt x="51" y="478"/>
                                  <a:pt x="58" y="447"/>
                                </a:cubicBezTo>
                                <a:cubicBezTo>
                                  <a:pt x="64" y="419"/>
                                  <a:pt x="73" y="391"/>
                                  <a:pt x="82" y="363"/>
                                </a:cubicBezTo>
                                <a:cubicBezTo>
                                  <a:pt x="85" y="354"/>
                                  <a:pt x="91" y="345"/>
                                  <a:pt x="94" y="336"/>
                                </a:cubicBezTo>
                                <a:cubicBezTo>
                                  <a:pt x="95" y="333"/>
                                  <a:pt x="97" y="327"/>
                                  <a:pt x="97" y="327"/>
                                </a:cubicBezTo>
                                <a:cubicBezTo>
                                  <a:pt x="98" y="315"/>
                                  <a:pt x="91" y="299"/>
                                  <a:pt x="100" y="291"/>
                                </a:cubicBezTo>
                                <a:cubicBezTo>
                                  <a:pt x="165" y="239"/>
                                  <a:pt x="137" y="313"/>
                                  <a:pt x="148" y="279"/>
                                </a:cubicBezTo>
                                <a:cubicBezTo>
                                  <a:pt x="151" y="258"/>
                                  <a:pt x="155" y="238"/>
                                  <a:pt x="139" y="222"/>
                                </a:cubicBezTo>
                                <a:cubicBezTo>
                                  <a:pt x="138" y="219"/>
                                  <a:pt x="135" y="216"/>
                                  <a:pt x="136" y="213"/>
                                </a:cubicBezTo>
                                <a:cubicBezTo>
                                  <a:pt x="139" y="206"/>
                                  <a:pt x="165" y="197"/>
                                  <a:pt x="172" y="195"/>
                                </a:cubicBezTo>
                                <a:cubicBezTo>
                                  <a:pt x="178" y="177"/>
                                  <a:pt x="194" y="126"/>
                                  <a:pt x="211" y="120"/>
                                </a:cubicBezTo>
                                <a:cubicBezTo>
                                  <a:pt x="217" y="122"/>
                                  <a:pt x="226" y="135"/>
                                  <a:pt x="229" y="129"/>
                                </a:cubicBezTo>
                                <a:cubicBezTo>
                                  <a:pt x="236" y="115"/>
                                  <a:pt x="230" y="96"/>
                                  <a:pt x="235" y="81"/>
                                </a:cubicBezTo>
                                <a:cubicBezTo>
                                  <a:pt x="243" y="54"/>
                                  <a:pt x="249" y="24"/>
                                  <a:pt x="265" y="0"/>
                                </a:cubicBezTo>
                                <a:cubicBezTo>
                                  <a:pt x="280" y="10"/>
                                  <a:pt x="278" y="19"/>
                                  <a:pt x="280" y="39"/>
                                </a:cubicBezTo>
                                <a:cubicBezTo>
                                  <a:pt x="283" y="66"/>
                                  <a:pt x="292" y="97"/>
                                  <a:pt x="292" y="123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551" name="AutoShape 12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9600000" flipH="1">
                            <a:off x="2726" y="885"/>
                            <a:ext cx="45" cy="181"/>
                          </a:xfrm>
                          <a:prstGeom prst="lightningBolt">
                            <a:avLst/>
                          </a:pr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545" name="Freeform 12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60" y="2504"/>
                        <a:ext cx="185" cy="280"/>
                      </a:xfrm>
                      <a:custGeom>
                        <a:avLst/>
                        <a:gdLst>
                          <a:gd name="T0" fmla="*/ 180 w 185"/>
                          <a:gd name="T1" fmla="*/ 0 h 280"/>
                          <a:gd name="T2" fmla="*/ 172 w 185"/>
                          <a:gd name="T3" fmla="*/ 24 h 280"/>
                          <a:gd name="T4" fmla="*/ 148 w 185"/>
                          <a:gd name="T5" fmla="*/ 32 h 280"/>
                          <a:gd name="T6" fmla="*/ 100 w 185"/>
                          <a:gd name="T7" fmla="*/ 120 h 280"/>
                          <a:gd name="T8" fmla="*/ 44 w 185"/>
                          <a:gd name="T9" fmla="*/ 192 h 280"/>
                          <a:gd name="T10" fmla="*/ 36 w 185"/>
                          <a:gd name="T11" fmla="*/ 216 h 280"/>
                          <a:gd name="T12" fmla="*/ 12 w 185"/>
                          <a:gd name="T13" fmla="*/ 224 h 280"/>
                          <a:gd name="T14" fmla="*/ 44 w 185"/>
                          <a:gd name="T15" fmla="*/ 280 h 280"/>
                          <a:gd name="T16" fmla="*/ 108 w 185"/>
                          <a:gd name="T17" fmla="*/ 200 h 280"/>
                          <a:gd name="T18" fmla="*/ 140 w 185"/>
                          <a:gd name="T19" fmla="*/ 176 h 280"/>
                          <a:gd name="T20" fmla="*/ 164 w 185"/>
                          <a:gd name="T21" fmla="*/ 152 h 280"/>
                          <a:gd name="T22" fmla="*/ 164 w 185"/>
                          <a:gd name="T23" fmla="*/ 56 h 280"/>
                          <a:gd name="T24" fmla="*/ 164 w 185"/>
                          <a:gd name="T25" fmla="*/ 56 h 280"/>
                          <a:gd name="T26" fmla="*/ 180 w 185"/>
                          <a:gd name="T27" fmla="*/ 0 h 280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w 185"/>
                          <a:gd name="T43" fmla="*/ 0 h 280"/>
                          <a:gd name="T44" fmla="*/ 185 w 185"/>
                          <a:gd name="T45" fmla="*/ 280 h 280"/>
                        </a:gdLst>
                        <a:ahLst/>
                        <a:cxnLst>
                          <a:cxn ang="T28">
                            <a:pos x="T0" y="T1"/>
                          </a:cxn>
                          <a:cxn ang="T29">
                            <a:pos x="T2" y="T3"/>
                          </a:cxn>
                          <a:cxn ang="T30">
                            <a:pos x="T4" y="T5"/>
                          </a:cxn>
                          <a:cxn ang="T31">
                            <a:pos x="T6" y="T7"/>
                          </a:cxn>
                          <a:cxn ang="T32">
                            <a:pos x="T8" y="T9"/>
                          </a:cxn>
                          <a:cxn ang="T33">
                            <a:pos x="T10" y="T11"/>
                          </a:cxn>
                          <a:cxn ang="T34">
                            <a:pos x="T12" y="T13"/>
                          </a:cxn>
                          <a:cxn ang="T35">
                            <a:pos x="T14" y="T15"/>
                          </a:cxn>
                          <a:cxn ang="T36">
                            <a:pos x="T16" y="T17"/>
                          </a:cxn>
                          <a:cxn ang="T37">
                            <a:pos x="T18" y="T19"/>
                          </a:cxn>
                          <a:cxn ang="T38">
                            <a:pos x="T20" y="T21"/>
                          </a:cxn>
                          <a:cxn ang="T39">
                            <a:pos x="T22" y="T23"/>
                          </a:cxn>
                          <a:cxn ang="T40">
                            <a:pos x="T24" y="T25"/>
                          </a:cxn>
                          <a:cxn ang="T41">
                            <a:pos x="T26" y="T27"/>
                          </a:cxn>
                        </a:cxnLst>
                        <a:rect l="T42" t="T43" r="T44" b="T45"/>
                        <a:pathLst>
                          <a:path w="185" h="280">
                            <a:moveTo>
                              <a:pt x="180" y="0"/>
                            </a:moveTo>
                            <a:cubicBezTo>
                              <a:pt x="177" y="8"/>
                              <a:pt x="178" y="18"/>
                              <a:pt x="172" y="24"/>
                            </a:cubicBezTo>
                            <a:cubicBezTo>
                              <a:pt x="166" y="30"/>
                              <a:pt x="153" y="25"/>
                              <a:pt x="148" y="32"/>
                            </a:cubicBezTo>
                            <a:cubicBezTo>
                              <a:pt x="112" y="82"/>
                              <a:pt x="150" y="87"/>
                              <a:pt x="100" y="120"/>
                            </a:cubicBezTo>
                            <a:cubicBezTo>
                              <a:pt x="90" y="149"/>
                              <a:pt x="44" y="192"/>
                              <a:pt x="44" y="192"/>
                            </a:cubicBezTo>
                            <a:cubicBezTo>
                              <a:pt x="41" y="200"/>
                              <a:pt x="42" y="210"/>
                              <a:pt x="36" y="216"/>
                            </a:cubicBezTo>
                            <a:cubicBezTo>
                              <a:pt x="30" y="222"/>
                              <a:pt x="15" y="216"/>
                              <a:pt x="12" y="224"/>
                            </a:cubicBezTo>
                            <a:cubicBezTo>
                              <a:pt x="0" y="259"/>
                              <a:pt x="24" y="267"/>
                              <a:pt x="44" y="280"/>
                            </a:cubicBezTo>
                            <a:cubicBezTo>
                              <a:pt x="89" y="265"/>
                              <a:pt x="93" y="245"/>
                              <a:pt x="108" y="200"/>
                            </a:cubicBezTo>
                            <a:cubicBezTo>
                              <a:pt x="112" y="187"/>
                              <a:pt x="130" y="185"/>
                              <a:pt x="140" y="176"/>
                            </a:cubicBezTo>
                            <a:cubicBezTo>
                              <a:pt x="149" y="169"/>
                              <a:pt x="156" y="160"/>
                              <a:pt x="164" y="152"/>
                            </a:cubicBezTo>
                            <a:cubicBezTo>
                              <a:pt x="185" y="88"/>
                              <a:pt x="185" y="120"/>
                              <a:pt x="164" y="56"/>
                            </a:cubicBezTo>
                            <a:cubicBezTo>
                              <a:pt x="169" y="37"/>
                              <a:pt x="175" y="19"/>
                              <a:pt x="180" y="0"/>
                            </a:cubicBezTo>
                            <a:close/>
                          </a:path>
                        </a:pathLst>
                      </a:custGeom>
                      <a:solidFill>
                        <a:srgbClr val="ECD846"/>
                      </a:solidFill>
                      <a:ln w="9525">
                        <a:solidFill>
                          <a:srgbClr val="CC99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</p:grpSp>
                <p:sp>
                  <p:nvSpPr>
                    <p:cNvPr id="543" name="Freeform 542"/>
                    <p:cNvSpPr/>
                    <p:nvPr/>
                  </p:nvSpPr>
                  <p:spPr>
                    <a:xfrm>
                      <a:off x="3622876" y="1608881"/>
                      <a:ext cx="476041" cy="544010"/>
                    </a:xfrm>
                    <a:custGeom>
                      <a:avLst/>
                      <a:gdLst>
                        <a:gd name="connsiteX0" fmla="*/ 335666 w 476041"/>
                        <a:gd name="connsiteY0" fmla="*/ 416689 h 544010"/>
                        <a:gd name="connsiteX1" fmla="*/ 335666 w 476041"/>
                        <a:gd name="connsiteY1" fmla="*/ 416689 h 544010"/>
                        <a:gd name="connsiteX2" fmla="*/ 416689 w 476041"/>
                        <a:gd name="connsiteY2" fmla="*/ 532435 h 544010"/>
                        <a:gd name="connsiteX3" fmla="*/ 451413 w 476041"/>
                        <a:gd name="connsiteY3" fmla="*/ 544010 h 544010"/>
                        <a:gd name="connsiteX4" fmla="*/ 451413 w 476041"/>
                        <a:gd name="connsiteY4" fmla="*/ 370390 h 544010"/>
                        <a:gd name="connsiteX5" fmla="*/ 428263 w 476041"/>
                        <a:gd name="connsiteY5" fmla="*/ 347241 h 544010"/>
                        <a:gd name="connsiteX6" fmla="*/ 393539 w 476041"/>
                        <a:gd name="connsiteY6" fmla="*/ 335666 h 544010"/>
                        <a:gd name="connsiteX7" fmla="*/ 347240 w 476041"/>
                        <a:gd name="connsiteY7" fmla="*/ 289367 h 544010"/>
                        <a:gd name="connsiteX8" fmla="*/ 289367 w 476041"/>
                        <a:gd name="connsiteY8" fmla="*/ 243068 h 544010"/>
                        <a:gd name="connsiteX9" fmla="*/ 266218 w 476041"/>
                        <a:gd name="connsiteY9" fmla="*/ 208344 h 544010"/>
                        <a:gd name="connsiteX10" fmla="*/ 208344 w 476041"/>
                        <a:gd name="connsiteY10" fmla="*/ 162046 h 544010"/>
                        <a:gd name="connsiteX11" fmla="*/ 138896 w 476041"/>
                        <a:gd name="connsiteY11" fmla="*/ 115747 h 544010"/>
                        <a:gd name="connsiteX12" fmla="*/ 115747 w 476041"/>
                        <a:gd name="connsiteY12" fmla="*/ 81023 h 544010"/>
                        <a:gd name="connsiteX13" fmla="*/ 81023 w 476041"/>
                        <a:gd name="connsiteY13" fmla="*/ 69448 h 544010"/>
                        <a:gd name="connsiteX14" fmla="*/ 69448 w 476041"/>
                        <a:gd name="connsiteY14" fmla="*/ 34724 h 544010"/>
                        <a:gd name="connsiteX15" fmla="*/ 34724 w 476041"/>
                        <a:gd name="connsiteY15" fmla="*/ 23149 h 544010"/>
                        <a:gd name="connsiteX16" fmla="*/ 0 w 476041"/>
                        <a:gd name="connsiteY16" fmla="*/ 0 h 544010"/>
                        <a:gd name="connsiteX17" fmla="*/ 11575 w 476041"/>
                        <a:gd name="connsiteY17" fmla="*/ 92597 h 544010"/>
                        <a:gd name="connsiteX18" fmla="*/ 34724 w 476041"/>
                        <a:gd name="connsiteY18" fmla="*/ 115747 h 544010"/>
                        <a:gd name="connsiteX19" fmla="*/ 57873 w 476041"/>
                        <a:gd name="connsiteY19" fmla="*/ 196770 h 544010"/>
                        <a:gd name="connsiteX20" fmla="*/ 81023 w 476041"/>
                        <a:gd name="connsiteY20" fmla="*/ 231494 h 544010"/>
                        <a:gd name="connsiteX21" fmla="*/ 115747 w 476041"/>
                        <a:gd name="connsiteY21" fmla="*/ 300942 h 544010"/>
                        <a:gd name="connsiteX22" fmla="*/ 185195 w 476041"/>
                        <a:gd name="connsiteY22" fmla="*/ 324091 h 544010"/>
                        <a:gd name="connsiteX23" fmla="*/ 254643 w 476041"/>
                        <a:gd name="connsiteY23" fmla="*/ 358815 h 544010"/>
                        <a:gd name="connsiteX24" fmla="*/ 289367 w 476041"/>
                        <a:gd name="connsiteY24" fmla="*/ 370390 h 544010"/>
                        <a:gd name="connsiteX25" fmla="*/ 324091 w 476041"/>
                        <a:gd name="connsiteY25" fmla="*/ 393539 h 544010"/>
                        <a:gd name="connsiteX26" fmla="*/ 335666 w 476041"/>
                        <a:gd name="connsiteY26" fmla="*/ 416689 h 544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476041" h="544010">
                          <a:moveTo>
                            <a:pt x="335666" y="416689"/>
                          </a:moveTo>
                          <a:lnTo>
                            <a:pt x="335666" y="416689"/>
                          </a:lnTo>
                          <a:cubicBezTo>
                            <a:pt x="370702" y="486759"/>
                            <a:pt x="360300" y="504240"/>
                            <a:pt x="416689" y="532435"/>
                          </a:cubicBezTo>
                          <a:cubicBezTo>
                            <a:pt x="427602" y="537891"/>
                            <a:pt x="439838" y="540152"/>
                            <a:pt x="451413" y="544010"/>
                          </a:cubicBezTo>
                          <a:cubicBezTo>
                            <a:pt x="474516" y="474697"/>
                            <a:pt x="476041" y="485320"/>
                            <a:pt x="451413" y="370390"/>
                          </a:cubicBezTo>
                          <a:cubicBezTo>
                            <a:pt x="449126" y="359719"/>
                            <a:pt x="437621" y="352856"/>
                            <a:pt x="428263" y="347241"/>
                          </a:cubicBezTo>
                          <a:cubicBezTo>
                            <a:pt x="417801" y="340964"/>
                            <a:pt x="405114" y="339524"/>
                            <a:pt x="393539" y="335666"/>
                          </a:cubicBezTo>
                          <a:cubicBezTo>
                            <a:pt x="378106" y="320233"/>
                            <a:pt x="365400" y="301474"/>
                            <a:pt x="347240" y="289367"/>
                          </a:cubicBezTo>
                          <a:cubicBezTo>
                            <a:pt x="321454" y="272177"/>
                            <a:pt x="308217" y="266632"/>
                            <a:pt x="289367" y="243068"/>
                          </a:cubicBezTo>
                          <a:cubicBezTo>
                            <a:pt x="280677" y="232205"/>
                            <a:pt x="274908" y="219207"/>
                            <a:pt x="266218" y="208344"/>
                          </a:cubicBezTo>
                          <a:cubicBezTo>
                            <a:pt x="241377" y="177293"/>
                            <a:pt x="241765" y="188783"/>
                            <a:pt x="208344" y="162046"/>
                          </a:cubicBezTo>
                          <a:cubicBezTo>
                            <a:pt x="149426" y="114911"/>
                            <a:pt x="232221" y="162408"/>
                            <a:pt x="138896" y="115747"/>
                          </a:cubicBezTo>
                          <a:cubicBezTo>
                            <a:pt x="131180" y="104172"/>
                            <a:pt x="126610" y="89713"/>
                            <a:pt x="115747" y="81023"/>
                          </a:cubicBezTo>
                          <a:cubicBezTo>
                            <a:pt x="106220" y="73401"/>
                            <a:pt x="89650" y="78075"/>
                            <a:pt x="81023" y="69448"/>
                          </a:cubicBezTo>
                          <a:cubicBezTo>
                            <a:pt x="72396" y="60821"/>
                            <a:pt x="78075" y="43351"/>
                            <a:pt x="69448" y="34724"/>
                          </a:cubicBezTo>
                          <a:cubicBezTo>
                            <a:pt x="60821" y="26097"/>
                            <a:pt x="45637" y="28605"/>
                            <a:pt x="34724" y="23149"/>
                          </a:cubicBezTo>
                          <a:cubicBezTo>
                            <a:pt x="22282" y="16928"/>
                            <a:pt x="11575" y="7716"/>
                            <a:pt x="0" y="0"/>
                          </a:cubicBezTo>
                          <a:cubicBezTo>
                            <a:pt x="3858" y="30866"/>
                            <a:pt x="2637" y="62803"/>
                            <a:pt x="11575" y="92597"/>
                          </a:cubicBezTo>
                          <a:cubicBezTo>
                            <a:pt x="14711" y="103050"/>
                            <a:pt x="29109" y="106389"/>
                            <a:pt x="34724" y="115747"/>
                          </a:cubicBezTo>
                          <a:cubicBezTo>
                            <a:pt x="45991" y="134525"/>
                            <a:pt x="50301" y="179102"/>
                            <a:pt x="57873" y="196770"/>
                          </a:cubicBezTo>
                          <a:cubicBezTo>
                            <a:pt x="63353" y="209556"/>
                            <a:pt x="73306" y="219919"/>
                            <a:pt x="81023" y="231494"/>
                          </a:cubicBezTo>
                          <a:cubicBezTo>
                            <a:pt x="87330" y="250416"/>
                            <a:pt x="96850" y="289132"/>
                            <a:pt x="115747" y="300942"/>
                          </a:cubicBezTo>
                          <a:cubicBezTo>
                            <a:pt x="136440" y="313875"/>
                            <a:pt x="162046" y="316375"/>
                            <a:pt x="185195" y="324091"/>
                          </a:cubicBezTo>
                          <a:cubicBezTo>
                            <a:pt x="272470" y="353183"/>
                            <a:pt x="164897" y="313942"/>
                            <a:pt x="254643" y="358815"/>
                          </a:cubicBezTo>
                          <a:cubicBezTo>
                            <a:pt x="265556" y="364271"/>
                            <a:pt x="278454" y="364934"/>
                            <a:pt x="289367" y="370390"/>
                          </a:cubicBezTo>
                          <a:cubicBezTo>
                            <a:pt x="301809" y="376611"/>
                            <a:pt x="313228" y="384849"/>
                            <a:pt x="324091" y="393539"/>
                          </a:cubicBezTo>
                          <a:cubicBezTo>
                            <a:pt x="356438" y="419417"/>
                            <a:pt x="333737" y="412831"/>
                            <a:pt x="335666" y="416689"/>
                          </a:cubicBezTo>
                          <a:close/>
                        </a:path>
                      </a:pathLst>
                    </a:custGeom>
                    <a:solidFill>
                      <a:srgbClr val="ECD846"/>
                    </a:solidFill>
                    <a:ln>
                      <a:solidFill>
                        <a:srgbClr val="CC99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400">
                        <a:defRPr/>
                      </a:pPr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892" name="Group 189"/>
                <p:cNvGrpSpPr/>
                <p:nvPr/>
              </p:nvGrpSpPr>
              <p:grpSpPr>
                <a:xfrm rot="2923079">
                  <a:off x="3796680" y="2005608"/>
                  <a:ext cx="376580" cy="1224136"/>
                  <a:chOff x="3491880" y="1700808"/>
                  <a:chExt cx="376580" cy="1224136"/>
                </a:xfrm>
              </p:grpSpPr>
              <p:grpSp>
                <p:nvGrpSpPr>
                  <p:cNvPr id="893" name="Group 143"/>
                  <p:cNvGrpSpPr/>
                  <p:nvPr/>
                </p:nvGrpSpPr>
                <p:grpSpPr>
                  <a:xfrm>
                    <a:off x="3491880" y="2276872"/>
                    <a:ext cx="304572" cy="648072"/>
                    <a:chOff x="3622876" y="1044283"/>
                    <a:chExt cx="1960756" cy="3563452"/>
                  </a:xfrm>
                </p:grpSpPr>
                <p:grpSp>
                  <p:nvGrpSpPr>
                    <p:cNvPr id="895" name="Group 1280"/>
                    <p:cNvGrpSpPr>
                      <a:grpSpLocks/>
                    </p:cNvGrpSpPr>
                    <p:nvPr/>
                  </p:nvGrpSpPr>
                  <p:grpSpPr bwMode="auto">
                    <a:xfrm rot="18992529" flipH="1" flipV="1">
                      <a:off x="4245701" y="1044283"/>
                      <a:ext cx="1337931" cy="3563452"/>
                      <a:chOff x="2440" y="885"/>
                      <a:chExt cx="758" cy="2167"/>
                    </a:xfrm>
                  </p:grpSpPr>
                  <p:grpSp>
                    <p:nvGrpSpPr>
                      <p:cNvPr id="898" name="Group 128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40" y="885"/>
                        <a:ext cx="758" cy="2167"/>
                        <a:chOff x="2431" y="885"/>
                        <a:chExt cx="758" cy="2167"/>
                      </a:xfrm>
                    </p:grpSpPr>
                    <p:sp>
                      <p:nvSpPr>
                        <p:cNvPr id="534" name="Freeform 128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709" y="1037"/>
                          <a:ext cx="480" cy="1028"/>
                        </a:xfrm>
                        <a:custGeom>
                          <a:avLst/>
                          <a:gdLst>
                            <a:gd name="T0" fmla="*/ 471 w 480"/>
                            <a:gd name="T1" fmla="*/ 1017 h 1028"/>
                            <a:gd name="T2" fmla="*/ 468 w 480"/>
                            <a:gd name="T3" fmla="*/ 993 h 1028"/>
                            <a:gd name="T4" fmla="*/ 474 w 480"/>
                            <a:gd name="T5" fmla="*/ 957 h 1028"/>
                            <a:gd name="T6" fmla="*/ 468 w 480"/>
                            <a:gd name="T7" fmla="*/ 882 h 1028"/>
                            <a:gd name="T8" fmla="*/ 477 w 480"/>
                            <a:gd name="T9" fmla="*/ 816 h 1028"/>
                            <a:gd name="T10" fmla="*/ 474 w 480"/>
                            <a:gd name="T11" fmla="*/ 807 h 1028"/>
                            <a:gd name="T12" fmla="*/ 459 w 480"/>
                            <a:gd name="T13" fmla="*/ 750 h 1028"/>
                            <a:gd name="T14" fmla="*/ 459 w 480"/>
                            <a:gd name="T15" fmla="*/ 705 h 1028"/>
                            <a:gd name="T16" fmla="*/ 450 w 480"/>
                            <a:gd name="T17" fmla="*/ 708 h 1028"/>
                            <a:gd name="T18" fmla="*/ 456 w 480"/>
                            <a:gd name="T19" fmla="*/ 699 h 1028"/>
                            <a:gd name="T20" fmla="*/ 450 w 480"/>
                            <a:gd name="T21" fmla="*/ 669 h 1028"/>
                            <a:gd name="T22" fmla="*/ 444 w 480"/>
                            <a:gd name="T23" fmla="*/ 591 h 1028"/>
                            <a:gd name="T24" fmla="*/ 429 w 480"/>
                            <a:gd name="T25" fmla="*/ 510 h 1028"/>
                            <a:gd name="T26" fmla="*/ 432 w 480"/>
                            <a:gd name="T27" fmla="*/ 480 h 1028"/>
                            <a:gd name="T28" fmla="*/ 423 w 480"/>
                            <a:gd name="T29" fmla="*/ 483 h 1028"/>
                            <a:gd name="T30" fmla="*/ 408 w 480"/>
                            <a:gd name="T31" fmla="*/ 438 h 1028"/>
                            <a:gd name="T32" fmla="*/ 384 w 480"/>
                            <a:gd name="T33" fmla="*/ 408 h 1028"/>
                            <a:gd name="T34" fmla="*/ 372 w 480"/>
                            <a:gd name="T35" fmla="*/ 336 h 1028"/>
                            <a:gd name="T36" fmla="*/ 351 w 480"/>
                            <a:gd name="T37" fmla="*/ 330 h 1028"/>
                            <a:gd name="T38" fmla="*/ 345 w 480"/>
                            <a:gd name="T39" fmla="*/ 294 h 1028"/>
                            <a:gd name="T40" fmla="*/ 312 w 480"/>
                            <a:gd name="T41" fmla="*/ 222 h 1028"/>
                            <a:gd name="T42" fmla="*/ 306 w 480"/>
                            <a:gd name="T43" fmla="*/ 174 h 1028"/>
                            <a:gd name="T44" fmla="*/ 297 w 480"/>
                            <a:gd name="T45" fmla="*/ 177 h 1028"/>
                            <a:gd name="T46" fmla="*/ 291 w 480"/>
                            <a:gd name="T47" fmla="*/ 186 h 1028"/>
                            <a:gd name="T48" fmla="*/ 279 w 480"/>
                            <a:gd name="T49" fmla="*/ 156 h 1028"/>
                            <a:gd name="T50" fmla="*/ 246 w 480"/>
                            <a:gd name="T51" fmla="*/ 147 h 1028"/>
                            <a:gd name="T52" fmla="*/ 225 w 480"/>
                            <a:gd name="T53" fmla="*/ 132 h 1028"/>
                            <a:gd name="T54" fmla="*/ 201 w 480"/>
                            <a:gd name="T55" fmla="*/ 105 h 1028"/>
                            <a:gd name="T56" fmla="*/ 159 w 480"/>
                            <a:gd name="T57" fmla="*/ 96 h 1028"/>
                            <a:gd name="T58" fmla="*/ 102 w 480"/>
                            <a:gd name="T59" fmla="*/ 63 h 1028"/>
                            <a:gd name="T60" fmla="*/ 78 w 480"/>
                            <a:gd name="T61" fmla="*/ 33 h 1028"/>
                            <a:gd name="T62" fmla="*/ 51 w 480"/>
                            <a:gd name="T63" fmla="*/ 12 h 1028"/>
                            <a:gd name="T64" fmla="*/ 33 w 480"/>
                            <a:gd name="T65" fmla="*/ 0 h 1028"/>
                            <a:gd name="T66" fmla="*/ 21 w 480"/>
                            <a:gd name="T67" fmla="*/ 48 h 1028"/>
                            <a:gd name="T68" fmla="*/ 48 w 480"/>
                            <a:gd name="T69" fmla="*/ 132 h 1028"/>
                            <a:gd name="T70" fmla="*/ 117 w 480"/>
                            <a:gd name="T71" fmla="*/ 108 h 1028"/>
                            <a:gd name="T72" fmla="*/ 126 w 480"/>
                            <a:gd name="T73" fmla="*/ 120 h 1028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w 480"/>
                            <a:gd name="T112" fmla="*/ 0 h 1028"/>
                            <a:gd name="T113" fmla="*/ 480 w 480"/>
                            <a:gd name="T114" fmla="*/ 1028 h 1028"/>
                          </a:gdLst>
                          <a:ahLst/>
                          <a:cxnLst>
                            <a:cxn ang="T74">
                              <a:pos x="T0" y="T1"/>
                            </a:cxn>
                            <a:cxn ang="T75">
                              <a:pos x="T2" y="T3"/>
                            </a:cxn>
                            <a:cxn ang="T76">
                              <a:pos x="T4" y="T5"/>
                            </a:cxn>
                            <a:cxn ang="T77">
                              <a:pos x="T6" y="T7"/>
                            </a:cxn>
                            <a:cxn ang="T78">
                              <a:pos x="T8" y="T9"/>
                            </a:cxn>
                            <a:cxn ang="T79">
                              <a:pos x="T10" y="T11"/>
                            </a:cxn>
                            <a:cxn ang="T80">
                              <a:pos x="T12" y="T13"/>
                            </a:cxn>
                            <a:cxn ang="T81">
                              <a:pos x="T14" y="T15"/>
                            </a:cxn>
                            <a:cxn ang="T82">
                              <a:pos x="T16" y="T17"/>
                            </a:cxn>
                            <a:cxn ang="T83">
                              <a:pos x="T18" y="T19"/>
                            </a:cxn>
                            <a:cxn ang="T84">
                              <a:pos x="T20" y="T21"/>
                            </a:cxn>
                            <a:cxn ang="T85">
                              <a:pos x="T22" y="T23"/>
                            </a:cxn>
                            <a:cxn ang="T86">
                              <a:pos x="T24" y="T25"/>
                            </a:cxn>
                            <a:cxn ang="T87">
                              <a:pos x="T26" y="T27"/>
                            </a:cxn>
                            <a:cxn ang="T88">
                              <a:pos x="T28" y="T29"/>
                            </a:cxn>
                            <a:cxn ang="T89">
                              <a:pos x="T30" y="T31"/>
                            </a:cxn>
                            <a:cxn ang="T90">
                              <a:pos x="T32" y="T33"/>
                            </a:cxn>
                            <a:cxn ang="T91">
                              <a:pos x="T34" y="T35"/>
                            </a:cxn>
                            <a:cxn ang="T92">
                              <a:pos x="T36" y="T37"/>
                            </a:cxn>
                            <a:cxn ang="T93">
                              <a:pos x="T38" y="T39"/>
                            </a:cxn>
                            <a:cxn ang="T94">
                              <a:pos x="T40" y="T41"/>
                            </a:cxn>
                            <a:cxn ang="T95">
                              <a:pos x="T42" y="T43"/>
                            </a:cxn>
                            <a:cxn ang="T96">
                              <a:pos x="T44" y="T45"/>
                            </a:cxn>
                            <a:cxn ang="T97">
                              <a:pos x="T46" y="T47"/>
                            </a:cxn>
                            <a:cxn ang="T98">
                              <a:pos x="T48" y="T49"/>
                            </a:cxn>
                            <a:cxn ang="T99">
                              <a:pos x="T50" y="T51"/>
                            </a:cxn>
                            <a:cxn ang="T100">
                              <a:pos x="T52" y="T53"/>
                            </a:cxn>
                            <a:cxn ang="T101">
                              <a:pos x="T54" y="T55"/>
                            </a:cxn>
                            <a:cxn ang="T102">
                              <a:pos x="T56" y="T57"/>
                            </a:cxn>
                            <a:cxn ang="T103">
                              <a:pos x="T58" y="T59"/>
                            </a:cxn>
                            <a:cxn ang="T104">
                              <a:pos x="T60" y="T61"/>
                            </a:cxn>
                            <a:cxn ang="T105">
                              <a:pos x="T62" y="T63"/>
                            </a:cxn>
                            <a:cxn ang="T106">
                              <a:pos x="T64" y="T65"/>
                            </a:cxn>
                            <a:cxn ang="T107">
                              <a:pos x="T66" y="T67"/>
                            </a:cxn>
                            <a:cxn ang="T108">
                              <a:pos x="T68" y="T69"/>
                            </a:cxn>
                            <a:cxn ang="T109">
                              <a:pos x="T70" y="T71"/>
                            </a:cxn>
                            <a:cxn ang="T110">
                              <a:pos x="T72" y="T73"/>
                            </a:cxn>
                          </a:cxnLst>
                          <a:rect l="T111" t="T112" r="T113" b="T114"/>
                          <a:pathLst>
                            <a:path w="480" h="1028">
                              <a:moveTo>
                                <a:pt x="471" y="1017"/>
                              </a:moveTo>
                              <a:cubicBezTo>
                                <a:pt x="480" y="983"/>
                                <a:pt x="471" y="1028"/>
                                <a:pt x="468" y="993"/>
                              </a:cubicBezTo>
                              <a:cubicBezTo>
                                <a:pt x="467" y="982"/>
                                <a:pt x="471" y="968"/>
                                <a:pt x="474" y="957"/>
                              </a:cubicBezTo>
                              <a:cubicBezTo>
                                <a:pt x="470" y="931"/>
                                <a:pt x="476" y="907"/>
                                <a:pt x="468" y="882"/>
                              </a:cubicBezTo>
                              <a:cubicBezTo>
                                <a:pt x="470" y="860"/>
                                <a:pt x="474" y="838"/>
                                <a:pt x="477" y="816"/>
                              </a:cubicBezTo>
                              <a:cubicBezTo>
                                <a:pt x="476" y="813"/>
                                <a:pt x="474" y="810"/>
                                <a:pt x="474" y="807"/>
                              </a:cubicBezTo>
                              <a:cubicBezTo>
                                <a:pt x="474" y="782"/>
                                <a:pt x="461" y="775"/>
                                <a:pt x="459" y="750"/>
                              </a:cubicBezTo>
                              <a:cubicBezTo>
                                <a:pt x="458" y="739"/>
                                <a:pt x="459" y="705"/>
                                <a:pt x="459" y="705"/>
                              </a:cubicBezTo>
                              <a:cubicBezTo>
                                <a:pt x="456" y="706"/>
                                <a:pt x="451" y="711"/>
                                <a:pt x="450" y="708"/>
                              </a:cubicBezTo>
                              <a:cubicBezTo>
                                <a:pt x="448" y="705"/>
                                <a:pt x="456" y="703"/>
                                <a:pt x="456" y="699"/>
                              </a:cubicBezTo>
                              <a:cubicBezTo>
                                <a:pt x="457" y="688"/>
                                <a:pt x="453" y="679"/>
                                <a:pt x="450" y="669"/>
                              </a:cubicBezTo>
                              <a:cubicBezTo>
                                <a:pt x="453" y="642"/>
                                <a:pt x="453" y="617"/>
                                <a:pt x="444" y="591"/>
                              </a:cubicBezTo>
                              <a:cubicBezTo>
                                <a:pt x="459" y="547"/>
                                <a:pt x="462" y="546"/>
                                <a:pt x="429" y="510"/>
                              </a:cubicBezTo>
                              <a:cubicBezTo>
                                <a:pt x="428" y="519"/>
                                <a:pt x="435" y="472"/>
                                <a:pt x="432" y="480"/>
                              </a:cubicBezTo>
                              <a:cubicBezTo>
                                <a:pt x="431" y="483"/>
                                <a:pt x="424" y="486"/>
                                <a:pt x="423" y="483"/>
                              </a:cubicBezTo>
                              <a:cubicBezTo>
                                <a:pt x="408" y="434"/>
                                <a:pt x="437" y="445"/>
                                <a:pt x="408" y="438"/>
                              </a:cubicBezTo>
                              <a:cubicBezTo>
                                <a:pt x="400" y="428"/>
                                <a:pt x="391" y="419"/>
                                <a:pt x="384" y="408"/>
                              </a:cubicBezTo>
                              <a:cubicBezTo>
                                <a:pt x="382" y="394"/>
                                <a:pt x="382" y="346"/>
                                <a:pt x="372" y="336"/>
                              </a:cubicBezTo>
                              <a:cubicBezTo>
                                <a:pt x="367" y="331"/>
                                <a:pt x="358" y="332"/>
                                <a:pt x="351" y="330"/>
                              </a:cubicBezTo>
                              <a:cubicBezTo>
                                <a:pt x="347" y="315"/>
                                <a:pt x="353" y="307"/>
                                <a:pt x="345" y="294"/>
                              </a:cubicBezTo>
                              <a:cubicBezTo>
                                <a:pt x="345" y="291"/>
                                <a:pt x="341" y="212"/>
                                <a:pt x="312" y="222"/>
                              </a:cubicBezTo>
                              <a:cubicBezTo>
                                <a:pt x="305" y="202"/>
                                <a:pt x="312" y="168"/>
                                <a:pt x="306" y="174"/>
                              </a:cubicBezTo>
                              <a:cubicBezTo>
                                <a:pt x="304" y="176"/>
                                <a:pt x="299" y="175"/>
                                <a:pt x="297" y="177"/>
                              </a:cubicBezTo>
                              <a:cubicBezTo>
                                <a:pt x="295" y="179"/>
                                <a:pt x="283" y="211"/>
                                <a:pt x="291" y="186"/>
                              </a:cubicBezTo>
                              <a:cubicBezTo>
                                <a:pt x="289" y="177"/>
                                <a:pt x="287" y="162"/>
                                <a:pt x="279" y="156"/>
                              </a:cubicBezTo>
                              <a:cubicBezTo>
                                <a:pt x="270" y="149"/>
                                <a:pt x="246" y="147"/>
                                <a:pt x="246" y="147"/>
                              </a:cubicBezTo>
                              <a:cubicBezTo>
                                <a:pt x="240" y="141"/>
                                <a:pt x="231" y="138"/>
                                <a:pt x="225" y="132"/>
                              </a:cubicBezTo>
                              <a:cubicBezTo>
                                <a:pt x="213" y="120"/>
                                <a:pt x="218" y="114"/>
                                <a:pt x="201" y="105"/>
                              </a:cubicBezTo>
                              <a:cubicBezTo>
                                <a:pt x="182" y="110"/>
                                <a:pt x="176" y="102"/>
                                <a:pt x="159" y="96"/>
                              </a:cubicBezTo>
                              <a:cubicBezTo>
                                <a:pt x="143" y="80"/>
                                <a:pt x="119" y="78"/>
                                <a:pt x="102" y="63"/>
                              </a:cubicBezTo>
                              <a:cubicBezTo>
                                <a:pt x="64" y="29"/>
                                <a:pt x="97" y="59"/>
                                <a:pt x="78" y="33"/>
                              </a:cubicBezTo>
                              <a:cubicBezTo>
                                <a:pt x="72" y="24"/>
                                <a:pt x="59" y="18"/>
                                <a:pt x="51" y="12"/>
                              </a:cubicBezTo>
                              <a:cubicBezTo>
                                <a:pt x="45" y="8"/>
                                <a:pt x="33" y="0"/>
                                <a:pt x="33" y="0"/>
                              </a:cubicBezTo>
                              <a:cubicBezTo>
                                <a:pt x="0" y="11"/>
                                <a:pt x="11" y="11"/>
                                <a:pt x="21" y="48"/>
                              </a:cubicBezTo>
                              <a:cubicBezTo>
                                <a:pt x="23" y="55"/>
                                <a:pt x="41" y="129"/>
                                <a:pt x="48" y="132"/>
                              </a:cubicBezTo>
                              <a:cubicBezTo>
                                <a:pt x="78" y="126"/>
                                <a:pt x="90" y="103"/>
                                <a:pt x="117" y="108"/>
                              </a:cubicBezTo>
                              <a:cubicBezTo>
                                <a:pt x="124" y="118"/>
                                <a:pt x="120" y="114"/>
                                <a:pt x="126" y="120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grpSp>
                      <p:nvGrpSpPr>
                        <p:cNvPr id="903" name="Group 128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31" y="885"/>
                          <a:ext cx="758" cy="2167"/>
                          <a:chOff x="2431" y="885"/>
                          <a:chExt cx="758" cy="2167"/>
                        </a:xfrm>
                      </p:grpSpPr>
                      <p:sp>
                        <p:nvSpPr>
                          <p:cNvPr id="536" name="Oval 12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476" y="1157"/>
                            <a:ext cx="681" cy="1542"/>
                          </a:xfrm>
                          <a:prstGeom prst="ellipse">
                            <a:avLst/>
                          </a:pr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537" name="Freeform 128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95" y="2048"/>
                            <a:ext cx="294" cy="993"/>
                          </a:xfrm>
                          <a:custGeom>
                            <a:avLst/>
                            <a:gdLst>
                              <a:gd name="T0" fmla="*/ 0 w 294"/>
                              <a:gd name="T1" fmla="*/ 993 h 993"/>
                              <a:gd name="T2" fmla="*/ 15 w 294"/>
                              <a:gd name="T3" fmla="*/ 942 h 993"/>
                              <a:gd name="T4" fmla="*/ 30 w 294"/>
                              <a:gd name="T5" fmla="*/ 921 h 993"/>
                              <a:gd name="T6" fmla="*/ 51 w 294"/>
                              <a:gd name="T7" fmla="*/ 897 h 993"/>
                              <a:gd name="T8" fmla="*/ 66 w 294"/>
                              <a:gd name="T9" fmla="*/ 855 h 993"/>
                              <a:gd name="T10" fmla="*/ 78 w 294"/>
                              <a:gd name="T11" fmla="*/ 837 h 993"/>
                              <a:gd name="T12" fmla="*/ 84 w 294"/>
                              <a:gd name="T13" fmla="*/ 828 h 993"/>
                              <a:gd name="T14" fmla="*/ 108 w 294"/>
                              <a:gd name="T15" fmla="*/ 795 h 993"/>
                              <a:gd name="T16" fmla="*/ 129 w 294"/>
                              <a:gd name="T17" fmla="*/ 714 h 993"/>
                              <a:gd name="T18" fmla="*/ 147 w 294"/>
                              <a:gd name="T19" fmla="*/ 675 h 993"/>
                              <a:gd name="T20" fmla="*/ 162 w 294"/>
                              <a:gd name="T21" fmla="*/ 627 h 993"/>
                              <a:gd name="T22" fmla="*/ 204 w 294"/>
                              <a:gd name="T23" fmla="*/ 519 h 993"/>
                              <a:gd name="T24" fmla="*/ 141 w 294"/>
                              <a:gd name="T25" fmla="*/ 543 h 993"/>
                              <a:gd name="T26" fmla="*/ 99 w 294"/>
                              <a:gd name="T27" fmla="*/ 597 h 993"/>
                              <a:gd name="T28" fmla="*/ 81 w 294"/>
                              <a:gd name="T29" fmla="*/ 672 h 993"/>
                              <a:gd name="T30" fmla="*/ 69 w 294"/>
                              <a:gd name="T31" fmla="*/ 690 h 993"/>
                              <a:gd name="T32" fmla="*/ 78 w 294"/>
                              <a:gd name="T33" fmla="*/ 708 h 993"/>
                              <a:gd name="T34" fmla="*/ 45 w 294"/>
                              <a:gd name="T35" fmla="*/ 765 h 993"/>
                              <a:gd name="T36" fmla="*/ 42 w 294"/>
                              <a:gd name="T37" fmla="*/ 789 h 993"/>
                              <a:gd name="T38" fmla="*/ 39 w 294"/>
                              <a:gd name="T39" fmla="*/ 801 h 993"/>
                              <a:gd name="T40" fmla="*/ 15 w 294"/>
                              <a:gd name="T41" fmla="*/ 753 h 993"/>
                              <a:gd name="T42" fmla="*/ 51 w 294"/>
                              <a:gd name="T43" fmla="*/ 696 h 993"/>
                              <a:gd name="T44" fmla="*/ 69 w 294"/>
                              <a:gd name="T45" fmla="*/ 675 h 993"/>
                              <a:gd name="T46" fmla="*/ 114 w 294"/>
                              <a:gd name="T47" fmla="*/ 612 h 993"/>
                              <a:gd name="T48" fmla="*/ 129 w 294"/>
                              <a:gd name="T49" fmla="*/ 597 h 993"/>
                              <a:gd name="T50" fmla="*/ 141 w 294"/>
                              <a:gd name="T51" fmla="*/ 567 h 993"/>
                              <a:gd name="T52" fmla="*/ 153 w 294"/>
                              <a:gd name="T53" fmla="*/ 525 h 993"/>
                              <a:gd name="T54" fmla="*/ 168 w 294"/>
                              <a:gd name="T55" fmla="*/ 507 h 993"/>
                              <a:gd name="T56" fmla="*/ 174 w 294"/>
                              <a:gd name="T57" fmla="*/ 489 h 993"/>
                              <a:gd name="T58" fmla="*/ 180 w 294"/>
                              <a:gd name="T59" fmla="*/ 477 h 993"/>
                              <a:gd name="T60" fmla="*/ 210 w 294"/>
                              <a:gd name="T61" fmla="*/ 417 h 993"/>
                              <a:gd name="T62" fmla="*/ 225 w 294"/>
                              <a:gd name="T63" fmla="*/ 387 h 993"/>
                              <a:gd name="T64" fmla="*/ 231 w 294"/>
                              <a:gd name="T65" fmla="*/ 369 h 993"/>
                              <a:gd name="T66" fmla="*/ 234 w 294"/>
                              <a:gd name="T67" fmla="*/ 324 h 993"/>
                              <a:gd name="T68" fmla="*/ 246 w 294"/>
                              <a:gd name="T69" fmla="*/ 306 h 993"/>
                              <a:gd name="T70" fmla="*/ 252 w 294"/>
                              <a:gd name="T71" fmla="*/ 288 h 993"/>
                              <a:gd name="T72" fmla="*/ 261 w 294"/>
                              <a:gd name="T73" fmla="*/ 216 h 993"/>
                              <a:gd name="T74" fmla="*/ 279 w 294"/>
                              <a:gd name="T75" fmla="*/ 189 h 993"/>
                              <a:gd name="T76" fmla="*/ 261 w 294"/>
                              <a:gd name="T77" fmla="*/ 168 h 993"/>
                              <a:gd name="T78" fmla="*/ 282 w 294"/>
                              <a:gd name="T79" fmla="*/ 132 h 993"/>
                              <a:gd name="T80" fmla="*/ 294 w 294"/>
                              <a:gd name="T81" fmla="*/ 105 h 993"/>
                              <a:gd name="T82" fmla="*/ 279 w 294"/>
                              <a:gd name="T83" fmla="*/ 75 h 993"/>
                              <a:gd name="T84" fmla="*/ 288 w 294"/>
                              <a:gd name="T85" fmla="*/ 0 h 993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w 294"/>
                              <a:gd name="T130" fmla="*/ 0 h 993"/>
                              <a:gd name="T131" fmla="*/ 294 w 294"/>
                              <a:gd name="T132" fmla="*/ 993 h 993"/>
                            </a:gdLst>
                            <a:ahLst/>
                            <a:cxnLst>
                              <a:cxn ang="T86">
                                <a:pos x="T0" y="T1"/>
                              </a:cxn>
                              <a:cxn ang="T87">
                                <a:pos x="T2" y="T3"/>
                              </a:cxn>
                              <a:cxn ang="T88">
                                <a:pos x="T4" y="T5"/>
                              </a:cxn>
                              <a:cxn ang="T89">
                                <a:pos x="T6" y="T7"/>
                              </a:cxn>
                              <a:cxn ang="T90">
                                <a:pos x="T8" y="T9"/>
                              </a:cxn>
                              <a:cxn ang="T91">
                                <a:pos x="T10" y="T11"/>
                              </a:cxn>
                              <a:cxn ang="T92">
                                <a:pos x="T12" y="T13"/>
                              </a:cxn>
                              <a:cxn ang="T93">
                                <a:pos x="T14" y="T15"/>
                              </a:cxn>
                              <a:cxn ang="T94">
                                <a:pos x="T16" y="T17"/>
                              </a:cxn>
                              <a:cxn ang="T95">
                                <a:pos x="T18" y="T19"/>
                              </a:cxn>
                              <a:cxn ang="T96">
                                <a:pos x="T20" y="T21"/>
                              </a:cxn>
                              <a:cxn ang="T97">
                                <a:pos x="T22" y="T23"/>
                              </a:cxn>
                              <a:cxn ang="T98">
                                <a:pos x="T24" y="T25"/>
                              </a:cxn>
                              <a:cxn ang="T99">
                                <a:pos x="T26" y="T27"/>
                              </a:cxn>
                              <a:cxn ang="T100">
                                <a:pos x="T28" y="T29"/>
                              </a:cxn>
                              <a:cxn ang="T101">
                                <a:pos x="T30" y="T31"/>
                              </a:cxn>
                              <a:cxn ang="T102">
                                <a:pos x="T32" y="T33"/>
                              </a:cxn>
                              <a:cxn ang="T103">
                                <a:pos x="T34" y="T35"/>
                              </a:cxn>
                              <a:cxn ang="T104">
                                <a:pos x="T36" y="T37"/>
                              </a:cxn>
                              <a:cxn ang="T105">
                                <a:pos x="T38" y="T39"/>
                              </a:cxn>
                              <a:cxn ang="T106">
                                <a:pos x="T40" y="T41"/>
                              </a:cxn>
                              <a:cxn ang="T107">
                                <a:pos x="T42" y="T43"/>
                              </a:cxn>
                              <a:cxn ang="T108">
                                <a:pos x="T44" y="T45"/>
                              </a:cxn>
                              <a:cxn ang="T109">
                                <a:pos x="T46" y="T47"/>
                              </a:cxn>
                              <a:cxn ang="T110">
                                <a:pos x="T48" y="T49"/>
                              </a:cxn>
                              <a:cxn ang="T111">
                                <a:pos x="T50" y="T51"/>
                              </a:cxn>
                              <a:cxn ang="T112">
                                <a:pos x="T52" y="T53"/>
                              </a:cxn>
                              <a:cxn ang="T113">
                                <a:pos x="T54" y="T55"/>
                              </a:cxn>
                              <a:cxn ang="T114">
                                <a:pos x="T56" y="T57"/>
                              </a:cxn>
                              <a:cxn ang="T115">
                                <a:pos x="T58" y="T59"/>
                              </a:cxn>
                              <a:cxn ang="T116">
                                <a:pos x="T60" y="T61"/>
                              </a:cxn>
                              <a:cxn ang="T117">
                                <a:pos x="T62" y="T63"/>
                              </a:cxn>
                              <a:cxn ang="T118">
                                <a:pos x="T64" y="T65"/>
                              </a:cxn>
                              <a:cxn ang="T119">
                                <a:pos x="T66" y="T67"/>
                              </a:cxn>
                              <a:cxn ang="T120">
                                <a:pos x="T68" y="T69"/>
                              </a:cxn>
                              <a:cxn ang="T121">
                                <a:pos x="T70" y="T71"/>
                              </a:cxn>
                              <a:cxn ang="T122">
                                <a:pos x="T72" y="T73"/>
                              </a:cxn>
                              <a:cxn ang="T123">
                                <a:pos x="T74" y="T75"/>
                              </a:cxn>
                              <a:cxn ang="T124">
                                <a:pos x="T76" y="T77"/>
                              </a:cxn>
                              <a:cxn ang="T125">
                                <a:pos x="T78" y="T79"/>
                              </a:cxn>
                              <a:cxn ang="T126">
                                <a:pos x="T80" y="T81"/>
                              </a:cxn>
                              <a:cxn ang="T127">
                                <a:pos x="T82" y="T83"/>
                              </a:cxn>
                              <a:cxn ang="T128">
                                <a:pos x="T84" y="T85"/>
                              </a:cxn>
                            </a:cxnLst>
                            <a:rect l="T129" t="T130" r="T131" b="T132"/>
                            <a:pathLst>
                              <a:path w="294" h="993">
                                <a:moveTo>
                                  <a:pt x="0" y="993"/>
                                </a:moveTo>
                                <a:cubicBezTo>
                                  <a:pt x="5" y="973"/>
                                  <a:pt x="0" y="957"/>
                                  <a:pt x="15" y="942"/>
                                </a:cubicBezTo>
                                <a:cubicBezTo>
                                  <a:pt x="22" y="921"/>
                                  <a:pt x="15" y="926"/>
                                  <a:pt x="30" y="921"/>
                                </a:cubicBezTo>
                                <a:cubicBezTo>
                                  <a:pt x="34" y="908"/>
                                  <a:pt x="43" y="907"/>
                                  <a:pt x="51" y="897"/>
                                </a:cubicBezTo>
                                <a:cubicBezTo>
                                  <a:pt x="61" y="885"/>
                                  <a:pt x="62" y="869"/>
                                  <a:pt x="66" y="855"/>
                                </a:cubicBezTo>
                                <a:cubicBezTo>
                                  <a:pt x="68" y="848"/>
                                  <a:pt x="74" y="843"/>
                                  <a:pt x="78" y="837"/>
                                </a:cubicBezTo>
                                <a:cubicBezTo>
                                  <a:pt x="80" y="834"/>
                                  <a:pt x="84" y="828"/>
                                  <a:pt x="84" y="828"/>
                                </a:cubicBezTo>
                                <a:cubicBezTo>
                                  <a:pt x="88" y="811"/>
                                  <a:pt x="90" y="801"/>
                                  <a:pt x="108" y="795"/>
                                </a:cubicBezTo>
                                <a:cubicBezTo>
                                  <a:pt x="117" y="769"/>
                                  <a:pt x="122" y="741"/>
                                  <a:pt x="129" y="714"/>
                                </a:cubicBezTo>
                                <a:cubicBezTo>
                                  <a:pt x="134" y="696"/>
                                  <a:pt x="132" y="685"/>
                                  <a:pt x="147" y="675"/>
                                </a:cubicBezTo>
                                <a:cubicBezTo>
                                  <a:pt x="152" y="659"/>
                                  <a:pt x="158" y="643"/>
                                  <a:pt x="162" y="627"/>
                                </a:cubicBezTo>
                                <a:cubicBezTo>
                                  <a:pt x="164" y="594"/>
                                  <a:pt x="162" y="526"/>
                                  <a:pt x="204" y="519"/>
                                </a:cubicBezTo>
                                <a:cubicBezTo>
                                  <a:pt x="176" y="513"/>
                                  <a:pt x="163" y="528"/>
                                  <a:pt x="141" y="543"/>
                                </a:cubicBezTo>
                                <a:cubicBezTo>
                                  <a:pt x="128" y="562"/>
                                  <a:pt x="112" y="578"/>
                                  <a:pt x="99" y="597"/>
                                </a:cubicBezTo>
                                <a:cubicBezTo>
                                  <a:pt x="97" y="634"/>
                                  <a:pt x="96" y="645"/>
                                  <a:pt x="81" y="672"/>
                                </a:cubicBezTo>
                                <a:cubicBezTo>
                                  <a:pt x="77" y="678"/>
                                  <a:pt x="71" y="683"/>
                                  <a:pt x="69" y="690"/>
                                </a:cubicBezTo>
                                <a:cubicBezTo>
                                  <a:pt x="67" y="696"/>
                                  <a:pt x="78" y="708"/>
                                  <a:pt x="78" y="708"/>
                                </a:cubicBezTo>
                                <a:cubicBezTo>
                                  <a:pt x="75" y="732"/>
                                  <a:pt x="58" y="745"/>
                                  <a:pt x="45" y="765"/>
                                </a:cubicBezTo>
                                <a:cubicBezTo>
                                  <a:pt x="44" y="773"/>
                                  <a:pt x="43" y="781"/>
                                  <a:pt x="42" y="789"/>
                                </a:cubicBezTo>
                                <a:cubicBezTo>
                                  <a:pt x="41" y="793"/>
                                  <a:pt x="41" y="805"/>
                                  <a:pt x="39" y="801"/>
                                </a:cubicBezTo>
                                <a:cubicBezTo>
                                  <a:pt x="34" y="789"/>
                                  <a:pt x="18" y="766"/>
                                  <a:pt x="15" y="753"/>
                                </a:cubicBezTo>
                                <a:cubicBezTo>
                                  <a:pt x="17" y="731"/>
                                  <a:pt x="36" y="713"/>
                                  <a:pt x="51" y="696"/>
                                </a:cubicBezTo>
                                <a:cubicBezTo>
                                  <a:pt x="60" y="686"/>
                                  <a:pt x="63" y="687"/>
                                  <a:pt x="69" y="675"/>
                                </a:cubicBezTo>
                                <a:cubicBezTo>
                                  <a:pt x="80" y="653"/>
                                  <a:pt x="93" y="626"/>
                                  <a:pt x="114" y="612"/>
                                </a:cubicBezTo>
                                <a:cubicBezTo>
                                  <a:pt x="118" y="606"/>
                                  <a:pt x="125" y="603"/>
                                  <a:pt x="129" y="597"/>
                                </a:cubicBezTo>
                                <a:cubicBezTo>
                                  <a:pt x="135" y="589"/>
                                  <a:pt x="135" y="576"/>
                                  <a:pt x="141" y="567"/>
                                </a:cubicBezTo>
                                <a:cubicBezTo>
                                  <a:pt x="143" y="556"/>
                                  <a:pt x="145" y="533"/>
                                  <a:pt x="153" y="525"/>
                                </a:cubicBezTo>
                                <a:cubicBezTo>
                                  <a:pt x="159" y="519"/>
                                  <a:pt x="165" y="515"/>
                                  <a:pt x="168" y="507"/>
                                </a:cubicBezTo>
                                <a:cubicBezTo>
                                  <a:pt x="171" y="501"/>
                                  <a:pt x="171" y="495"/>
                                  <a:pt x="174" y="489"/>
                                </a:cubicBezTo>
                                <a:cubicBezTo>
                                  <a:pt x="176" y="485"/>
                                  <a:pt x="178" y="481"/>
                                  <a:pt x="180" y="477"/>
                                </a:cubicBezTo>
                                <a:cubicBezTo>
                                  <a:pt x="183" y="444"/>
                                  <a:pt x="199" y="449"/>
                                  <a:pt x="210" y="417"/>
                                </a:cubicBezTo>
                                <a:cubicBezTo>
                                  <a:pt x="216" y="419"/>
                                  <a:pt x="221" y="389"/>
                                  <a:pt x="225" y="387"/>
                                </a:cubicBezTo>
                                <a:cubicBezTo>
                                  <a:pt x="230" y="384"/>
                                  <a:pt x="231" y="369"/>
                                  <a:pt x="231" y="369"/>
                                </a:cubicBezTo>
                                <a:cubicBezTo>
                                  <a:pt x="232" y="354"/>
                                  <a:pt x="231" y="339"/>
                                  <a:pt x="234" y="324"/>
                                </a:cubicBezTo>
                                <a:cubicBezTo>
                                  <a:pt x="236" y="317"/>
                                  <a:pt x="244" y="313"/>
                                  <a:pt x="246" y="306"/>
                                </a:cubicBezTo>
                                <a:cubicBezTo>
                                  <a:pt x="248" y="300"/>
                                  <a:pt x="252" y="288"/>
                                  <a:pt x="252" y="288"/>
                                </a:cubicBezTo>
                                <a:cubicBezTo>
                                  <a:pt x="245" y="268"/>
                                  <a:pt x="250" y="235"/>
                                  <a:pt x="261" y="216"/>
                                </a:cubicBezTo>
                                <a:cubicBezTo>
                                  <a:pt x="266" y="207"/>
                                  <a:pt x="279" y="189"/>
                                  <a:pt x="279" y="189"/>
                                </a:cubicBezTo>
                                <a:cubicBezTo>
                                  <a:pt x="274" y="174"/>
                                  <a:pt x="266" y="183"/>
                                  <a:pt x="261" y="168"/>
                                </a:cubicBezTo>
                                <a:cubicBezTo>
                                  <a:pt x="265" y="152"/>
                                  <a:pt x="268" y="142"/>
                                  <a:pt x="282" y="132"/>
                                </a:cubicBezTo>
                                <a:cubicBezTo>
                                  <a:pt x="289" y="111"/>
                                  <a:pt x="284" y="119"/>
                                  <a:pt x="294" y="105"/>
                                </a:cubicBezTo>
                                <a:cubicBezTo>
                                  <a:pt x="282" y="97"/>
                                  <a:pt x="283" y="88"/>
                                  <a:pt x="279" y="75"/>
                                </a:cubicBezTo>
                                <a:cubicBezTo>
                                  <a:pt x="285" y="6"/>
                                  <a:pt x="278" y="30"/>
                                  <a:pt x="288" y="0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1905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538" name="Freeform 128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431" y="1066"/>
                            <a:ext cx="432" cy="1986"/>
                          </a:xfrm>
                          <a:custGeom>
                            <a:avLst/>
                            <a:gdLst>
                              <a:gd name="T0" fmla="*/ 427 w 432"/>
                              <a:gd name="T1" fmla="*/ 1986 h 1986"/>
                              <a:gd name="T2" fmla="*/ 412 w 432"/>
                              <a:gd name="T3" fmla="*/ 1950 h 1986"/>
                              <a:gd name="T4" fmla="*/ 325 w 432"/>
                              <a:gd name="T5" fmla="*/ 1866 h 1986"/>
                              <a:gd name="T6" fmla="*/ 343 w 432"/>
                              <a:gd name="T7" fmla="*/ 1863 h 1986"/>
                              <a:gd name="T8" fmla="*/ 325 w 432"/>
                              <a:gd name="T9" fmla="*/ 1836 h 1986"/>
                              <a:gd name="T10" fmla="*/ 307 w 432"/>
                              <a:gd name="T11" fmla="*/ 1809 h 1986"/>
                              <a:gd name="T12" fmla="*/ 262 w 432"/>
                              <a:gd name="T13" fmla="*/ 1761 h 1986"/>
                              <a:gd name="T14" fmla="*/ 193 w 432"/>
                              <a:gd name="T15" fmla="*/ 1710 h 1986"/>
                              <a:gd name="T16" fmla="*/ 163 w 432"/>
                              <a:gd name="T17" fmla="*/ 1647 h 1986"/>
                              <a:gd name="T18" fmla="*/ 151 w 432"/>
                              <a:gd name="T19" fmla="*/ 1608 h 1986"/>
                              <a:gd name="T20" fmla="*/ 133 w 432"/>
                              <a:gd name="T21" fmla="*/ 1590 h 1986"/>
                              <a:gd name="T22" fmla="*/ 112 w 432"/>
                              <a:gd name="T23" fmla="*/ 1524 h 1986"/>
                              <a:gd name="T24" fmla="*/ 142 w 432"/>
                              <a:gd name="T25" fmla="*/ 1530 h 1986"/>
                              <a:gd name="T26" fmla="*/ 163 w 432"/>
                              <a:gd name="T27" fmla="*/ 1575 h 1986"/>
                              <a:gd name="T28" fmla="*/ 190 w 432"/>
                              <a:gd name="T29" fmla="*/ 1593 h 1986"/>
                              <a:gd name="T30" fmla="*/ 199 w 432"/>
                              <a:gd name="T31" fmla="*/ 1599 h 1986"/>
                              <a:gd name="T32" fmla="*/ 217 w 432"/>
                              <a:gd name="T33" fmla="*/ 1623 h 1986"/>
                              <a:gd name="T34" fmla="*/ 247 w 432"/>
                              <a:gd name="T35" fmla="*/ 1671 h 1986"/>
                              <a:gd name="T36" fmla="*/ 274 w 432"/>
                              <a:gd name="T37" fmla="*/ 1719 h 1986"/>
                              <a:gd name="T38" fmla="*/ 304 w 432"/>
                              <a:gd name="T39" fmla="*/ 1755 h 1986"/>
                              <a:gd name="T40" fmla="*/ 316 w 432"/>
                              <a:gd name="T41" fmla="*/ 1734 h 1986"/>
                              <a:gd name="T42" fmla="*/ 286 w 432"/>
                              <a:gd name="T43" fmla="*/ 1704 h 1986"/>
                              <a:gd name="T44" fmla="*/ 253 w 432"/>
                              <a:gd name="T45" fmla="*/ 1659 h 1986"/>
                              <a:gd name="T46" fmla="*/ 223 w 432"/>
                              <a:gd name="T47" fmla="*/ 1620 h 1986"/>
                              <a:gd name="T48" fmla="*/ 193 w 432"/>
                              <a:gd name="T49" fmla="*/ 1581 h 1986"/>
                              <a:gd name="T50" fmla="*/ 145 w 432"/>
                              <a:gd name="T51" fmla="*/ 1530 h 1986"/>
                              <a:gd name="T52" fmla="*/ 130 w 432"/>
                              <a:gd name="T53" fmla="*/ 1500 h 1986"/>
                              <a:gd name="T54" fmla="*/ 103 w 432"/>
                              <a:gd name="T55" fmla="*/ 1470 h 1986"/>
                              <a:gd name="T56" fmla="*/ 82 w 432"/>
                              <a:gd name="T57" fmla="*/ 1425 h 1986"/>
                              <a:gd name="T58" fmla="*/ 71 w 432"/>
                              <a:gd name="T59" fmla="*/ 1330 h 1986"/>
                              <a:gd name="T60" fmla="*/ 46 w 432"/>
                              <a:gd name="T61" fmla="*/ 1239 h 1986"/>
                              <a:gd name="T62" fmla="*/ 22 w 432"/>
                              <a:gd name="T63" fmla="*/ 1182 h 1986"/>
                              <a:gd name="T64" fmla="*/ 25 w 432"/>
                              <a:gd name="T65" fmla="*/ 1104 h 1986"/>
                              <a:gd name="T66" fmla="*/ 16 w 432"/>
                              <a:gd name="T67" fmla="*/ 1062 h 1986"/>
                              <a:gd name="T68" fmla="*/ 16 w 432"/>
                              <a:gd name="T69" fmla="*/ 1014 h 1986"/>
                              <a:gd name="T70" fmla="*/ 31 w 432"/>
                              <a:gd name="T71" fmla="*/ 951 h 1986"/>
                              <a:gd name="T72" fmla="*/ 1 w 432"/>
                              <a:gd name="T73" fmla="*/ 837 h 1986"/>
                              <a:gd name="T74" fmla="*/ 22 w 432"/>
                              <a:gd name="T75" fmla="*/ 777 h 1986"/>
                              <a:gd name="T76" fmla="*/ 25 w 432"/>
                              <a:gd name="T77" fmla="*/ 723 h 1986"/>
                              <a:gd name="T78" fmla="*/ 22 w 432"/>
                              <a:gd name="T79" fmla="*/ 621 h 1986"/>
                              <a:gd name="T80" fmla="*/ 40 w 432"/>
                              <a:gd name="T81" fmla="*/ 540 h 1986"/>
                              <a:gd name="T82" fmla="*/ 58 w 432"/>
                              <a:gd name="T83" fmla="*/ 447 h 1986"/>
                              <a:gd name="T84" fmla="*/ 82 w 432"/>
                              <a:gd name="T85" fmla="*/ 363 h 1986"/>
                              <a:gd name="T86" fmla="*/ 94 w 432"/>
                              <a:gd name="T87" fmla="*/ 336 h 1986"/>
                              <a:gd name="T88" fmla="*/ 97 w 432"/>
                              <a:gd name="T89" fmla="*/ 327 h 1986"/>
                              <a:gd name="T90" fmla="*/ 100 w 432"/>
                              <a:gd name="T91" fmla="*/ 291 h 1986"/>
                              <a:gd name="T92" fmla="*/ 148 w 432"/>
                              <a:gd name="T93" fmla="*/ 279 h 1986"/>
                              <a:gd name="T94" fmla="*/ 139 w 432"/>
                              <a:gd name="T95" fmla="*/ 222 h 1986"/>
                              <a:gd name="T96" fmla="*/ 136 w 432"/>
                              <a:gd name="T97" fmla="*/ 213 h 1986"/>
                              <a:gd name="T98" fmla="*/ 172 w 432"/>
                              <a:gd name="T99" fmla="*/ 195 h 1986"/>
                              <a:gd name="T100" fmla="*/ 211 w 432"/>
                              <a:gd name="T101" fmla="*/ 120 h 1986"/>
                              <a:gd name="T102" fmla="*/ 229 w 432"/>
                              <a:gd name="T103" fmla="*/ 129 h 1986"/>
                              <a:gd name="T104" fmla="*/ 235 w 432"/>
                              <a:gd name="T105" fmla="*/ 81 h 1986"/>
                              <a:gd name="T106" fmla="*/ 265 w 432"/>
                              <a:gd name="T107" fmla="*/ 0 h 1986"/>
                              <a:gd name="T108" fmla="*/ 280 w 432"/>
                              <a:gd name="T109" fmla="*/ 39 h 1986"/>
                              <a:gd name="T110" fmla="*/ 292 w 432"/>
                              <a:gd name="T111" fmla="*/ 123 h 198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60000 65536"/>
                              <a:gd name="T163" fmla="*/ 0 60000 65536"/>
                              <a:gd name="T164" fmla="*/ 0 60000 65536"/>
                              <a:gd name="T165" fmla="*/ 0 60000 65536"/>
                              <a:gd name="T166" fmla="*/ 0 60000 65536"/>
                              <a:gd name="T167" fmla="*/ 0 60000 65536"/>
                              <a:gd name="T168" fmla="*/ 0 w 432"/>
                              <a:gd name="T169" fmla="*/ 0 h 1986"/>
                              <a:gd name="T170" fmla="*/ 432 w 432"/>
                              <a:gd name="T171" fmla="*/ 1986 h 1986"/>
                            </a:gdLst>
                            <a:ahLst/>
                            <a:cxnLst>
                              <a:cxn ang="T112">
                                <a:pos x="T0" y="T1"/>
                              </a:cxn>
                              <a:cxn ang="T113">
                                <a:pos x="T2" y="T3"/>
                              </a:cxn>
                              <a:cxn ang="T114">
                                <a:pos x="T4" y="T5"/>
                              </a:cxn>
                              <a:cxn ang="T115">
                                <a:pos x="T6" y="T7"/>
                              </a:cxn>
                              <a:cxn ang="T116">
                                <a:pos x="T8" y="T9"/>
                              </a:cxn>
                              <a:cxn ang="T117">
                                <a:pos x="T10" y="T11"/>
                              </a:cxn>
                              <a:cxn ang="T118">
                                <a:pos x="T12" y="T13"/>
                              </a:cxn>
                              <a:cxn ang="T119">
                                <a:pos x="T14" y="T15"/>
                              </a:cxn>
                              <a:cxn ang="T120">
                                <a:pos x="T16" y="T17"/>
                              </a:cxn>
                              <a:cxn ang="T121">
                                <a:pos x="T18" y="T19"/>
                              </a:cxn>
                              <a:cxn ang="T122">
                                <a:pos x="T20" y="T21"/>
                              </a:cxn>
                              <a:cxn ang="T123">
                                <a:pos x="T22" y="T23"/>
                              </a:cxn>
                              <a:cxn ang="T124">
                                <a:pos x="T24" y="T25"/>
                              </a:cxn>
                              <a:cxn ang="T125">
                                <a:pos x="T26" y="T27"/>
                              </a:cxn>
                              <a:cxn ang="T126">
                                <a:pos x="T28" y="T29"/>
                              </a:cxn>
                              <a:cxn ang="T127">
                                <a:pos x="T30" y="T31"/>
                              </a:cxn>
                              <a:cxn ang="T128">
                                <a:pos x="T32" y="T33"/>
                              </a:cxn>
                              <a:cxn ang="T129">
                                <a:pos x="T34" y="T35"/>
                              </a:cxn>
                              <a:cxn ang="T130">
                                <a:pos x="T36" y="T37"/>
                              </a:cxn>
                              <a:cxn ang="T131">
                                <a:pos x="T38" y="T39"/>
                              </a:cxn>
                              <a:cxn ang="T132">
                                <a:pos x="T40" y="T41"/>
                              </a:cxn>
                              <a:cxn ang="T133">
                                <a:pos x="T42" y="T43"/>
                              </a:cxn>
                              <a:cxn ang="T134">
                                <a:pos x="T44" y="T45"/>
                              </a:cxn>
                              <a:cxn ang="T135">
                                <a:pos x="T46" y="T47"/>
                              </a:cxn>
                              <a:cxn ang="T136">
                                <a:pos x="T48" y="T49"/>
                              </a:cxn>
                              <a:cxn ang="T137">
                                <a:pos x="T50" y="T51"/>
                              </a:cxn>
                              <a:cxn ang="T138">
                                <a:pos x="T52" y="T53"/>
                              </a:cxn>
                              <a:cxn ang="T139">
                                <a:pos x="T54" y="T55"/>
                              </a:cxn>
                              <a:cxn ang="T140">
                                <a:pos x="T56" y="T57"/>
                              </a:cxn>
                              <a:cxn ang="T141">
                                <a:pos x="T58" y="T59"/>
                              </a:cxn>
                              <a:cxn ang="T142">
                                <a:pos x="T60" y="T61"/>
                              </a:cxn>
                              <a:cxn ang="T143">
                                <a:pos x="T62" y="T63"/>
                              </a:cxn>
                              <a:cxn ang="T144">
                                <a:pos x="T64" y="T65"/>
                              </a:cxn>
                              <a:cxn ang="T145">
                                <a:pos x="T66" y="T67"/>
                              </a:cxn>
                              <a:cxn ang="T146">
                                <a:pos x="T68" y="T69"/>
                              </a:cxn>
                              <a:cxn ang="T147">
                                <a:pos x="T70" y="T71"/>
                              </a:cxn>
                              <a:cxn ang="T148">
                                <a:pos x="T72" y="T73"/>
                              </a:cxn>
                              <a:cxn ang="T149">
                                <a:pos x="T74" y="T75"/>
                              </a:cxn>
                              <a:cxn ang="T150">
                                <a:pos x="T76" y="T77"/>
                              </a:cxn>
                              <a:cxn ang="T151">
                                <a:pos x="T78" y="T79"/>
                              </a:cxn>
                              <a:cxn ang="T152">
                                <a:pos x="T80" y="T81"/>
                              </a:cxn>
                              <a:cxn ang="T153">
                                <a:pos x="T82" y="T83"/>
                              </a:cxn>
                              <a:cxn ang="T154">
                                <a:pos x="T84" y="T85"/>
                              </a:cxn>
                              <a:cxn ang="T155">
                                <a:pos x="T86" y="T87"/>
                              </a:cxn>
                              <a:cxn ang="T156">
                                <a:pos x="T88" y="T89"/>
                              </a:cxn>
                              <a:cxn ang="T157">
                                <a:pos x="T90" y="T91"/>
                              </a:cxn>
                              <a:cxn ang="T158">
                                <a:pos x="T92" y="T93"/>
                              </a:cxn>
                              <a:cxn ang="T159">
                                <a:pos x="T94" y="T95"/>
                              </a:cxn>
                              <a:cxn ang="T160">
                                <a:pos x="T96" y="T97"/>
                              </a:cxn>
                              <a:cxn ang="T161">
                                <a:pos x="T98" y="T99"/>
                              </a:cxn>
                              <a:cxn ang="T162">
                                <a:pos x="T100" y="T101"/>
                              </a:cxn>
                              <a:cxn ang="T163">
                                <a:pos x="T102" y="T103"/>
                              </a:cxn>
                              <a:cxn ang="T164">
                                <a:pos x="T104" y="T105"/>
                              </a:cxn>
                              <a:cxn ang="T165">
                                <a:pos x="T106" y="T107"/>
                              </a:cxn>
                              <a:cxn ang="T166">
                                <a:pos x="T108" y="T109"/>
                              </a:cxn>
                              <a:cxn ang="T167">
                                <a:pos x="T110" y="T111"/>
                              </a:cxn>
                            </a:cxnLst>
                            <a:rect l="T168" t="T169" r="T170" b="T171"/>
                            <a:pathLst>
                              <a:path w="432" h="1986">
                                <a:moveTo>
                                  <a:pt x="427" y="1986"/>
                                </a:moveTo>
                                <a:cubicBezTo>
                                  <a:pt x="432" y="1970"/>
                                  <a:pt x="423" y="1961"/>
                                  <a:pt x="412" y="1950"/>
                                </a:cubicBezTo>
                                <a:cubicBezTo>
                                  <a:pt x="405" y="1899"/>
                                  <a:pt x="355" y="1896"/>
                                  <a:pt x="325" y="1866"/>
                                </a:cubicBezTo>
                                <a:cubicBezTo>
                                  <a:pt x="331" y="1865"/>
                                  <a:pt x="339" y="1867"/>
                                  <a:pt x="343" y="1863"/>
                                </a:cubicBezTo>
                                <a:cubicBezTo>
                                  <a:pt x="352" y="1854"/>
                                  <a:pt x="328" y="1838"/>
                                  <a:pt x="325" y="1836"/>
                                </a:cubicBezTo>
                                <a:cubicBezTo>
                                  <a:pt x="319" y="1824"/>
                                  <a:pt x="320" y="1813"/>
                                  <a:pt x="307" y="1809"/>
                                </a:cubicBezTo>
                                <a:cubicBezTo>
                                  <a:pt x="287" y="1789"/>
                                  <a:pt x="297" y="1773"/>
                                  <a:pt x="262" y="1761"/>
                                </a:cubicBezTo>
                                <a:cubicBezTo>
                                  <a:pt x="234" y="1740"/>
                                  <a:pt x="229" y="1716"/>
                                  <a:pt x="193" y="1710"/>
                                </a:cubicBezTo>
                                <a:cubicBezTo>
                                  <a:pt x="188" y="1691"/>
                                  <a:pt x="174" y="1663"/>
                                  <a:pt x="163" y="1647"/>
                                </a:cubicBezTo>
                                <a:cubicBezTo>
                                  <a:pt x="161" y="1635"/>
                                  <a:pt x="159" y="1618"/>
                                  <a:pt x="151" y="1608"/>
                                </a:cubicBezTo>
                                <a:cubicBezTo>
                                  <a:pt x="146" y="1601"/>
                                  <a:pt x="133" y="1590"/>
                                  <a:pt x="133" y="1590"/>
                                </a:cubicBezTo>
                                <a:cubicBezTo>
                                  <a:pt x="138" y="1565"/>
                                  <a:pt x="130" y="1542"/>
                                  <a:pt x="112" y="1524"/>
                                </a:cubicBezTo>
                                <a:cubicBezTo>
                                  <a:pt x="125" y="1520"/>
                                  <a:pt x="131" y="1523"/>
                                  <a:pt x="142" y="1530"/>
                                </a:cubicBezTo>
                                <a:cubicBezTo>
                                  <a:pt x="151" y="1543"/>
                                  <a:pt x="151" y="1564"/>
                                  <a:pt x="163" y="1575"/>
                                </a:cubicBezTo>
                                <a:cubicBezTo>
                                  <a:pt x="171" y="1582"/>
                                  <a:pt x="181" y="1587"/>
                                  <a:pt x="190" y="1593"/>
                                </a:cubicBezTo>
                                <a:cubicBezTo>
                                  <a:pt x="193" y="1595"/>
                                  <a:pt x="199" y="1599"/>
                                  <a:pt x="199" y="1599"/>
                                </a:cubicBezTo>
                                <a:cubicBezTo>
                                  <a:pt x="203" y="1616"/>
                                  <a:pt x="209" y="1609"/>
                                  <a:pt x="217" y="1623"/>
                                </a:cubicBezTo>
                                <a:cubicBezTo>
                                  <a:pt x="228" y="1642"/>
                                  <a:pt x="224" y="1663"/>
                                  <a:pt x="247" y="1671"/>
                                </a:cubicBezTo>
                                <a:cubicBezTo>
                                  <a:pt x="252" y="1687"/>
                                  <a:pt x="264" y="1705"/>
                                  <a:pt x="274" y="1719"/>
                                </a:cubicBezTo>
                                <a:cubicBezTo>
                                  <a:pt x="279" y="1742"/>
                                  <a:pt x="286" y="1743"/>
                                  <a:pt x="304" y="1755"/>
                                </a:cubicBezTo>
                                <a:cubicBezTo>
                                  <a:pt x="339" y="1751"/>
                                  <a:pt x="334" y="1752"/>
                                  <a:pt x="316" y="1734"/>
                                </a:cubicBezTo>
                                <a:cubicBezTo>
                                  <a:pt x="311" y="1718"/>
                                  <a:pt x="295" y="1717"/>
                                  <a:pt x="286" y="1704"/>
                                </a:cubicBezTo>
                                <a:cubicBezTo>
                                  <a:pt x="275" y="1689"/>
                                  <a:pt x="266" y="1672"/>
                                  <a:pt x="253" y="1659"/>
                                </a:cubicBezTo>
                                <a:cubicBezTo>
                                  <a:pt x="250" y="1650"/>
                                  <a:pt x="231" y="1625"/>
                                  <a:pt x="223" y="1620"/>
                                </a:cubicBezTo>
                                <a:cubicBezTo>
                                  <a:pt x="216" y="1609"/>
                                  <a:pt x="205" y="1585"/>
                                  <a:pt x="193" y="1581"/>
                                </a:cubicBezTo>
                                <a:cubicBezTo>
                                  <a:pt x="178" y="1566"/>
                                  <a:pt x="163" y="1542"/>
                                  <a:pt x="145" y="1530"/>
                                </a:cubicBezTo>
                                <a:cubicBezTo>
                                  <a:pt x="137" y="1507"/>
                                  <a:pt x="143" y="1517"/>
                                  <a:pt x="130" y="1500"/>
                                </a:cubicBezTo>
                                <a:cubicBezTo>
                                  <a:pt x="126" y="1488"/>
                                  <a:pt x="114" y="1477"/>
                                  <a:pt x="103" y="1470"/>
                                </a:cubicBezTo>
                                <a:cubicBezTo>
                                  <a:pt x="98" y="1454"/>
                                  <a:pt x="87" y="1441"/>
                                  <a:pt x="82" y="1425"/>
                                </a:cubicBezTo>
                                <a:cubicBezTo>
                                  <a:pt x="92" y="1354"/>
                                  <a:pt x="60" y="1401"/>
                                  <a:pt x="71" y="1330"/>
                                </a:cubicBezTo>
                                <a:cubicBezTo>
                                  <a:pt x="65" y="1299"/>
                                  <a:pt x="56" y="1263"/>
                                  <a:pt x="46" y="1239"/>
                                </a:cubicBezTo>
                                <a:cubicBezTo>
                                  <a:pt x="43" y="1232"/>
                                  <a:pt x="25" y="1204"/>
                                  <a:pt x="22" y="1182"/>
                                </a:cubicBezTo>
                                <a:cubicBezTo>
                                  <a:pt x="19" y="1160"/>
                                  <a:pt x="26" y="1124"/>
                                  <a:pt x="25" y="1104"/>
                                </a:cubicBezTo>
                                <a:cubicBezTo>
                                  <a:pt x="20" y="1086"/>
                                  <a:pt x="23" y="1084"/>
                                  <a:pt x="16" y="1062"/>
                                </a:cubicBezTo>
                                <a:cubicBezTo>
                                  <a:pt x="15" y="1059"/>
                                  <a:pt x="16" y="1014"/>
                                  <a:pt x="16" y="1014"/>
                                </a:cubicBezTo>
                                <a:cubicBezTo>
                                  <a:pt x="23" y="986"/>
                                  <a:pt x="38" y="978"/>
                                  <a:pt x="31" y="951"/>
                                </a:cubicBezTo>
                                <a:cubicBezTo>
                                  <a:pt x="21" y="913"/>
                                  <a:pt x="11" y="875"/>
                                  <a:pt x="1" y="837"/>
                                </a:cubicBezTo>
                                <a:cubicBezTo>
                                  <a:pt x="0" y="808"/>
                                  <a:pt x="18" y="796"/>
                                  <a:pt x="22" y="777"/>
                                </a:cubicBezTo>
                                <a:cubicBezTo>
                                  <a:pt x="19" y="758"/>
                                  <a:pt x="20" y="742"/>
                                  <a:pt x="25" y="723"/>
                                </a:cubicBezTo>
                                <a:cubicBezTo>
                                  <a:pt x="24" y="689"/>
                                  <a:pt x="22" y="655"/>
                                  <a:pt x="22" y="621"/>
                                </a:cubicBezTo>
                                <a:cubicBezTo>
                                  <a:pt x="22" y="594"/>
                                  <a:pt x="34" y="566"/>
                                  <a:pt x="40" y="540"/>
                                </a:cubicBezTo>
                                <a:cubicBezTo>
                                  <a:pt x="48" y="509"/>
                                  <a:pt x="51" y="478"/>
                                  <a:pt x="58" y="447"/>
                                </a:cubicBezTo>
                                <a:cubicBezTo>
                                  <a:pt x="64" y="419"/>
                                  <a:pt x="73" y="391"/>
                                  <a:pt x="82" y="363"/>
                                </a:cubicBezTo>
                                <a:cubicBezTo>
                                  <a:pt x="85" y="354"/>
                                  <a:pt x="91" y="345"/>
                                  <a:pt x="94" y="336"/>
                                </a:cubicBezTo>
                                <a:cubicBezTo>
                                  <a:pt x="95" y="333"/>
                                  <a:pt x="97" y="327"/>
                                  <a:pt x="97" y="327"/>
                                </a:cubicBezTo>
                                <a:cubicBezTo>
                                  <a:pt x="98" y="315"/>
                                  <a:pt x="91" y="299"/>
                                  <a:pt x="100" y="291"/>
                                </a:cubicBezTo>
                                <a:cubicBezTo>
                                  <a:pt x="165" y="239"/>
                                  <a:pt x="137" y="313"/>
                                  <a:pt x="148" y="279"/>
                                </a:cubicBezTo>
                                <a:cubicBezTo>
                                  <a:pt x="151" y="258"/>
                                  <a:pt x="155" y="238"/>
                                  <a:pt x="139" y="222"/>
                                </a:cubicBezTo>
                                <a:cubicBezTo>
                                  <a:pt x="138" y="219"/>
                                  <a:pt x="135" y="216"/>
                                  <a:pt x="136" y="213"/>
                                </a:cubicBezTo>
                                <a:cubicBezTo>
                                  <a:pt x="139" y="206"/>
                                  <a:pt x="165" y="197"/>
                                  <a:pt x="172" y="195"/>
                                </a:cubicBezTo>
                                <a:cubicBezTo>
                                  <a:pt x="178" y="177"/>
                                  <a:pt x="194" y="126"/>
                                  <a:pt x="211" y="120"/>
                                </a:cubicBezTo>
                                <a:cubicBezTo>
                                  <a:pt x="217" y="122"/>
                                  <a:pt x="226" y="135"/>
                                  <a:pt x="229" y="129"/>
                                </a:cubicBezTo>
                                <a:cubicBezTo>
                                  <a:pt x="236" y="115"/>
                                  <a:pt x="230" y="96"/>
                                  <a:pt x="235" y="81"/>
                                </a:cubicBezTo>
                                <a:cubicBezTo>
                                  <a:pt x="243" y="54"/>
                                  <a:pt x="249" y="24"/>
                                  <a:pt x="265" y="0"/>
                                </a:cubicBezTo>
                                <a:cubicBezTo>
                                  <a:pt x="280" y="10"/>
                                  <a:pt x="278" y="19"/>
                                  <a:pt x="280" y="39"/>
                                </a:cubicBezTo>
                                <a:cubicBezTo>
                                  <a:pt x="283" y="66"/>
                                  <a:pt x="292" y="97"/>
                                  <a:pt x="292" y="123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539" name="AutoShape 12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9600000" flipH="1">
                            <a:off x="2726" y="885"/>
                            <a:ext cx="45" cy="181"/>
                          </a:xfrm>
                          <a:prstGeom prst="lightningBolt">
                            <a:avLst/>
                          </a:pr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533" name="Freeform 12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60" y="2504"/>
                        <a:ext cx="185" cy="280"/>
                      </a:xfrm>
                      <a:custGeom>
                        <a:avLst/>
                        <a:gdLst>
                          <a:gd name="T0" fmla="*/ 180 w 185"/>
                          <a:gd name="T1" fmla="*/ 0 h 280"/>
                          <a:gd name="T2" fmla="*/ 172 w 185"/>
                          <a:gd name="T3" fmla="*/ 24 h 280"/>
                          <a:gd name="T4" fmla="*/ 148 w 185"/>
                          <a:gd name="T5" fmla="*/ 32 h 280"/>
                          <a:gd name="T6" fmla="*/ 100 w 185"/>
                          <a:gd name="T7" fmla="*/ 120 h 280"/>
                          <a:gd name="T8" fmla="*/ 44 w 185"/>
                          <a:gd name="T9" fmla="*/ 192 h 280"/>
                          <a:gd name="T10" fmla="*/ 36 w 185"/>
                          <a:gd name="T11" fmla="*/ 216 h 280"/>
                          <a:gd name="T12" fmla="*/ 12 w 185"/>
                          <a:gd name="T13" fmla="*/ 224 h 280"/>
                          <a:gd name="T14" fmla="*/ 44 w 185"/>
                          <a:gd name="T15" fmla="*/ 280 h 280"/>
                          <a:gd name="T16" fmla="*/ 108 w 185"/>
                          <a:gd name="T17" fmla="*/ 200 h 280"/>
                          <a:gd name="T18" fmla="*/ 140 w 185"/>
                          <a:gd name="T19" fmla="*/ 176 h 280"/>
                          <a:gd name="T20" fmla="*/ 164 w 185"/>
                          <a:gd name="T21" fmla="*/ 152 h 280"/>
                          <a:gd name="T22" fmla="*/ 164 w 185"/>
                          <a:gd name="T23" fmla="*/ 56 h 280"/>
                          <a:gd name="T24" fmla="*/ 164 w 185"/>
                          <a:gd name="T25" fmla="*/ 56 h 280"/>
                          <a:gd name="T26" fmla="*/ 180 w 185"/>
                          <a:gd name="T27" fmla="*/ 0 h 280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w 185"/>
                          <a:gd name="T43" fmla="*/ 0 h 280"/>
                          <a:gd name="T44" fmla="*/ 185 w 185"/>
                          <a:gd name="T45" fmla="*/ 280 h 280"/>
                        </a:gdLst>
                        <a:ahLst/>
                        <a:cxnLst>
                          <a:cxn ang="T28">
                            <a:pos x="T0" y="T1"/>
                          </a:cxn>
                          <a:cxn ang="T29">
                            <a:pos x="T2" y="T3"/>
                          </a:cxn>
                          <a:cxn ang="T30">
                            <a:pos x="T4" y="T5"/>
                          </a:cxn>
                          <a:cxn ang="T31">
                            <a:pos x="T6" y="T7"/>
                          </a:cxn>
                          <a:cxn ang="T32">
                            <a:pos x="T8" y="T9"/>
                          </a:cxn>
                          <a:cxn ang="T33">
                            <a:pos x="T10" y="T11"/>
                          </a:cxn>
                          <a:cxn ang="T34">
                            <a:pos x="T12" y="T13"/>
                          </a:cxn>
                          <a:cxn ang="T35">
                            <a:pos x="T14" y="T15"/>
                          </a:cxn>
                          <a:cxn ang="T36">
                            <a:pos x="T16" y="T17"/>
                          </a:cxn>
                          <a:cxn ang="T37">
                            <a:pos x="T18" y="T19"/>
                          </a:cxn>
                          <a:cxn ang="T38">
                            <a:pos x="T20" y="T21"/>
                          </a:cxn>
                          <a:cxn ang="T39">
                            <a:pos x="T22" y="T23"/>
                          </a:cxn>
                          <a:cxn ang="T40">
                            <a:pos x="T24" y="T25"/>
                          </a:cxn>
                          <a:cxn ang="T41">
                            <a:pos x="T26" y="T27"/>
                          </a:cxn>
                        </a:cxnLst>
                        <a:rect l="T42" t="T43" r="T44" b="T45"/>
                        <a:pathLst>
                          <a:path w="185" h="280">
                            <a:moveTo>
                              <a:pt x="180" y="0"/>
                            </a:moveTo>
                            <a:cubicBezTo>
                              <a:pt x="177" y="8"/>
                              <a:pt x="178" y="18"/>
                              <a:pt x="172" y="24"/>
                            </a:cubicBezTo>
                            <a:cubicBezTo>
                              <a:pt x="166" y="30"/>
                              <a:pt x="153" y="25"/>
                              <a:pt x="148" y="32"/>
                            </a:cubicBezTo>
                            <a:cubicBezTo>
                              <a:pt x="112" y="82"/>
                              <a:pt x="150" y="87"/>
                              <a:pt x="100" y="120"/>
                            </a:cubicBezTo>
                            <a:cubicBezTo>
                              <a:pt x="90" y="149"/>
                              <a:pt x="44" y="192"/>
                              <a:pt x="44" y="192"/>
                            </a:cubicBezTo>
                            <a:cubicBezTo>
                              <a:pt x="41" y="200"/>
                              <a:pt x="42" y="210"/>
                              <a:pt x="36" y="216"/>
                            </a:cubicBezTo>
                            <a:cubicBezTo>
                              <a:pt x="30" y="222"/>
                              <a:pt x="15" y="216"/>
                              <a:pt x="12" y="224"/>
                            </a:cubicBezTo>
                            <a:cubicBezTo>
                              <a:pt x="0" y="259"/>
                              <a:pt x="24" y="267"/>
                              <a:pt x="44" y="280"/>
                            </a:cubicBezTo>
                            <a:cubicBezTo>
                              <a:pt x="89" y="265"/>
                              <a:pt x="93" y="245"/>
                              <a:pt x="108" y="200"/>
                            </a:cubicBezTo>
                            <a:cubicBezTo>
                              <a:pt x="112" y="187"/>
                              <a:pt x="130" y="185"/>
                              <a:pt x="140" y="176"/>
                            </a:cubicBezTo>
                            <a:cubicBezTo>
                              <a:pt x="149" y="169"/>
                              <a:pt x="156" y="160"/>
                              <a:pt x="164" y="152"/>
                            </a:cubicBezTo>
                            <a:cubicBezTo>
                              <a:pt x="185" y="88"/>
                              <a:pt x="185" y="120"/>
                              <a:pt x="164" y="56"/>
                            </a:cubicBezTo>
                            <a:cubicBezTo>
                              <a:pt x="169" y="37"/>
                              <a:pt x="175" y="19"/>
                              <a:pt x="180" y="0"/>
                            </a:cubicBezTo>
                            <a:close/>
                          </a:path>
                        </a:pathLst>
                      </a:custGeom>
                      <a:solidFill>
                        <a:srgbClr val="ECD846"/>
                      </a:solidFill>
                      <a:ln w="9525">
                        <a:solidFill>
                          <a:srgbClr val="CC99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</p:grpSp>
                <p:sp>
                  <p:nvSpPr>
                    <p:cNvPr id="531" name="Freeform 530"/>
                    <p:cNvSpPr/>
                    <p:nvPr/>
                  </p:nvSpPr>
                  <p:spPr>
                    <a:xfrm>
                      <a:off x="3622876" y="1608881"/>
                      <a:ext cx="476041" cy="544010"/>
                    </a:xfrm>
                    <a:custGeom>
                      <a:avLst/>
                      <a:gdLst>
                        <a:gd name="connsiteX0" fmla="*/ 335666 w 476041"/>
                        <a:gd name="connsiteY0" fmla="*/ 416689 h 544010"/>
                        <a:gd name="connsiteX1" fmla="*/ 335666 w 476041"/>
                        <a:gd name="connsiteY1" fmla="*/ 416689 h 544010"/>
                        <a:gd name="connsiteX2" fmla="*/ 416689 w 476041"/>
                        <a:gd name="connsiteY2" fmla="*/ 532435 h 544010"/>
                        <a:gd name="connsiteX3" fmla="*/ 451413 w 476041"/>
                        <a:gd name="connsiteY3" fmla="*/ 544010 h 544010"/>
                        <a:gd name="connsiteX4" fmla="*/ 451413 w 476041"/>
                        <a:gd name="connsiteY4" fmla="*/ 370390 h 544010"/>
                        <a:gd name="connsiteX5" fmla="*/ 428263 w 476041"/>
                        <a:gd name="connsiteY5" fmla="*/ 347241 h 544010"/>
                        <a:gd name="connsiteX6" fmla="*/ 393539 w 476041"/>
                        <a:gd name="connsiteY6" fmla="*/ 335666 h 544010"/>
                        <a:gd name="connsiteX7" fmla="*/ 347240 w 476041"/>
                        <a:gd name="connsiteY7" fmla="*/ 289367 h 544010"/>
                        <a:gd name="connsiteX8" fmla="*/ 289367 w 476041"/>
                        <a:gd name="connsiteY8" fmla="*/ 243068 h 544010"/>
                        <a:gd name="connsiteX9" fmla="*/ 266218 w 476041"/>
                        <a:gd name="connsiteY9" fmla="*/ 208344 h 544010"/>
                        <a:gd name="connsiteX10" fmla="*/ 208344 w 476041"/>
                        <a:gd name="connsiteY10" fmla="*/ 162046 h 544010"/>
                        <a:gd name="connsiteX11" fmla="*/ 138896 w 476041"/>
                        <a:gd name="connsiteY11" fmla="*/ 115747 h 544010"/>
                        <a:gd name="connsiteX12" fmla="*/ 115747 w 476041"/>
                        <a:gd name="connsiteY12" fmla="*/ 81023 h 544010"/>
                        <a:gd name="connsiteX13" fmla="*/ 81023 w 476041"/>
                        <a:gd name="connsiteY13" fmla="*/ 69448 h 544010"/>
                        <a:gd name="connsiteX14" fmla="*/ 69448 w 476041"/>
                        <a:gd name="connsiteY14" fmla="*/ 34724 h 544010"/>
                        <a:gd name="connsiteX15" fmla="*/ 34724 w 476041"/>
                        <a:gd name="connsiteY15" fmla="*/ 23149 h 544010"/>
                        <a:gd name="connsiteX16" fmla="*/ 0 w 476041"/>
                        <a:gd name="connsiteY16" fmla="*/ 0 h 544010"/>
                        <a:gd name="connsiteX17" fmla="*/ 11575 w 476041"/>
                        <a:gd name="connsiteY17" fmla="*/ 92597 h 544010"/>
                        <a:gd name="connsiteX18" fmla="*/ 34724 w 476041"/>
                        <a:gd name="connsiteY18" fmla="*/ 115747 h 544010"/>
                        <a:gd name="connsiteX19" fmla="*/ 57873 w 476041"/>
                        <a:gd name="connsiteY19" fmla="*/ 196770 h 544010"/>
                        <a:gd name="connsiteX20" fmla="*/ 81023 w 476041"/>
                        <a:gd name="connsiteY20" fmla="*/ 231494 h 544010"/>
                        <a:gd name="connsiteX21" fmla="*/ 115747 w 476041"/>
                        <a:gd name="connsiteY21" fmla="*/ 300942 h 544010"/>
                        <a:gd name="connsiteX22" fmla="*/ 185195 w 476041"/>
                        <a:gd name="connsiteY22" fmla="*/ 324091 h 544010"/>
                        <a:gd name="connsiteX23" fmla="*/ 254643 w 476041"/>
                        <a:gd name="connsiteY23" fmla="*/ 358815 h 544010"/>
                        <a:gd name="connsiteX24" fmla="*/ 289367 w 476041"/>
                        <a:gd name="connsiteY24" fmla="*/ 370390 h 544010"/>
                        <a:gd name="connsiteX25" fmla="*/ 324091 w 476041"/>
                        <a:gd name="connsiteY25" fmla="*/ 393539 h 544010"/>
                        <a:gd name="connsiteX26" fmla="*/ 335666 w 476041"/>
                        <a:gd name="connsiteY26" fmla="*/ 416689 h 544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476041" h="544010">
                          <a:moveTo>
                            <a:pt x="335666" y="416689"/>
                          </a:moveTo>
                          <a:lnTo>
                            <a:pt x="335666" y="416689"/>
                          </a:lnTo>
                          <a:cubicBezTo>
                            <a:pt x="370702" y="486759"/>
                            <a:pt x="360300" y="504240"/>
                            <a:pt x="416689" y="532435"/>
                          </a:cubicBezTo>
                          <a:cubicBezTo>
                            <a:pt x="427602" y="537891"/>
                            <a:pt x="439838" y="540152"/>
                            <a:pt x="451413" y="544010"/>
                          </a:cubicBezTo>
                          <a:cubicBezTo>
                            <a:pt x="474516" y="474697"/>
                            <a:pt x="476041" y="485320"/>
                            <a:pt x="451413" y="370390"/>
                          </a:cubicBezTo>
                          <a:cubicBezTo>
                            <a:pt x="449126" y="359719"/>
                            <a:pt x="437621" y="352856"/>
                            <a:pt x="428263" y="347241"/>
                          </a:cubicBezTo>
                          <a:cubicBezTo>
                            <a:pt x="417801" y="340964"/>
                            <a:pt x="405114" y="339524"/>
                            <a:pt x="393539" y="335666"/>
                          </a:cubicBezTo>
                          <a:cubicBezTo>
                            <a:pt x="378106" y="320233"/>
                            <a:pt x="365400" y="301474"/>
                            <a:pt x="347240" y="289367"/>
                          </a:cubicBezTo>
                          <a:cubicBezTo>
                            <a:pt x="321454" y="272177"/>
                            <a:pt x="308217" y="266632"/>
                            <a:pt x="289367" y="243068"/>
                          </a:cubicBezTo>
                          <a:cubicBezTo>
                            <a:pt x="280677" y="232205"/>
                            <a:pt x="274908" y="219207"/>
                            <a:pt x="266218" y="208344"/>
                          </a:cubicBezTo>
                          <a:cubicBezTo>
                            <a:pt x="241377" y="177293"/>
                            <a:pt x="241765" y="188783"/>
                            <a:pt x="208344" y="162046"/>
                          </a:cubicBezTo>
                          <a:cubicBezTo>
                            <a:pt x="149426" y="114911"/>
                            <a:pt x="232221" y="162408"/>
                            <a:pt x="138896" y="115747"/>
                          </a:cubicBezTo>
                          <a:cubicBezTo>
                            <a:pt x="131180" y="104172"/>
                            <a:pt x="126610" y="89713"/>
                            <a:pt x="115747" y="81023"/>
                          </a:cubicBezTo>
                          <a:cubicBezTo>
                            <a:pt x="106220" y="73401"/>
                            <a:pt x="89650" y="78075"/>
                            <a:pt x="81023" y="69448"/>
                          </a:cubicBezTo>
                          <a:cubicBezTo>
                            <a:pt x="72396" y="60821"/>
                            <a:pt x="78075" y="43351"/>
                            <a:pt x="69448" y="34724"/>
                          </a:cubicBezTo>
                          <a:cubicBezTo>
                            <a:pt x="60821" y="26097"/>
                            <a:pt x="45637" y="28605"/>
                            <a:pt x="34724" y="23149"/>
                          </a:cubicBezTo>
                          <a:cubicBezTo>
                            <a:pt x="22282" y="16928"/>
                            <a:pt x="11575" y="7716"/>
                            <a:pt x="0" y="0"/>
                          </a:cubicBezTo>
                          <a:cubicBezTo>
                            <a:pt x="3858" y="30866"/>
                            <a:pt x="2637" y="62803"/>
                            <a:pt x="11575" y="92597"/>
                          </a:cubicBezTo>
                          <a:cubicBezTo>
                            <a:pt x="14711" y="103050"/>
                            <a:pt x="29109" y="106389"/>
                            <a:pt x="34724" y="115747"/>
                          </a:cubicBezTo>
                          <a:cubicBezTo>
                            <a:pt x="45991" y="134525"/>
                            <a:pt x="50301" y="179102"/>
                            <a:pt x="57873" y="196770"/>
                          </a:cubicBezTo>
                          <a:cubicBezTo>
                            <a:pt x="63353" y="209556"/>
                            <a:pt x="73306" y="219919"/>
                            <a:pt x="81023" y="231494"/>
                          </a:cubicBezTo>
                          <a:cubicBezTo>
                            <a:pt x="87330" y="250416"/>
                            <a:pt x="96850" y="289132"/>
                            <a:pt x="115747" y="300942"/>
                          </a:cubicBezTo>
                          <a:cubicBezTo>
                            <a:pt x="136440" y="313875"/>
                            <a:pt x="162046" y="316375"/>
                            <a:pt x="185195" y="324091"/>
                          </a:cubicBezTo>
                          <a:cubicBezTo>
                            <a:pt x="272470" y="353183"/>
                            <a:pt x="164897" y="313942"/>
                            <a:pt x="254643" y="358815"/>
                          </a:cubicBezTo>
                          <a:cubicBezTo>
                            <a:pt x="265556" y="364271"/>
                            <a:pt x="278454" y="364934"/>
                            <a:pt x="289367" y="370390"/>
                          </a:cubicBezTo>
                          <a:cubicBezTo>
                            <a:pt x="301809" y="376611"/>
                            <a:pt x="313228" y="384849"/>
                            <a:pt x="324091" y="393539"/>
                          </a:cubicBezTo>
                          <a:cubicBezTo>
                            <a:pt x="356438" y="419417"/>
                            <a:pt x="333737" y="412831"/>
                            <a:pt x="335666" y="416689"/>
                          </a:cubicBezTo>
                          <a:close/>
                        </a:path>
                      </a:pathLst>
                    </a:custGeom>
                    <a:solidFill>
                      <a:srgbClr val="ECD846"/>
                    </a:solidFill>
                    <a:ln>
                      <a:solidFill>
                        <a:srgbClr val="CC99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400">
                        <a:defRPr/>
                      </a:pPr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05" name="Group 154"/>
                  <p:cNvGrpSpPr/>
                  <p:nvPr/>
                </p:nvGrpSpPr>
                <p:grpSpPr>
                  <a:xfrm rot="2633095">
                    <a:off x="3563888" y="1700808"/>
                    <a:ext cx="304572" cy="648072"/>
                    <a:chOff x="3622876" y="1044283"/>
                    <a:chExt cx="1960756" cy="3563452"/>
                  </a:xfrm>
                </p:grpSpPr>
                <p:grpSp>
                  <p:nvGrpSpPr>
                    <p:cNvPr id="908" name="Group 1280"/>
                    <p:cNvGrpSpPr>
                      <a:grpSpLocks/>
                    </p:cNvGrpSpPr>
                    <p:nvPr/>
                  </p:nvGrpSpPr>
                  <p:grpSpPr bwMode="auto">
                    <a:xfrm rot="18992529" flipH="1" flipV="1">
                      <a:off x="4245701" y="1044283"/>
                      <a:ext cx="1337931" cy="3563452"/>
                      <a:chOff x="2440" y="885"/>
                      <a:chExt cx="758" cy="2167"/>
                    </a:xfrm>
                  </p:grpSpPr>
                  <p:grpSp>
                    <p:nvGrpSpPr>
                      <p:cNvPr id="913" name="Group 128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40" y="885"/>
                        <a:ext cx="758" cy="2167"/>
                        <a:chOff x="2431" y="885"/>
                        <a:chExt cx="758" cy="2167"/>
                      </a:xfrm>
                    </p:grpSpPr>
                    <p:sp>
                      <p:nvSpPr>
                        <p:cNvPr id="524" name="Freeform 128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709" y="1037"/>
                          <a:ext cx="480" cy="1028"/>
                        </a:xfrm>
                        <a:custGeom>
                          <a:avLst/>
                          <a:gdLst>
                            <a:gd name="T0" fmla="*/ 471 w 480"/>
                            <a:gd name="T1" fmla="*/ 1017 h 1028"/>
                            <a:gd name="T2" fmla="*/ 468 w 480"/>
                            <a:gd name="T3" fmla="*/ 993 h 1028"/>
                            <a:gd name="T4" fmla="*/ 474 w 480"/>
                            <a:gd name="T5" fmla="*/ 957 h 1028"/>
                            <a:gd name="T6" fmla="*/ 468 w 480"/>
                            <a:gd name="T7" fmla="*/ 882 h 1028"/>
                            <a:gd name="T8" fmla="*/ 477 w 480"/>
                            <a:gd name="T9" fmla="*/ 816 h 1028"/>
                            <a:gd name="T10" fmla="*/ 474 w 480"/>
                            <a:gd name="T11" fmla="*/ 807 h 1028"/>
                            <a:gd name="T12" fmla="*/ 459 w 480"/>
                            <a:gd name="T13" fmla="*/ 750 h 1028"/>
                            <a:gd name="T14" fmla="*/ 459 w 480"/>
                            <a:gd name="T15" fmla="*/ 705 h 1028"/>
                            <a:gd name="T16" fmla="*/ 450 w 480"/>
                            <a:gd name="T17" fmla="*/ 708 h 1028"/>
                            <a:gd name="T18" fmla="*/ 456 w 480"/>
                            <a:gd name="T19" fmla="*/ 699 h 1028"/>
                            <a:gd name="T20" fmla="*/ 450 w 480"/>
                            <a:gd name="T21" fmla="*/ 669 h 1028"/>
                            <a:gd name="T22" fmla="*/ 444 w 480"/>
                            <a:gd name="T23" fmla="*/ 591 h 1028"/>
                            <a:gd name="T24" fmla="*/ 429 w 480"/>
                            <a:gd name="T25" fmla="*/ 510 h 1028"/>
                            <a:gd name="T26" fmla="*/ 432 w 480"/>
                            <a:gd name="T27" fmla="*/ 480 h 1028"/>
                            <a:gd name="T28" fmla="*/ 423 w 480"/>
                            <a:gd name="T29" fmla="*/ 483 h 1028"/>
                            <a:gd name="T30" fmla="*/ 408 w 480"/>
                            <a:gd name="T31" fmla="*/ 438 h 1028"/>
                            <a:gd name="T32" fmla="*/ 384 w 480"/>
                            <a:gd name="T33" fmla="*/ 408 h 1028"/>
                            <a:gd name="T34" fmla="*/ 372 w 480"/>
                            <a:gd name="T35" fmla="*/ 336 h 1028"/>
                            <a:gd name="T36" fmla="*/ 351 w 480"/>
                            <a:gd name="T37" fmla="*/ 330 h 1028"/>
                            <a:gd name="T38" fmla="*/ 345 w 480"/>
                            <a:gd name="T39" fmla="*/ 294 h 1028"/>
                            <a:gd name="T40" fmla="*/ 312 w 480"/>
                            <a:gd name="T41" fmla="*/ 222 h 1028"/>
                            <a:gd name="T42" fmla="*/ 306 w 480"/>
                            <a:gd name="T43" fmla="*/ 174 h 1028"/>
                            <a:gd name="T44" fmla="*/ 297 w 480"/>
                            <a:gd name="T45" fmla="*/ 177 h 1028"/>
                            <a:gd name="T46" fmla="*/ 291 w 480"/>
                            <a:gd name="T47" fmla="*/ 186 h 1028"/>
                            <a:gd name="T48" fmla="*/ 279 w 480"/>
                            <a:gd name="T49" fmla="*/ 156 h 1028"/>
                            <a:gd name="T50" fmla="*/ 246 w 480"/>
                            <a:gd name="T51" fmla="*/ 147 h 1028"/>
                            <a:gd name="T52" fmla="*/ 225 w 480"/>
                            <a:gd name="T53" fmla="*/ 132 h 1028"/>
                            <a:gd name="T54" fmla="*/ 201 w 480"/>
                            <a:gd name="T55" fmla="*/ 105 h 1028"/>
                            <a:gd name="T56" fmla="*/ 159 w 480"/>
                            <a:gd name="T57" fmla="*/ 96 h 1028"/>
                            <a:gd name="T58" fmla="*/ 102 w 480"/>
                            <a:gd name="T59" fmla="*/ 63 h 1028"/>
                            <a:gd name="T60" fmla="*/ 78 w 480"/>
                            <a:gd name="T61" fmla="*/ 33 h 1028"/>
                            <a:gd name="T62" fmla="*/ 51 w 480"/>
                            <a:gd name="T63" fmla="*/ 12 h 1028"/>
                            <a:gd name="T64" fmla="*/ 33 w 480"/>
                            <a:gd name="T65" fmla="*/ 0 h 1028"/>
                            <a:gd name="T66" fmla="*/ 21 w 480"/>
                            <a:gd name="T67" fmla="*/ 48 h 1028"/>
                            <a:gd name="T68" fmla="*/ 48 w 480"/>
                            <a:gd name="T69" fmla="*/ 132 h 1028"/>
                            <a:gd name="T70" fmla="*/ 117 w 480"/>
                            <a:gd name="T71" fmla="*/ 108 h 1028"/>
                            <a:gd name="T72" fmla="*/ 126 w 480"/>
                            <a:gd name="T73" fmla="*/ 120 h 1028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w 480"/>
                            <a:gd name="T112" fmla="*/ 0 h 1028"/>
                            <a:gd name="T113" fmla="*/ 480 w 480"/>
                            <a:gd name="T114" fmla="*/ 1028 h 1028"/>
                          </a:gdLst>
                          <a:ahLst/>
                          <a:cxnLst>
                            <a:cxn ang="T74">
                              <a:pos x="T0" y="T1"/>
                            </a:cxn>
                            <a:cxn ang="T75">
                              <a:pos x="T2" y="T3"/>
                            </a:cxn>
                            <a:cxn ang="T76">
                              <a:pos x="T4" y="T5"/>
                            </a:cxn>
                            <a:cxn ang="T77">
                              <a:pos x="T6" y="T7"/>
                            </a:cxn>
                            <a:cxn ang="T78">
                              <a:pos x="T8" y="T9"/>
                            </a:cxn>
                            <a:cxn ang="T79">
                              <a:pos x="T10" y="T11"/>
                            </a:cxn>
                            <a:cxn ang="T80">
                              <a:pos x="T12" y="T13"/>
                            </a:cxn>
                            <a:cxn ang="T81">
                              <a:pos x="T14" y="T15"/>
                            </a:cxn>
                            <a:cxn ang="T82">
                              <a:pos x="T16" y="T17"/>
                            </a:cxn>
                            <a:cxn ang="T83">
                              <a:pos x="T18" y="T19"/>
                            </a:cxn>
                            <a:cxn ang="T84">
                              <a:pos x="T20" y="T21"/>
                            </a:cxn>
                            <a:cxn ang="T85">
                              <a:pos x="T22" y="T23"/>
                            </a:cxn>
                            <a:cxn ang="T86">
                              <a:pos x="T24" y="T25"/>
                            </a:cxn>
                            <a:cxn ang="T87">
                              <a:pos x="T26" y="T27"/>
                            </a:cxn>
                            <a:cxn ang="T88">
                              <a:pos x="T28" y="T29"/>
                            </a:cxn>
                            <a:cxn ang="T89">
                              <a:pos x="T30" y="T31"/>
                            </a:cxn>
                            <a:cxn ang="T90">
                              <a:pos x="T32" y="T33"/>
                            </a:cxn>
                            <a:cxn ang="T91">
                              <a:pos x="T34" y="T35"/>
                            </a:cxn>
                            <a:cxn ang="T92">
                              <a:pos x="T36" y="T37"/>
                            </a:cxn>
                            <a:cxn ang="T93">
                              <a:pos x="T38" y="T39"/>
                            </a:cxn>
                            <a:cxn ang="T94">
                              <a:pos x="T40" y="T41"/>
                            </a:cxn>
                            <a:cxn ang="T95">
                              <a:pos x="T42" y="T43"/>
                            </a:cxn>
                            <a:cxn ang="T96">
                              <a:pos x="T44" y="T45"/>
                            </a:cxn>
                            <a:cxn ang="T97">
                              <a:pos x="T46" y="T47"/>
                            </a:cxn>
                            <a:cxn ang="T98">
                              <a:pos x="T48" y="T49"/>
                            </a:cxn>
                            <a:cxn ang="T99">
                              <a:pos x="T50" y="T51"/>
                            </a:cxn>
                            <a:cxn ang="T100">
                              <a:pos x="T52" y="T53"/>
                            </a:cxn>
                            <a:cxn ang="T101">
                              <a:pos x="T54" y="T55"/>
                            </a:cxn>
                            <a:cxn ang="T102">
                              <a:pos x="T56" y="T57"/>
                            </a:cxn>
                            <a:cxn ang="T103">
                              <a:pos x="T58" y="T59"/>
                            </a:cxn>
                            <a:cxn ang="T104">
                              <a:pos x="T60" y="T61"/>
                            </a:cxn>
                            <a:cxn ang="T105">
                              <a:pos x="T62" y="T63"/>
                            </a:cxn>
                            <a:cxn ang="T106">
                              <a:pos x="T64" y="T65"/>
                            </a:cxn>
                            <a:cxn ang="T107">
                              <a:pos x="T66" y="T67"/>
                            </a:cxn>
                            <a:cxn ang="T108">
                              <a:pos x="T68" y="T69"/>
                            </a:cxn>
                            <a:cxn ang="T109">
                              <a:pos x="T70" y="T71"/>
                            </a:cxn>
                            <a:cxn ang="T110">
                              <a:pos x="T72" y="T73"/>
                            </a:cxn>
                          </a:cxnLst>
                          <a:rect l="T111" t="T112" r="T113" b="T114"/>
                          <a:pathLst>
                            <a:path w="480" h="1028">
                              <a:moveTo>
                                <a:pt x="471" y="1017"/>
                              </a:moveTo>
                              <a:cubicBezTo>
                                <a:pt x="480" y="983"/>
                                <a:pt x="471" y="1028"/>
                                <a:pt x="468" y="993"/>
                              </a:cubicBezTo>
                              <a:cubicBezTo>
                                <a:pt x="467" y="982"/>
                                <a:pt x="471" y="968"/>
                                <a:pt x="474" y="957"/>
                              </a:cubicBezTo>
                              <a:cubicBezTo>
                                <a:pt x="470" y="931"/>
                                <a:pt x="476" y="907"/>
                                <a:pt x="468" y="882"/>
                              </a:cubicBezTo>
                              <a:cubicBezTo>
                                <a:pt x="470" y="860"/>
                                <a:pt x="474" y="838"/>
                                <a:pt x="477" y="816"/>
                              </a:cubicBezTo>
                              <a:cubicBezTo>
                                <a:pt x="476" y="813"/>
                                <a:pt x="474" y="810"/>
                                <a:pt x="474" y="807"/>
                              </a:cubicBezTo>
                              <a:cubicBezTo>
                                <a:pt x="474" y="782"/>
                                <a:pt x="461" y="775"/>
                                <a:pt x="459" y="750"/>
                              </a:cubicBezTo>
                              <a:cubicBezTo>
                                <a:pt x="458" y="739"/>
                                <a:pt x="459" y="705"/>
                                <a:pt x="459" y="705"/>
                              </a:cubicBezTo>
                              <a:cubicBezTo>
                                <a:pt x="456" y="706"/>
                                <a:pt x="451" y="711"/>
                                <a:pt x="450" y="708"/>
                              </a:cubicBezTo>
                              <a:cubicBezTo>
                                <a:pt x="448" y="705"/>
                                <a:pt x="456" y="703"/>
                                <a:pt x="456" y="699"/>
                              </a:cubicBezTo>
                              <a:cubicBezTo>
                                <a:pt x="457" y="688"/>
                                <a:pt x="453" y="679"/>
                                <a:pt x="450" y="669"/>
                              </a:cubicBezTo>
                              <a:cubicBezTo>
                                <a:pt x="453" y="642"/>
                                <a:pt x="453" y="617"/>
                                <a:pt x="444" y="591"/>
                              </a:cubicBezTo>
                              <a:cubicBezTo>
                                <a:pt x="459" y="547"/>
                                <a:pt x="462" y="546"/>
                                <a:pt x="429" y="510"/>
                              </a:cubicBezTo>
                              <a:cubicBezTo>
                                <a:pt x="428" y="519"/>
                                <a:pt x="435" y="472"/>
                                <a:pt x="432" y="480"/>
                              </a:cubicBezTo>
                              <a:cubicBezTo>
                                <a:pt x="431" y="483"/>
                                <a:pt x="424" y="486"/>
                                <a:pt x="423" y="483"/>
                              </a:cubicBezTo>
                              <a:cubicBezTo>
                                <a:pt x="408" y="434"/>
                                <a:pt x="437" y="445"/>
                                <a:pt x="408" y="438"/>
                              </a:cubicBezTo>
                              <a:cubicBezTo>
                                <a:pt x="400" y="428"/>
                                <a:pt x="391" y="419"/>
                                <a:pt x="384" y="408"/>
                              </a:cubicBezTo>
                              <a:cubicBezTo>
                                <a:pt x="382" y="394"/>
                                <a:pt x="382" y="346"/>
                                <a:pt x="372" y="336"/>
                              </a:cubicBezTo>
                              <a:cubicBezTo>
                                <a:pt x="367" y="331"/>
                                <a:pt x="358" y="332"/>
                                <a:pt x="351" y="330"/>
                              </a:cubicBezTo>
                              <a:cubicBezTo>
                                <a:pt x="347" y="315"/>
                                <a:pt x="353" y="307"/>
                                <a:pt x="345" y="294"/>
                              </a:cubicBezTo>
                              <a:cubicBezTo>
                                <a:pt x="345" y="291"/>
                                <a:pt x="341" y="212"/>
                                <a:pt x="312" y="222"/>
                              </a:cubicBezTo>
                              <a:cubicBezTo>
                                <a:pt x="305" y="202"/>
                                <a:pt x="312" y="168"/>
                                <a:pt x="306" y="174"/>
                              </a:cubicBezTo>
                              <a:cubicBezTo>
                                <a:pt x="304" y="176"/>
                                <a:pt x="299" y="175"/>
                                <a:pt x="297" y="177"/>
                              </a:cubicBezTo>
                              <a:cubicBezTo>
                                <a:pt x="295" y="179"/>
                                <a:pt x="283" y="211"/>
                                <a:pt x="291" y="186"/>
                              </a:cubicBezTo>
                              <a:cubicBezTo>
                                <a:pt x="289" y="177"/>
                                <a:pt x="287" y="162"/>
                                <a:pt x="279" y="156"/>
                              </a:cubicBezTo>
                              <a:cubicBezTo>
                                <a:pt x="270" y="149"/>
                                <a:pt x="246" y="147"/>
                                <a:pt x="246" y="147"/>
                              </a:cubicBezTo>
                              <a:cubicBezTo>
                                <a:pt x="240" y="141"/>
                                <a:pt x="231" y="138"/>
                                <a:pt x="225" y="132"/>
                              </a:cubicBezTo>
                              <a:cubicBezTo>
                                <a:pt x="213" y="120"/>
                                <a:pt x="218" y="114"/>
                                <a:pt x="201" y="105"/>
                              </a:cubicBezTo>
                              <a:cubicBezTo>
                                <a:pt x="182" y="110"/>
                                <a:pt x="176" y="102"/>
                                <a:pt x="159" y="96"/>
                              </a:cubicBezTo>
                              <a:cubicBezTo>
                                <a:pt x="143" y="80"/>
                                <a:pt x="119" y="78"/>
                                <a:pt x="102" y="63"/>
                              </a:cubicBezTo>
                              <a:cubicBezTo>
                                <a:pt x="64" y="29"/>
                                <a:pt x="97" y="59"/>
                                <a:pt x="78" y="33"/>
                              </a:cubicBezTo>
                              <a:cubicBezTo>
                                <a:pt x="72" y="24"/>
                                <a:pt x="59" y="18"/>
                                <a:pt x="51" y="12"/>
                              </a:cubicBezTo>
                              <a:cubicBezTo>
                                <a:pt x="45" y="8"/>
                                <a:pt x="33" y="0"/>
                                <a:pt x="33" y="0"/>
                              </a:cubicBezTo>
                              <a:cubicBezTo>
                                <a:pt x="0" y="11"/>
                                <a:pt x="11" y="11"/>
                                <a:pt x="21" y="48"/>
                              </a:cubicBezTo>
                              <a:cubicBezTo>
                                <a:pt x="23" y="55"/>
                                <a:pt x="41" y="129"/>
                                <a:pt x="48" y="132"/>
                              </a:cubicBezTo>
                              <a:cubicBezTo>
                                <a:pt x="78" y="126"/>
                                <a:pt x="90" y="103"/>
                                <a:pt x="117" y="108"/>
                              </a:cubicBezTo>
                              <a:cubicBezTo>
                                <a:pt x="124" y="118"/>
                                <a:pt x="120" y="114"/>
                                <a:pt x="126" y="120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grpSp>
                      <p:nvGrpSpPr>
                        <p:cNvPr id="914" name="Group 128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31" y="885"/>
                          <a:ext cx="758" cy="2167"/>
                          <a:chOff x="2431" y="885"/>
                          <a:chExt cx="758" cy="2167"/>
                        </a:xfrm>
                      </p:grpSpPr>
                      <p:sp>
                        <p:nvSpPr>
                          <p:cNvPr id="526" name="Oval 12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476" y="1157"/>
                            <a:ext cx="681" cy="1542"/>
                          </a:xfrm>
                          <a:prstGeom prst="ellipse">
                            <a:avLst/>
                          </a:pr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527" name="Freeform 128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95" y="2048"/>
                            <a:ext cx="294" cy="993"/>
                          </a:xfrm>
                          <a:custGeom>
                            <a:avLst/>
                            <a:gdLst>
                              <a:gd name="T0" fmla="*/ 0 w 294"/>
                              <a:gd name="T1" fmla="*/ 993 h 993"/>
                              <a:gd name="T2" fmla="*/ 15 w 294"/>
                              <a:gd name="T3" fmla="*/ 942 h 993"/>
                              <a:gd name="T4" fmla="*/ 30 w 294"/>
                              <a:gd name="T5" fmla="*/ 921 h 993"/>
                              <a:gd name="T6" fmla="*/ 51 w 294"/>
                              <a:gd name="T7" fmla="*/ 897 h 993"/>
                              <a:gd name="T8" fmla="*/ 66 w 294"/>
                              <a:gd name="T9" fmla="*/ 855 h 993"/>
                              <a:gd name="T10" fmla="*/ 78 w 294"/>
                              <a:gd name="T11" fmla="*/ 837 h 993"/>
                              <a:gd name="T12" fmla="*/ 84 w 294"/>
                              <a:gd name="T13" fmla="*/ 828 h 993"/>
                              <a:gd name="T14" fmla="*/ 108 w 294"/>
                              <a:gd name="T15" fmla="*/ 795 h 993"/>
                              <a:gd name="T16" fmla="*/ 129 w 294"/>
                              <a:gd name="T17" fmla="*/ 714 h 993"/>
                              <a:gd name="T18" fmla="*/ 147 w 294"/>
                              <a:gd name="T19" fmla="*/ 675 h 993"/>
                              <a:gd name="T20" fmla="*/ 162 w 294"/>
                              <a:gd name="T21" fmla="*/ 627 h 993"/>
                              <a:gd name="T22" fmla="*/ 204 w 294"/>
                              <a:gd name="T23" fmla="*/ 519 h 993"/>
                              <a:gd name="T24" fmla="*/ 141 w 294"/>
                              <a:gd name="T25" fmla="*/ 543 h 993"/>
                              <a:gd name="T26" fmla="*/ 99 w 294"/>
                              <a:gd name="T27" fmla="*/ 597 h 993"/>
                              <a:gd name="T28" fmla="*/ 81 w 294"/>
                              <a:gd name="T29" fmla="*/ 672 h 993"/>
                              <a:gd name="T30" fmla="*/ 69 w 294"/>
                              <a:gd name="T31" fmla="*/ 690 h 993"/>
                              <a:gd name="T32" fmla="*/ 78 w 294"/>
                              <a:gd name="T33" fmla="*/ 708 h 993"/>
                              <a:gd name="T34" fmla="*/ 45 w 294"/>
                              <a:gd name="T35" fmla="*/ 765 h 993"/>
                              <a:gd name="T36" fmla="*/ 42 w 294"/>
                              <a:gd name="T37" fmla="*/ 789 h 993"/>
                              <a:gd name="T38" fmla="*/ 39 w 294"/>
                              <a:gd name="T39" fmla="*/ 801 h 993"/>
                              <a:gd name="T40" fmla="*/ 15 w 294"/>
                              <a:gd name="T41" fmla="*/ 753 h 993"/>
                              <a:gd name="T42" fmla="*/ 51 w 294"/>
                              <a:gd name="T43" fmla="*/ 696 h 993"/>
                              <a:gd name="T44" fmla="*/ 69 w 294"/>
                              <a:gd name="T45" fmla="*/ 675 h 993"/>
                              <a:gd name="T46" fmla="*/ 114 w 294"/>
                              <a:gd name="T47" fmla="*/ 612 h 993"/>
                              <a:gd name="T48" fmla="*/ 129 w 294"/>
                              <a:gd name="T49" fmla="*/ 597 h 993"/>
                              <a:gd name="T50" fmla="*/ 141 w 294"/>
                              <a:gd name="T51" fmla="*/ 567 h 993"/>
                              <a:gd name="T52" fmla="*/ 153 w 294"/>
                              <a:gd name="T53" fmla="*/ 525 h 993"/>
                              <a:gd name="T54" fmla="*/ 168 w 294"/>
                              <a:gd name="T55" fmla="*/ 507 h 993"/>
                              <a:gd name="T56" fmla="*/ 174 w 294"/>
                              <a:gd name="T57" fmla="*/ 489 h 993"/>
                              <a:gd name="T58" fmla="*/ 180 w 294"/>
                              <a:gd name="T59" fmla="*/ 477 h 993"/>
                              <a:gd name="T60" fmla="*/ 210 w 294"/>
                              <a:gd name="T61" fmla="*/ 417 h 993"/>
                              <a:gd name="T62" fmla="*/ 225 w 294"/>
                              <a:gd name="T63" fmla="*/ 387 h 993"/>
                              <a:gd name="T64" fmla="*/ 231 w 294"/>
                              <a:gd name="T65" fmla="*/ 369 h 993"/>
                              <a:gd name="T66" fmla="*/ 234 w 294"/>
                              <a:gd name="T67" fmla="*/ 324 h 993"/>
                              <a:gd name="T68" fmla="*/ 246 w 294"/>
                              <a:gd name="T69" fmla="*/ 306 h 993"/>
                              <a:gd name="T70" fmla="*/ 252 w 294"/>
                              <a:gd name="T71" fmla="*/ 288 h 993"/>
                              <a:gd name="T72" fmla="*/ 261 w 294"/>
                              <a:gd name="T73" fmla="*/ 216 h 993"/>
                              <a:gd name="T74" fmla="*/ 279 w 294"/>
                              <a:gd name="T75" fmla="*/ 189 h 993"/>
                              <a:gd name="T76" fmla="*/ 261 w 294"/>
                              <a:gd name="T77" fmla="*/ 168 h 993"/>
                              <a:gd name="T78" fmla="*/ 282 w 294"/>
                              <a:gd name="T79" fmla="*/ 132 h 993"/>
                              <a:gd name="T80" fmla="*/ 294 w 294"/>
                              <a:gd name="T81" fmla="*/ 105 h 993"/>
                              <a:gd name="T82" fmla="*/ 279 w 294"/>
                              <a:gd name="T83" fmla="*/ 75 h 993"/>
                              <a:gd name="T84" fmla="*/ 288 w 294"/>
                              <a:gd name="T85" fmla="*/ 0 h 993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w 294"/>
                              <a:gd name="T130" fmla="*/ 0 h 993"/>
                              <a:gd name="T131" fmla="*/ 294 w 294"/>
                              <a:gd name="T132" fmla="*/ 993 h 993"/>
                            </a:gdLst>
                            <a:ahLst/>
                            <a:cxnLst>
                              <a:cxn ang="T86">
                                <a:pos x="T0" y="T1"/>
                              </a:cxn>
                              <a:cxn ang="T87">
                                <a:pos x="T2" y="T3"/>
                              </a:cxn>
                              <a:cxn ang="T88">
                                <a:pos x="T4" y="T5"/>
                              </a:cxn>
                              <a:cxn ang="T89">
                                <a:pos x="T6" y="T7"/>
                              </a:cxn>
                              <a:cxn ang="T90">
                                <a:pos x="T8" y="T9"/>
                              </a:cxn>
                              <a:cxn ang="T91">
                                <a:pos x="T10" y="T11"/>
                              </a:cxn>
                              <a:cxn ang="T92">
                                <a:pos x="T12" y="T13"/>
                              </a:cxn>
                              <a:cxn ang="T93">
                                <a:pos x="T14" y="T15"/>
                              </a:cxn>
                              <a:cxn ang="T94">
                                <a:pos x="T16" y="T17"/>
                              </a:cxn>
                              <a:cxn ang="T95">
                                <a:pos x="T18" y="T19"/>
                              </a:cxn>
                              <a:cxn ang="T96">
                                <a:pos x="T20" y="T21"/>
                              </a:cxn>
                              <a:cxn ang="T97">
                                <a:pos x="T22" y="T23"/>
                              </a:cxn>
                              <a:cxn ang="T98">
                                <a:pos x="T24" y="T25"/>
                              </a:cxn>
                              <a:cxn ang="T99">
                                <a:pos x="T26" y="T27"/>
                              </a:cxn>
                              <a:cxn ang="T100">
                                <a:pos x="T28" y="T29"/>
                              </a:cxn>
                              <a:cxn ang="T101">
                                <a:pos x="T30" y="T31"/>
                              </a:cxn>
                              <a:cxn ang="T102">
                                <a:pos x="T32" y="T33"/>
                              </a:cxn>
                              <a:cxn ang="T103">
                                <a:pos x="T34" y="T35"/>
                              </a:cxn>
                              <a:cxn ang="T104">
                                <a:pos x="T36" y="T37"/>
                              </a:cxn>
                              <a:cxn ang="T105">
                                <a:pos x="T38" y="T39"/>
                              </a:cxn>
                              <a:cxn ang="T106">
                                <a:pos x="T40" y="T41"/>
                              </a:cxn>
                              <a:cxn ang="T107">
                                <a:pos x="T42" y="T43"/>
                              </a:cxn>
                              <a:cxn ang="T108">
                                <a:pos x="T44" y="T45"/>
                              </a:cxn>
                              <a:cxn ang="T109">
                                <a:pos x="T46" y="T47"/>
                              </a:cxn>
                              <a:cxn ang="T110">
                                <a:pos x="T48" y="T49"/>
                              </a:cxn>
                              <a:cxn ang="T111">
                                <a:pos x="T50" y="T51"/>
                              </a:cxn>
                              <a:cxn ang="T112">
                                <a:pos x="T52" y="T53"/>
                              </a:cxn>
                              <a:cxn ang="T113">
                                <a:pos x="T54" y="T55"/>
                              </a:cxn>
                              <a:cxn ang="T114">
                                <a:pos x="T56" y="T57"/>
                              </a:cxn>
                              <a:cxn ang="T115">
                                <a:pos x="T58" y="T59"/>
                              </a:cxn>
                              <a:cxn ang="T116">
                                <a:pos x="T60" y="T61"/>
                              </a:cxn>
                              <a:cxn ang="T117">
                                <a:pos x="T62" y="T63"/>
                              </a:cxn>
                              <a:cxn ang="T118">
                                <a:pos x="T64" y="T65"/>
                              </a:cxn>
                              <a:cxn ang="T119">
                                <a:pos x="T66" y="T67"/>
                              </a:cxn>
                              <a:cxn ang="T120">
                                <a:pos x="T68" y="T69"/>
                              </a:cxn>
                              <a:cxn ang="T121">
                                <a:pos x="T70" y="T71"/>
                              </a:cxn>
                              <a:cxn ang="T122">
                                <a:pos x="T72" y="T73"/>
                              </a:cxn>
                              <a:cxn ang="T123">
                                <a:pos x="T74" y="T75"/>
                              </a:cxn>
                              <a:cxn ang="T124">
                                <a:pos x="T76" y="T77"/>
                              </a:cxn>
                              <a:cxn ang="T125">
                                <a:pos x="T78" y="T79"/>
                              </a:cxn>
                              <a:cxn ang="T126">
                                <a:pos x="T80" y="T81"/>
                              </a:cxn>
                              <a:cxn ang="T127">
                                <a:pos x="T82" y="T83"/>
                              </a:cxn>
                              <a:cxn ang="T128">
                                <a:pos x="T84" y="T85"/>
                              </a:cxn>
                            </a:cxnLst>
                            <a:rect l="T129" t="T130" r="T131" b="T132"/>
                            <a:pathLst>
                              <a:path w="294" h="993">
                                <a:moveTo>
                                  <a:pt x="0" y="993"/>
                                </a:moveTo>
                                <a:cubicBezTo>
                                  <a:pt x="5" y="973"/>
                                  <a:pt x="0" y="957"/>
                                  <a:pt x="15" y="942"/>
                                </a:cubicBezTo>
                                <a:cubicBezTo>
                                  <a:pt x="22" y="921"/>
                                  <a:pt x="15" y="926"/>
                                  <a:pt x="30" y="921"/>
                                </a:cubicBezTo>
                                <a:cubicBezTo>
                                  <a:pt x="34" y="908"/>
                                  <a:pt x="43" y="907"/>
                                  <a:pt x="51" y="897"/>
                                </a:cubicBezTo>
                                <a:cubicBezTo>
                                  <a:pt x="61" y="885"/>
                                  <a:pt x="62" y="869"/>
                                  <a:pt x="66" y="855"/>
                                </a:cubicBezTo>
                                <a:cubicBezTo>
                                  <a:pt x="68" y="848"/>
                                  <a:pt x="74" y="843"/>
                                  <a:pt x="78" y="837"/>
                                </a:cubicBezTo>
                                <a:cubicBezTo>
                                  <a:pt x="80" y="834"/>
                                  <a:pt x="84" y="828"/>
                                  <a:pt x="84" y="828"/>
                                </a:cubicBezTo>
                                <a:cubicBezTo>
                                  <a:pt x="88" y="811"/>
                                  <a:pt x="90" y="801"/>
                                  <a:pt x="108" y="795"/>
                                </a:cubicBezTo>
                                <a:cubicBezTo>
                                  <a:pt x="117" y="769"/>
                                  <a:pt x="122" y="741"/>
                                  <a:pt x="129" y="714"/>
                                </a:cubicBezTo>
                                <a:cubicBezTo>
                                  <a:pt x="134" y="696"/>
                                  <a:pt x="132" y="685"/>
                                  <a:pt x="147" y="675"/>
                                </a:cubicBezTo>
                                <a:cubicBezTo>
                                  <a:pt x="152" y="659"/>
                                  <a:pt x="158" y="643"/>
                                  <a:pt x="162" y="627"/>
                                </a:cubicBezTo>
                                <a:cubicBezTo>
                                  <a:pt x="164" y="594"/>
                                  <a:pt x="162" y="526"/>
                                  <a:pt x="204" y="519"/>
                                </a:cubicBezTo>
                                <a:cubicBezTo>
                                  <a:pt x="176" y="513"/>
                                  <a:pt x="163" y="528"/>
                                  <a:pt x="141" y="543"/>
                                </a:cubicBezTo>
                                <a:cubicBezTo>
                                  <a:pt x="128" y="562"/>
                                  <a:pt x="112" y="578"/>
                                  <a:pt x="99" y="597"/>
                                </a:cubicBezTo>
                                <a:cubicBezTo>
                                  <a:pt x="97" y="634"/>
                                  <a:pt x="96" y="645"/>
                                  <a:pt x="81" y="672"/>
                                </a:cubicBezTo>
                                <a:cubicBezTo>
                                  <a:pt x="77" y="678"/>
                                  <a:pt x="71" y="683"/>
                                  <a:pt x="69" y="690"/>
                                </a:cubicBezTo>
                                <a:cubicBezTo>
                                  <a:pt x="67" y="696"/>
                                  <a:pt x="78" y="708"/>
                                  <a:pt x="78" y="708"/>
                                </a:cubicBezTo>
                                <a:cubicBezTo>
                                  <a:pt x="75" y="732"/>
                                  <a:pt x="58" y="745"/>
                                  <a:pt x="45" y="765"/>
                                </a:cubicBezTo>
                                <a:cubicBezTo>
                                  <a:pt x="44" y="773"/>
                                  <a:pt x="43" y="781"/>
                                  <a:pt x="42" y="789"/>
                                </a:cubicBezTo>
                                <a:cubicBezTo>
                                  <a:pt x="41" y="793"/>
                                  <a:pt x="41" y="805"/>
                                  <a:pt x="39" y="801"/>
                                </a:cubicBezTo>
                                <a:cubicBezTo>
                                  <a:pt x="34" y="789"/>
                                  <a:pt x="18" y="766"/>
                                  <a:pt x="15" y="753"/>
                                </a:cubicBezTo>
                                <a:cubicBezTo>
                                  <a:pt x="17" y="731"/>
                                  <a:pt x="36" y="713"/>
                                  <a:pt x="51" y="696"/>
                                </a:cubicBezTo>
                                <a:cubicBezTo>
                                  <a:pt x="60" y="686"/>
                                  <a:pt x="63" y="687"/>
                                  <a:pt x="69" y="675"/>
                                </a:cubicBezTo>
                                <a:cubicBezTo>
                                  <a:pt x="80" y="653"/>
                                  <a:pt x="93" y="626"/>
                                  <a:pt x="114" y="612"/>
                                </a:cubicBezTo>
                                <a:cubicBezTo>
                                  <a:pt x="118" y="606"/>
                                  <a:pt x="125" y="603"/>
                                  <a:pt x="129" y="597"/>
                                </a:cubicBezTo>
                                <a:cubicBezTo>
                                  <a:pt x="135" y="589"/>
                                  <a:pt x="135" y="576"/>
                                  <a:pt x="141" y="567"/>
                                </a:cubicBezTo>
                                <a:cubicBezTo>
                                  <a:pt x="143" y="556"/>
                                  <a:pt x="145" y="533"/>
                                  <a:pt x="153" y="525"/>
                                </a:cubicBezTo>
                                <a:cubicBezTo>
                                  <a:pt x="159" y="519"/>
                                  <a:pt x="165" y="515"/>
                                  <a:pt x="168" y="507"/>
                                </a:cubicBezTo>
                                <a:cubicBezTo>
                                  <a:pt x="171" y="501"/>
                                  <a:pt x="171" y="495"/>
                                  <a:pt x="174" y="489"/>
                                </a:cubicBezTo>
                                <a:cubicBezTo>
                                  <a:pt x="176" y="485"/>
                                  <a:pt x="178" y="481"/>
                                  <a:pt x="180" y="477"/>
                                </a:cubicBezTo>
                                <a:cubicBezTo>
                                  <a:pt x="183" y="444"/>
                                  <a:pt x="199" y="449"/>
                                  <a:pt x="210" y="417"/>
                                </a:cubicBezTo>
                                <a:cubicBezTo>
                                  <a:pt x="216" y="419"/>
                                  <a:pt x="221" y="389"/>
                                  <a:pt x="225" y="387"/>
                                </a:cubicBezTo>
                                <a:cubicBezTo>
                                  <a:pt x="230" y="384"/>
                                  <a:pt x="231" y="369"/>
                                  <a:pt x="231" y="369"/>
                                </a:cubicBezTo>
                                <a:cubicBezTo>
                                  <a:pt x="232" y="354"/>
                                  <a:pt x="231" y="339"/>
                                  <a:pt x="234" y="324"/>
                                </a:cubicBezTo>
                                <a:cubicBezTo>
                                  <a:pt x="236" y="317"/>
                                  <a:pt x="244" y="313"/>
                                  <a:pt x="246" y="306"/>
                                </a:cubicBezTo>
                                <a:cubicBezTo>
                                  <a:pt x="248" y="300"/>
                                  <a:pt x="252" y="288"/>
                                  <a:pt x="252" y="288"/>
                                </a:cubicBezTo>
                                <a:cubicBezTo>
                                  <a:pt x="245" y="268"/>
                                  <a:pt x="250" y="235"/>
                                  <a:pt x="261" y="216"/>
                                </a:cubicBezTo>
                                <a:cubicBezTo>
                                  <a:pt x="266" y="207"/>
                                  <a:pt x="279" y="189"/>
                                  <a:pt x="279" y="189"/>
                                </a:cubicBezTo>
                                <a:cubicBezTo>
                                  <a:pt x="274" y="174"/>
                                  <a:pt x="266" y="183"/>
                                  <a:pt x="261" y="168"/>
                                </a:cubicBezTo>
                                <a:cubicBezTo>
                                  <a:pt x="265" y="152"/>
                                  <a:pt x="268" y="142"/>
                                  <a:pt x="282" y="132"/>
                                </a:cubicBezTo>
                                <a:cubicBezTo>
                                  <a:pt x="289" y="111"/>
                                  <a:pt x="284" y="119"/>
                                  <a:pt x="294" y="105"/>
                                </a:cubicBezTo>
                                <a:cubicBezTo>
                                  <a:pt x="282" y="97"/>
                                  <a:pt x="283" y="88"/>
                                  <a:pt x="279" y="75"/>
                                </a:cubicBezTo>
                                <a:cubicBezTo>
                                  <a:pt x="285" y="6"/>
                                  <a:pt x="278" y="30"/>
                                  <a:pt x="288" y="0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1905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528" name="Freeform 128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431" y="1066"/>
                            <a:ext cx="432" cy="1986"/>
                          </a:xfrm>
                          <a:custGeom>
                            <a:avLst/>
                            <a:gdLst>
                              <a:gd name="T0" fmla="*/ 427 w 432"/>
                              <a:gd name="T1" fmla="*/ 1986 h 1986"/>
                              <a:gd name="T2" fmla="*/ 412 w 432"/>
                              <a:gd name="T3" fmla="*/ 1950 h 1986"/>
                              <a:gd name="T4" fmla="*/ 325 w 432"/>
                              <a:gd name="T5" fmla="*/ 1866 h 1986"/>
                              <a:gd name="T6" fmla="*/ 343 w 432"/>
                              <a:gd name="T7" fmla="*/ 1863 h 1986"/>
                              <a:gd name="T8" fmla="*/ 325 w 432"/>
                              <a:gd name="T9" fmla="*/ 1836 h 1986"/>
                              <a:gd name="T10" fmla="*/ 307 w 432"/>
                              <a:gd name="T11" fmla="*/ 1809 h 1986"/>
                              <a:gd name="T12" fmla="*/ 262 w 432"/>
                              <a:gd name="T13" fmla="*/ 1761 h 1986"/>
                              <a:gd name="T14" fmla="*/ 193 w 432"/>
                              <a:gd name="T15" fmla="*/ 1710 h 1986"/>
                              <a:gd name="T16" fmla="*/ 163 w 432"/>
                              <a:gd name="T17" fmla="*/ 1647 h 1986"/>
                              <a:gd name="T18" fmla="*/ 151 w 432"/>
                              <a:gd name="T19" fmla="*/ 1608 h 1986"/>
                              <a:gd name="T20" fmla="*/ 133 w 432"/>
                              <a:gd name="T21" fmla="*/ 1590 h 1986"/>
                              <a:gd name="T22" fmla="*/ 112 w 432"/>
                              <a:gd name="T23" fmla="*/ 1524 h 1986"/>
                              <a:gd name="T24" fmla="*/ 142 w 432"/>
                              <a:gd name="T25" fmla="*/ 1530 h 1986"/>
                              <a:gd name="T26" fmla="*/ 163 w 432"/>
                              <a:gd name="T27" fmla="*/ 1575 h 1986"/>
                              <a:gd name="T28" fmla="*/ 190 w 432"/>
                              <a:gd name="T29" fmla="*/ 1593 h 1986"/>
                              <a:gd name="T30" fmla="*/ 199 w 432"/>
                              <a:gd name="T31" fmla="*/ 1599 h 1986"/>
                              <a:gd name="T32" fmla="*/ 217 w 432"/>
                              <a:gd name="T33" fmla="*/ 1623 h 1986"/>
                              <a:gd name="T34" fmla="*/ 247 w 432"/>
                              <a:gd name="T35" fmla="*/ 1671 h 1986"/>
                              <a:gd name="T36" fmla="*/ 274 w 432"/>
                              <a:gd name="T37" fmla="*/ 1719 h 1986"/>
                              <a:gd name="T38" fmla="*/ 304 w 432"/>
                              <a:gd name="T39" fmla="*/ 1755 h 1986"/>
                              <a:gd name="T40" fmla="*/ 316 w 432"/>
                              <a:gd name="T41" fmla="*/ 1734 h 1986"/>
                              <a:gd name="T42" fmla="*/ 286 w 432"/>
                              <a:gd name="T43" fmla="*/ 1704 h 1986"/>
                              <a:gd name="T44" fmla="*/ 253 w 432"/>
                              <a:gd name="T45" fmla="*/ 1659 h 1986"/>
                              <a:gd name="T46" fmla="*/ 223 w 432"/>
                              <a:gd name="T47" fmla="*/ 1620 h 1986"/>
                              <a:gd name="T48" fmla="*/ 193 w 432"/>
                              <a:gd name="T49" fmla="*/ 1581 h 1986"/>
                              <a:gd name="T50" fmla="*/ 145 w 432"/>
                              <a:gd name="T51" fmla="*/ 1530 h 1986"/>
                              <a:gd name="T52" fmla="*/ 130 w 432"/>
                              <a:gd name="T53" fmla="*/ 1500 h 1986"/>
                              <a:gd name="T54" fmla="*/ 103 w 432"/>
                              <a:gd name="T55" fmla="*/ 1470 h 1986"/>
                              <a:gd name="T56" fmla="*/ 82 w 432"/>
                              <a:gd name="T57" fmla="*/ 1425 h 1986"/>
                              <a:gd name="T58" fmla="*/ 71 w 432"/>
                              <a:gd name="T59" fmla="*/ 1330 h 1986"/>
                              <a:gd name="T60" fmla="*/ 46 w 432"/>
                              <a:gd name="T61" fmla="*/ 1239 h 1986"/>
                              <a:gd name="T62" fmla="*/ 22 w 432"/>
                              <a:gd name="T63" fmla="*/ 1182 h 1986"/>
                              <a:gd name="T64" fmla="*/ 25 w 432"/>
                              <a:gd name="T65" fmla="*/ 1104 h 1986"/>
                              <a:gd name="T66" fmla="*/ 16 w 432"/>
                              <a:gd name="T67" fmla="*/ 1062 h 1986"/>
                              <a:gd name="T68" fmla="*/ 16 w 432"/>
                              <a:gd name="T69" fmla="*/ 1014 h 1986"/>
                              <a:gd name="T70" fmla="*/ 31 w 432"/>
                              <a:gd name="T71" fmla="*/ 951 h 1986"/>
                              <a:gd name="T72" fmla="*/ 1 w 432"/>
                              <a:gd name="T73" fmla="*/ 837 h 1986"/>
                              <a:gd name="T74" fmla="*/ 22 w 432"/>
                              <a:gd name="T75" fmla="*/ 777 h 1986"/>
                              <a:gd name="T76" fmla="*/ 25 w 432"/>
                              <a:gd name="T77" fmla="*/ 723 h 1986"/>
                              <a:gd name="T78" fmla="*/ 22 w 432"/>
                              <a:gd name="T79" fmla="*/ 621 h 1986"/>
                              <a:gd name="T80" fmla="*/ 40 w 432"/>
                              <a:gd name="T81" fmla="*/ 540 h 1986"/>
                              <a:gd name="T82" fmla="*/ 58 w 432"/>
                              <a:gd name="T83" fmla="*/ 447 h 1986"/>
                              <a:gd name="T84" fmla="*/ 82 w 432"/>
                              <a:gd name="T85" fmla="*/ 363 h 1986"/>
                              <a:gd name="T86" fmla="*/ 94 w 432"/>
                              <a:gd name="T87" fmla="*/ 336 h 1986"/>
                              <a:gd name="T88" fmla="*/ 97 w 432"/>
                              <a:gd name="T89" fmla="*/ 327 h 1986"/>
                              <a:gd name="T90" fmla="*/ 100 w 432"/>
                              <a:gd name="T91" fmla="*/ 291 h 1986"/>
                              <a:gd name="T92" fmla="*/ 148 w 432"/>
                              <a:gd name="T93" fmla="*/ 279 h 1986"/>
                              <a:gd name="T94" fmla="*/ 139 w 432"/>
                              <a:gd name="T95" fmla="*/ 222 h 1986"/>
                              <a:gd name="T96" fmla="*/ 136 w 432"/>
                              <a:gd name="T97" fmla="*/ 213 h 1986"/>
                              <a:gd name="T98" fmla="*/ 172 w 432"/>
                              <a:gd name="T99" fmla="*/ 195 h 1986"/>
                              <a:gd name="T100" fmla="*/ 211 w 432"/>
                              <a:gd name="T101" fmla="*/ 120 h 1986"/>
                              <a:gd name="T102" fmla="*/ 229 w 432"/>
                              <a:gd name="T103" fmla="*/ 129 h 1986"/>
                              <a:gd name="T104" fmla="*/ 235 w 432"/>
                              <a:gd name="T105" fmla="*/ 81 h 1986"/>
                              <a:gd name="T106" fmla="*/ 265 w 432"/>
                              <a:gd name="T107" fmla="*/ 0 h 1986"/>
                              <a:gd name="T108" fmla="*/ 280 w 432"/>
                              <a:gd name="T109" fmla="*/ 39 h 1986"/>
                              <a:gd name="T110" fmla="*/ 292 w 432"/>
                              <a:gd name="T111" fmla="*/ 123 h 198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60000 65536"/>
                              <a:gd name="T163" fmla="*/ 0 60000 65536"/>
                              <a:gd name="T164" fmla="*/ 0 60000 65536"/>
                              <a:gd name="T165" fmla="*/ 0 60000 65536"/>
                              <a:gd name="T166" fmla="*/ 0 60000 65536"/>
                              <a:gd name="T167" fmla="*/ 0 60000 65536"/>
                              <a:gd name="T168" fmla="*/ 0 w 432"/>
                              <a:gd name="T169" fmla="*/ 0 h 1986"/>
                              <a:gd name="T170" fmla="*/ 432 w 432"/>
                              <a:gd name="T171" fmla="*/ 1986 h 1986"/>
                            </a:gdLst>
                            <a:ahLst/>
                            <a:cxnLst>
                              <a:cxn ang="T112">
                                <a:pos x="T0" y="T1"/>
                              </a:cxn>
                              <a:cxn ang="T113">
                                <a:pos x="T2" y="T3"/>
                              </a:cxn>
                              <a:cxn ang="T114">
                                <a:pos x="T4" y="T5"/>
                              </a:cxn>
                              <a:cxn ang="T115">
                                <a:pos x="T6" y="T7"/>
                              </a:cxn>
                              <a:cxn ang="T116">
                                <a:pos x="T8" y="T9"/>
                              </a:cxn>
                              <a:cxn ang="T117">
                                <a:pos x="T10" y="T11"/>
                              </a:cxn>
                              <a:cxn ang="T118">
                                <a:pos x="T12" y="T13"/>
                              </a:cxn>
                              <a:cxn ang="T119">
                                <a:pos x="T14" y="T15"/>
                              </a:cxn>
                              <a:cxn ang="T120">
                                <a:pos x="T16" y="T17"/>
                              </a:cxn>
                              <a:cxn ang="T121">
                                <a:pos x="T18" y="T19"/>
                              </a:cxn>
                              <a:cxn ang="T122">
                                <a:pos x="T20" y="T21"/>
                              </a:cxn>
                              <a:cxn ang="T123">
                                <a:pos x="T22" y="T23"/>
                              </a:cxn>
                              <a:cxn ang="T124">
                                <a:pos x="T24" y="T25"/>
                              </a:cxn>
                              <a:cxn ang="T125">
                                <a:pos x="T26" y="T27"/>
                              </a:cxn>
                              <a:cxn ang="T126">
                                <a:pos x="T28" y="T29"/>
                              </a:cxn>
                              <a:cxn ang="T127">
                                <a:pos x="T30" y="T31"/>
                              </a:cxn>
                              <a:cxn ang="T128">
                                <a:pos x="T32" y="T33"/>
                              </a:cxn>
                              <a:cxn ang="T129">
                                <a:pos x="T34" y="T35"/>
                              </a:cxn>
                              <a:cxn ang="T130">
                                <a:pos x="T36" y="T37"/>
                              </a:cxn>
                              <a:cxn ang="T131">
                                <a:pos x="T38" y="T39"/>
                              </a:cxn>
                              <a:cxn ang="T132">
                                <a:pos x="T40" y="T41"/>
                              </a:cxn>
                              <a:cxn ang="T133">
                                <a:pos x="T42" y="T43"/>
                              </a:cxn>
                              <a:cxn ang="T134">
                                <a:pos x="T44" y="T45"/>
                              </a:cxn>
                              <a:cxn ang="T135">
                                <a:pos x="T46" y="T47"/>
                              </a:cxn>
                              <a:cxn ang="T136">
                                <a:pos x="T48" y="T49"/>
                              </a:cxn>
                              <a:cxn ang="T137">
                                <a:pos x="T50" y="T51"/>
                              </a:cxn>
                              <a:cxn ang="T138">
                                <a:pos x="T52" y="T53"/>
                              </a:cxn>
                              <a:cxn ang="T139">
                                <a:pos x="T54" y="T55"/>
                              </a:cxn>
                              <a:cxn ang="T140">
                                <a:pos x="T56" y="T57"/>
                              </a:cxn>
                              <a:cxn ang="T141">
                                <a:pos x="T58" y="T59"/>
                              </a:cxn>
                              <a:cxn ang="T142">
                                <a:pos x="T60" y="T61"/>
                              </a:cxn>
                              <a:cxn ang="T143">
                                <a:pos x="T62" y="T63"/>
                              </a:cxn>
                              <a:cxn ang="T144">
                                <a:pos x="T64" y="T65"/>
                              </a:cxn>
                              <a:cxn ang="T145">
                                <a:pos x="T66" y="T67"/>
                              </a:cxn>
                              <a:cxn ang="T146">
                                <a:pos x="T68" y="T69"/>
                              </a:cxn>
                              <a:cxn ang="T147">
                                <a:pos x="T70" y="T71"/>
                              </a:cxn>
                              <a:cxn ang="T148">
                                <a:pos x="T72" y="T73"/>
                              </a:cxn>
                              <a:cxn ang="T149">
                                <a:pos x="T74" y="T75"/>
                              </a:cxn>
                              <a:cxn ang="T150">
                                <a:pos x="T76" y="T77"/>
                              </a:cxn>
                              <a:cxn ang="T151">
                                <a:pos x="T78" y="T79"/>
                              </a:cxn>
                              <a:cxn ang="T152">
                                <a:pos x="T80" y="T81"/>
                              </a:cxn>
                              <a:cxn ang="T153">
                                <a:pos x="T82" y="T83"/>
                              </a:cxn>
                              <a:cxn ang="T154">
                                <a:pos x="T84" y="T85"/>
                              </a:cxn>
                              <a:cxn ang="T155">
                                <a:pos x="T86" y="T87"/>
                              </a:cxn>
                              <a:cxn ang="T156">
                                <a:pos x="T88" y="T89"/>
                              </a:cxn>
                              <a:cxn ang="T157">
                                <a:pos x="T90" y="T91"/>
                              </a:cxn>
                              <a:cxn ang="T158">
                                <a:pos x="T92" y="T93"/>
                              </a:cxn>
                              <a:cxn ang="T159">
                                <a:pos x="T94" y="T95"/>
                              </a:cxn>
                              <a:cxn ang="T160">
                                <a:pos x="T96" y="T97"/>
                              </a:cxn>
                              <a:cxn ang="T161">
                                <a:pos x="T98" y="T99"/>
                              </a:cxn>
                              <a:cxn ang="T162">
                                <a:pos x="T100" y="T101"/>
                              </a:cxn>
                              <a:cxn ang="T163">
                                <a:pos x="T102" y="T103"/>
                              </a:cxn>
                              <a:cxn ang="T164">
                                <a:pos x="T104" y="T105"/>
                              </a:cxn>
                              <a:cxn ang="T165">
                                <a:pos x="T106" y="T107"/>
                              </a:cxn>
                              <a:cxn ang="T166">
                                <a:pos x="T108" y="T109"/>
                              </a:cxn>
                              <a:cxn ang="T167">
                                <a:pos x="T110" y="T111"/>
                              </a:cxn>
                            </a:cxnLst>
                            <a:rect l="T168" t="T169" r="T170" b="T171"/>
                            <a:pathLst>
                              <a:path w="432" h="1986">
                                <a:moveTo>
                                  <a:pt x="427" y="1986"/>
                                </a:moveTo>
                                <a:cubicBezTo>
                                  <a:pt x="432" y="1970"/>
                                  <a:pt x="423" y="1961"/>
                                  <a:pt x="412" y="1950"/>
                                </a:cubicBezTo>
                                <a:cubicBezTo>
                                  <a:pt x="405" y="1899"/>
                                  <a:pt x="355" y="1896"/>
                                  <a:pt x="325" y="1866"/>
                                </a:cubicBezTo>
                                <a:cubicBezTo>
                                  <a:pt x="331" y="1865"/>
                                  <a:pt x="339" y="1867"/>
                                  <a:pt x="343" y="1863"/>
                                </a:cubicBezTo>
                                <a:cubicBezTo>
                                  <a:pt x="352" y="1854"/>
                                  <a:pt x="328" y="1838"/>
                                  <a:pt x="325" y="1836"/>
                                </a:cubicBezTo>
                                <a:cubicBezTo>
                                  <a:pt x="319" y="1824"/>
                                  <a:pt x="320" y="1813"/>
                                  <a:pt x="307" y="1809"/>
                                </a:cubicBezTo>
                                <a:cubicBezTo>
                                  <a:pt x="287" y="1789"/>
                                  <a:pt x="297" y="1773"/>
                                  <a:pt x="262" y="1761"/>
                                </a:cubicBezTo>
                                <a:cubicBezTo>
                                  <a:pt x="234" y="1740"/>
                                  <a:pt x="229" y="1716"/>
                                  <a:pt x="193" y="1710"/>
                                </a:cubicBezTo>
                                <a:cubicBezTo>
                                  <a:pt x="188" y="1691"/>
                                  <a:pt x="174" y="1663"/>
                                  <a:pt x="163" y="1647"/>
                                </a:cubicBezTo>
                                <a:cubicBezTo>
                                  <a:pt x="161" y="1635"/>
                                  <a:pt x="159" y="1618"/>
                                  <a:pt x="151" y="1608"/>
                                </a:cubicBezTo>
                                <a:cubicBezTo>
                                  <a:pt x="146" y="1601"/>
                                  <a:pt x="133" y="1590"/>
                                  <a:pt x="133" y="1590"/>
                                </a:cubicBezTo>
                                <a:cubicBezTo>
                                  <a:pt x="138" y="1565"/>
                                  <a:pt x="130" y="1542"/>
                                  <a:pt x="112" y="1524"/>
                                </a:cubicBezTo>
                                <a:cubicBezTo>
                                  <a:pt x="125" y="1520"/>
                                  <a:pt x="131" y="1523"/>
                                  <a:pt x="142" y="1530"/>
                                </a:cubicBezTo>
                                <a:cubicBezTo>
                                  <a:pt x="151" y="1543"/>
                                  <a:pt x="151" y="1564"/>
                                  <a:pt x="163" y="1575"/>
                                </a:cubicBezTo>
                                <a:cubicBezTo>
                                  <a:pt x="171" y="1582"/>
                                  <a:pt x="181" y="1587"/>
                                  <a:pt x="190" y="1593"/>
                                </a:cubicBezTo>
                                <a:cubicBezTo>
                                  <a:pt x="193" y="1595"/>
                                  <a:pt x="199" y="1599"/>
                                  <a:pt x="199" y="1599"/>
                                </a:cubicBezTo>
                                <a:cubicBezTo>
                                  <a:pt x="203" y="1616"/>
                                  <a:pt x="209" y="1609"/>
                                  <a:pt x="217" y="1623"/>
                                </a:cubicBezTo>
                                <a:cubicBezTo>
                                  <a:pt x="228" y="1642"/>
                                  <a:pt x="224" y="1663"/>
                                  <a:pt x="247" y="1671"/>
                                </a:cubicBezTo>
                                <a:cubicBezTo>
                                  <a:pt x="252" y="1687"/>
                                  <a:pt x="264" y="1705"/>
                                  <a:pt x="274" y="1719"/>
                                </a:cubicBezTo>
                                <a:cubicBezTo>
                                  <a:pt x="279" y="1742"/>
                                  <a:pt x="286" y="1743"/>
                                  <a:pt x="304" y="1755"/>
                                </a:cubicBezTo>
                                <a:cubicBezTo>
                                  <a:pt x="339" y="1751"/>
                                  <a:pt x="334" y="1752"/>
                                  <a:pt x="316" y="1734"/>
                                </a:cubicBezTo>
                                <a:cubicBezTo>
                                  <a:pt x="311" y="1718"/>
                                  <a:pt x="295" y="1717"/>
                                  <a:pt x="286" y="1704"/>
                                </a:cubicBezTo>
                                <a:cubicBezTo>
                                  <a:pt x="275" y="1689"/>
                                  <a:pt x="266" y="1672"/>
                                  <a:pt x="253" y="1659"/>
                                </a:cubicBezTo>
                                <a:cubicBezTo>
                                  <a:pt x="250" y="1650"/>
                                  <a:pt x="231" y="1625"/>
                                  <a:pt x="223" y="1620"/>
                                </a:cubicBezTo>
                                <a:cubicBezTo>
                                  <a:pt x="216" y="1609"/>
                                  <a:pt x="205" y="1585"/>
                                  <a:pt x="193" y="1581"/>
                                </a:cubicBezTo>
                                <a:cubicBezTo>
                                  <a:pt x="178" y="1566"/>
                                  <a:pt x="163" y="1542"/>
                                  <a:pt x="145" y="1530"/>
                                </a:cubicBezTo>
                                <a:cubicBezTo>
                                  <a:pt x="137" y="1507"/>
                                  <a:pt x="143" y="1517"/>
                                  <a:pt x="130" y="1500"/>
                                </a:cubicBezTo>
                                <a:cubicBezTo>
                                  <a:pt x="126" y="1488"/>
                                  <a:pt x="114" y="1477"/>
                                  <a:pt x="103" y="1470"/>
                                </a:cubicBezTo>
                                <a:cubicBezTo>
                                  <a:pt x="98" y="1454"/>
                                  <a:pt x="87" y="1441"/>
                                  <a:pt x="82" y="1425"/>
                                </a:cubicBezTo>
                                <a:cubicBezTo>
                                  <a:pt x="92" y="1354"/>
                                  <a:pt x="60" y="1401"/>
                                  <a:pt x="71" y="1330"/>
                                </a:cubicBezTo>
                                <a:cubicBezTo>
                                  <a:pt x="65" y="1299"/>
                                  <a:pt x="56" y="1263"/>
                                  <a:pt x="46" y="1239"/>
                                </a:cubicBezTo>
                                <a:cubicBezTo>
                                  <a:pt x="43" y="1232"/>
                                  <a:pt x="25" y="1204"/>
                                  <a:pt x="22" y="1182"/>
                                </a:cubicBezTo>
                                <a:cubicBezTo>
                                  <a:pt x="19" y="1160"/>
                                  <a:pt x="26" y="1124"/>
                                  <a:pt x="25" y="1104"/>
                                </a:cubicBezTo>
                                <a:cubicBezTo>
                                  <a:pt x="20" y="1086"/>
                                  <a:pt x="23" y="1084"/>
                                  <a:pt x="16" y="1062"/>
                                </a:cubicBezTo>
                                <a:cubicBezTo>
                                  <a:pt x="15" y="1059"/>
                                  <a:pt x="16" y="1014"/>
                                  <a:pt x="16" y="1014"/>
                                </a:cubicBezTo>
                                <a:cubicBezTo>
                                  <a:pt x="23" y="986"/>
                                  <a:pt x="38" y="978"/>
                                  <a:pt x="31" y="951"/>
                                </a:cubicBezTo>
                                <a:cubicBezTo>
                                  <a:pt x="21" y="913"/>
                                  <a:pt x="11" y="875"/>
                                  <a:pt x="1" y="837"/>
                                </a:cubicBezTo>
                                <a:cubicBezTo>
                                  <a:pt x="0" y="808"/>
                                  <a:pt x="18" y="796"/>
                                  <a:pt x="22" y="777"/>
                                </a:cubicBezTo>
                                <a:cubicBezTo>
                                  <a:pt x="19" y="758"/>
                                  <a:pt x="20" y="742"/>
                                  <a:pt x="25" y="723"/>
                                </a:cubicBezTo>
                                <a:cubicBezTo>
                                  <a:pt x="24" y="689"/>
                                  <a:pt x="22" y="655"/>
                                  <a:pt x="22" y="621"/>
                                </a:cubicBezTo>
                                <a:cubicBezTo>
                                  <a:pt x="22" y="594"/>
                                  <a:pt x="34" y="566"/>
                                  <a:pt x="40" y="540"/>
                                </a:cubicBezTo>
                                <a:cubicBezTo>
                                  <a:pt x="48" y="509"/>
                                  <a:pt x="51" y="478"/>
                                  <a:pt x="58" y="447"/>
                                </a:cubicBezTo>
                                <a:cubicBezTo>
                                  <a:pt x="64" y="419"/>
                                  <a:pt x="73" y="391"/>
                                  <a:pt x="82" y="363"/>
                                </a:cubicBezTo>
                                <a:cubicBezTo>
                                  <a:pt x="85" y="354"/>
                                  <a:pt x="91" y="345"/>
                                  <a:pt x="94" y="336"/>
                                </a:cubicBezTo>
                                <a:cubicBezTo>
                                  <a:pt x="95" y="333"/>
                                  <a:pt x="97" y="327"/>
                                  <a:pt x="97" y="327"/>
                                </a:cubicBezTo>
                                <a:cubicBezTo>
                                  <a:pt x="98" y="315"/>
                                  <a:pt x="91" y="299"/>
                                  <a:pt x="100" y="291"/>
                                </a:cubicBezTo>
                                <a:cubicBezTo>
                                  <a:pt x="165" y="239"/>
                                  <a:pt x="137" y="313"/>
                                  <a:pt x="148" y="279"/>
                                </a:cubicBezTo>
                                <a:cubicBezTo>
                                  <a:pt x="151" y="258"/>
                                  <a:pt x="155" y="238"/>
                                  <a:pt x="139" y="222"/>
                                </a:cubicBezTo>
                                <a:cubicBezTo>
                                  <a:pt x="138" y="219"/>
                                  <a:pt x="135" y="216"/>
                                  <a:pt x="136" y="213"/>
                                </a:cubicBezTo>
                                <a:cubicBezTo>
                                  <a:pt x="139" y="206"/>
                                  <a:pt x="165" y="197"/>
                                  <a:pt x="172" y="195"/>
                                </a:cubicBezTo>
                                <a:cubicBezTo>
                                  <a:pt x="178" y="177"/>
                                  <a:pt x="194" y="126"/>
                                  <a:pt x="211" y="120"/>
                                </a:cubicBezTo>
                                <a:cubicBezTo>
                                  <a:pt x="217" y="122"/>
                                  <a:pt x="226" y="135"/>
                                  <a:pt x="229" y="129"/>
                                </a:cubicBezTo>
                                <a:cubicBezTo>
                                  <a:pt x="236" y="115"/>
                                  <a:pt x="230" y="96"/>
                                  <a:pt x="235" y="81"/>
                                </a:cubicBezTo>
                                <a:cubicBezTo>
                                  <a:pt x="243" y="54"/>
                                  <a:pt x="249" y="24"/>
                                  <a:pt x="265" y="0"/>
                                </a:cubicBezTo>
                                <a:cubicBezTo>
                                  <a:pt x="280" y="10"/>
                                  <a:pt x="278" y="19"/>
                                  <a:pt x="280" y="39"/>
                                </a:cubicBezTo>
                                <a:cubicBezTo>
                                  <a:pt x="283" y="66"/>
                                  <a:pt x="292" y="97"/>
                                  <a:pt x="292" y="123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529" name="AutoShape 12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9600000" flipH="1">
                            <a:off x="2726" y="885"/>
                            <a:ext cx="45" cy="181"/>
                          </a:xfrm>
                          <a:prstGeom prst="lightningBolt">
                            <a:avLst/>
                          </a:pr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523" name="Freeform 12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60" y="2504"/>
                        <a:ext cx="185" cy="280"/>
                      </a:xfrm>
                      <a:custGeom>
                        <a:avLst/>
                        <a:gdLst>
                          <a:gd name="T0" fmla="*/ 180 w 185"/>
                          <a:gd name="T1" fmla="*/ 0 h 280"/>
                          <a:gd name="T2" fmla="*/ 172 w 185"/>
                          <a:gd name="T3" fmla="*/ 24 h 280"/>
                          <a:gd name="T4" fmla="*/ 148 w 185"/>
                          <a:gd name="T5" fmla="*/ 32 h 280"/>
                          <a:gd name="T6" fmla="*/ 100 w 185"/>
                          <a:gd name="T7" fmla="*/ 120 h 280"/>
                          <a:gd name="T8" fmla="*/ 44 w 185"/>
                          <a:gd name="T9" fmla="*/ 192 h 280"/>
                          <a:gd name="T10" fmla="*/ 36 w 185"/>
                          <a:gd name="T11" fmla="*/ 216 h 280"/>
                          <a:gd name="T12" fmla="*/ 12 w 185"/>
                          <a:gd name="T13" fmla="*/ 224 h 280"/>
                          <a:gd name="T14" fmla="*/ 44 w 185"/>
                          <a:gd name="T15" fmla="*/ 280 h 280"/>
                          <a:gd name="T16" fmla="*/ 108 w 185"/>
                          <a:gd name="T17" fmla="*/ 200 h 280"/>
                          <a:gd name="T18" fmla="*/ 140 w 185"/>
                          <a:gd name="T19" fmla="*/ 176 h 280"/>
                          <a:gd name="T20" fmla="*/ 164 w 185"/>
                          <a:gd name="T21" fmla="*/ 152 h 280"/>
                          <a:gd name="T22" fmla="*/ 164 w 185"/>
                          <a:gd name="T23" fmla="*/ 56 h 280"/>
                          <a:gd name="T24" fmla="*/ 164 w 185"/>
                          <a:gd name="T25" fmla="*/ 56 h 280"/>
                          <a:gd name="T26" fmla="*/ 180 w 185"/>
                          <a:gd name="T27" fmla="*/ 0 h 280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w 185"/>
                          <a:gd name="T43" fmla="*/ 0 h 280"/>
                          <a:gd name="T44" fmla="*/ 185 w 185"/>
                          <a:gd name="T45" fmla="*/ 280 h 280"/>
                        </a:gdLst>
                        <a:ahLst/>
                        <a:cxnLst>
                          <a:cxn ang="T28">
                            <a:pos x="T0" y="T1"/>
                          </a:cxn>
                          <a:cxn ang="T29">
                            <a:pos x="T2" y="T3"/>
                          </a:cxn>
                          <a:cxn ang="T30">
                            <a:pos x="T4" y="T5"/>
                          </a:cxn>
                          <a:cxn ang="T31">
                            <a:pos x="T6" y="T7"/>
                          </a:cxn>
                          <a:cxn ang="T32">
                            <a:pos x="T8" y="T9"/>
                          </a:cxn>
                          <a:cxn ang="T33">
                            <a:pos x="T10" y="T11"/>
                          </a:cxn>
                          <a:cxn ang="T34">
                            <a:pos x="T12" y="T13"/>
                          </a:cxn>
                          <a:cxn ang="T35">
                            <a:pos x="T14" y="T15"/>
                          </a:cxn>
                          <a:cxn ang="T36">
                            <a:pos x="T16" y="T17"/>
                          </a:cxn>
                          <a:cxn ang="T37">
                            <a:pos x="T18" y="T19"/>
                          </a:cxn>
                          <a:cxn ang="T38">
                            <a:pos x="T20" y="T21"/>
                          </a:cxn>
                          <a:cxn ang="T39">
                            <a:pos x="T22" y="T23"/>
                          </a:cxn>
                          <a:cxn ang="T40">
                            <a:pos x="T24" y="T25"/>
                          </a:cxn>
                          <a:cxn ang="T41">
                            <a:pos x="T26" y="T27"/>
                          </a:cxn>
                        </a:cxnLst>
                        <a:rect l="T42" t="T43" r="T44" b="T45"/>
                        <a:pathLst>
                          <a:path w="185" h="280">
                            <a:moveTo>
                              <a:pt x="180" y="0"/>
                            </a:moveTo>
                            <a:cubicBezTo>
                              <a:pt x="177" y="8"/>
                              <a:pt x="178" y="18"/>
                              <a:pt x="172" y="24"/>
                            </a:cubicBezTo>
                            <a:cubicBezTo>
                              <a:pt x="166" y="30"/>
                              <a:pt x="153" y="25"/>
                              <a:pt x="148" y="32"/>
                            </a:cubicBezTo>
                            <a:cubicBezTo>
                              <a:pt x="112" y="82"/>
                              <a:pt x="150" y="87"/>
                              <a:pt x="100" y="120"/>
                            </a:cubicBezTo>
                            <a:cubicBezTo>
                              <a:pt x="90" y="149"/>
                              <a:pt x="44" y="192"/>
                              <a:pt x="44" y="192"/>
                            </a:cubicBezTo>
                            <a:cubicBezTo>
                              <a:pt x="41" y="200"/>
                              <a:pt x="42" y="210"/>
                              <a:pt x="36" y="216"/>
                            </a:cubicBezTo>
                            <a:cubicBezTo>
                              <a:pt x="30" y="222"/>
                              <a:pt x="15" y="216"/>
                              <a:pt x="12" y="224"/>
                            </a:cubicBezTo>
                            <a:cubicBezTo>
                              <a:pt x="0" y="259"/>
                              <a:pt x="24" y="267"/>
                              <a:pt x="44" y="280"/>
                            </a:cubicBezTo>
                            <a:cubicBezTo>
                              <a:pt x="89" y="265"/>
                              <a:pt x="93" y="245"/>
                              <a:pt x="108" y="200"/>
                            </a:cubicBezTo>
                            <a:cubicBezTo>
                              <a:pt x="112" y="187"/>
                              <a:pt x="130" y="185"/>
                              <a:pt x="140" y="176"/>
                            </a:cubicBezTo>
                            <a:cubicBezTo>
                              <a:pt x="149" y="169"/>
                              <a:pt x="156" y="160"/>
                              <a:pt x="164" y="152"/>
                            </a:cubicBezTo>
                            <a:cubicBezTo>
                              <a:pt x="185" y="88"/>
                              <a:pt x="185" y="120"/>
                              <a:pt x="164" y="56"/>
                            </a:cubicBezTo>
                            <a:cubicBezTo>
                              <a:pt x="169" y="37"/>
                              <a:pt x="175" y="19"/>
                              <a:pt x="180" y="0"/>
                            </a:cubicBezTo>
                            <a:close/>
                          </a:path>
                        </a:pathLst>
                      </a:custGeom>
                      <a:solidFill>
                        <a:srgbClr val="ECD846"/>
                      </a:solidFill>
                      <a:ln w="9525">
                        <a:solidFill>
                          <a:srgbClr val="CC99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</p:grpSp>
                <p:sp>
                  <p:nvSpPr>
                    <p:cNvPr id="521" name="Freeform 520"/>
                    <p:cNvSpPr/>
                    <p:nvPr/>
                  </p:nvSpPr>
                  <p:spPr>
                    <a:xfrm>
                      <a:off x="3622876" y="1608881"/>
                      <a:ext cx="476041" cy="544010"/>
                    </a:xfrm>
                    <a:custGeom>
                      <a:avLst/>
                      <a:gdLst>
                        <a:gd name="connsiteX0" fmla="*/ 335666 w 476041"/>
                        <a:gd name="connsiteY0" fmla="*/ 416689 h 544010"/>
                        <a:gd name="connsiteX1" fmla="*/ 335666 w 476041"/>
                        <a:gd name="connsiteY1" fmla="*/ 416689 h 544010"/>
                        <a:gd name="connsiteX2" fmla="*/ 416689 w 476041"/>
                        <a:gd name="connsiteY2" fmla="*/ 532435 h 544010"/>
                        <a:gd name="connsiteX3" fmla="*/ 451413 w 476041"/>
                        <a:gd name="connsiteY3" fmla="*/ 544010 h 544010"/>
                        <a:gd name="connsiteX4" fmla="*/ 451413 w 476041"/>
                        <a:gd name="connsiteY4" fmla="*/ 370390 h 544010"/>
                        <a:gd name="connsiteX5" fmla="*/ 428263 w 476041"/>
                        <a:gd name="connsiteY5" fmla="*/ 347241 h 544010"/>
                        <a:gd name="connsiteX6" fmla="*/ 393539 w 476041"/>
                        <a:gd name="connsiteY6" fmla="*/ 335666 h 544010"/>
                        <a:gd name="connsiteX7" fmla="*/ 347240 w 476041"/>
                        <a:gd name="connsiteY7" fmla="*/ 289367 h 544010"/>
                        <a:gd name="connsiteX8" fmla="*/ 289367 w 476041"/>
                        <a:gd name="connsiteY8" fmla="*/ 243068 h 544010"/>
                        <a:gd name="connsiteX9" fmla="*/ 266218 w 476041"/>
                        <a:gd name="connsiteY9" fmla="*/ 208344 h 544010"/>
                        <a:gd name="connsiteX10" fmla="*/ 208344 w 476041"/>
                        <a:gd name="connsiteY10" fmla="*/ 162046 h 544010"/>
                        <a:gd name="connsiteX11" fmla="*/ 138896 w 476041"/>
                        <a:gd name="connsiteY11" fmla="*/ 115747 h 544010"/>
                        <a:gd name="connsiteX12" fmla="*/ 115747 w 476041"/>
                        <a:gd name="connsiteY12" fmla="*/ 81023 h 544010"/>
                        <a:gd name="connsiteX13" fmla="*/ 81023 w 476041"/>
                        <a:gd name="connsiteY13" fmla="*/ 69448 h 544010"/>
                        <a:gd name="connsiteX14" fmla="*/ 69448 w 476041"/>
                        <a:gd name="connsiteY14" fmla="*/ 34724 h 544010"/>
                        <a:gd name="connsiteX15" fmla="*/ 34724 w 476041"/>
                        <a:gd name="connsiteY15" fmla="*/ 23149 h 544010"/>
                        <a:gd name="connsiteX16" fmla="*/ 0 w 476041"/>
                        <a:gd name="connsiteY16" fmla="*/ 0 h 544010"/>
                        <a:gd name="connsiteX17" fmla="*/ 11575 w 476041"/>
                        <a:gd name="connsiteY17" fmla="*/ 92597 h 544010"/>
                        <a:gd name="connsiteX18" fmla="*/ 34724 w 476041"/>
                        <a:gd name="connsiteY18" fmla="*/ 115747 h 544010"/>
                        <a:gd name="connsiteX19" fmla="*/ 57873 w 476041"/>
                        <a:gd name="connsiteY19" fmla="*/ 196770 h 544010"/>
                        <a:gd name="connsiteX20" fmla="*/ 81023 w 476041"/>
                        <a:gd name="connsiteY20" fmla="*/ 231494 h 544010"/>
                        <a:gd name="connsiteX21" fmla="*/ 115747 w 476041"/>
                        <a:gd name="connsiteY21" fmla="*/ 300942 h 544010"/>
                        <a:gd name="connsiteX22" fmla="*/ 185195 w 476041"/>
                        <a:gd name="connsiteY22" fmla="*/ 324091 h 544010"/>
                        <a:gd name="connsiteX23" fmla="*/ 254643 w 476041"/>
                        <a:gd name="connsiteY23" fmla="*/ 358815 h 544010"/>
                        <a:gd name="connsiteX24" fmla="*/ 289367 w 476041"/>
                        <a:gd name="connsiteY24" fmla="*/ 370390 h 544010"/>
                        <a:gd name="connsiteX25" fmla="*/ 324091 w 476041"/>
                        <a:gd name="connsiteY25" fmla="*/ 393539 h 544010"/>
                        <a:gd name="connsiteX26" fmla="*/ 335666 w 476041"/>
                        <a:gd name="connsiteY26" fmla="*/ 416689 h 544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476041" h="544010">
                          <a:moveTo>
                            <a:pt x="335666" y="416689"/>
                          </a:moveTo>
                          <a:lnTo>
                            <a:pt x="335666" y="416689"/>
                          </a:lnTo>
                          <a:cubicBezTo>
                            <a:pt x="370702" y="486759"/>
                            <a:pt x="360300" y="504240"/>
                            <a:pt x="416689" y="532435"/>
                          </a:cubicBezTo>
                          <a:cubicBezTo>
                            <a:pt x="427602" y="537891"/>
                            <a:pt x="439838" y="540152"/>
                            <a:pt x="451413" y="544010"/>
                          </a:cubicBezTo>
                          <a:cubicBezTo>
                            <a:pt x="474516" y="474697"/>
                            <a:pt x="476041" y="485320"/>
                            <a:pt x="451413" y="370390"/>
                          </a:cubicBezTo>
                          <a:cubicBezTo>
                            <a:pt x="449126" y="359719"/>
                            <a:pt x="437621" y="352856"/>
                            <a:pt x="428263" y="347241"/>
                          </a:cubicBezTo>
                          <a:cubicBezTo>
                            <a:pt x="417801" y="340964"/>
                            <a:pt x="405114" y="339524"/>
                            <a:pt x="393539" y="335666"/>
                          </a:cubicBezTo>
                          <a:cubicBezTo>
                            <a:pt x="378106" y="320233"/>
                            <a:pt x="365400" y="301474"/>
                            <a:pt x="347240" y="289367"/>
                          </a:cubicBezTo>
                          <a:cubicBezTo>
                            <a:pt x="321454" y="272177"/>
                            <a:pt x="308217" y="266632"/>
                            <a:pt x="289367" y="243068"/>
                          </a:cubicBezTo>
                          <a:cubicBezTo>
                            <a:pt x="280677" y="232205"/>
                            <a:pt x="274908" y="219207"/>
                            <a:pt x="266218" y="208344"/>
                          </a:cubicBezTo>
                          <a:cubicBezTo>
                            <a:pt x="241377" y="177293"/>
                            <a:pt x="241765" y="188783"/>
                            <a:pt x="208344" y="162046"/>
                          </a:cubicBezTo>
                          <a:cubicBezTo>
                            <a:pt x="149426" y="114911"/>
                            <a:pt x="232221" y="162408"/>
                            <a:pt x="138896" y="115747"/>
                          </a:cubicBezTo>
                          <a:cubicBezTo>
                            <a:pt x="131180" y="104172"/>
                            <a:pt x="126610" y="89713"/>
                            <a:pt x="115747" y="81023"/>
                          </a:cubicBezTo>
                          <a:cubicBezTo>
                            <a:pt x="106220" y="73401"/>
                            <a:pt x="89650" y="78075"/>
                            <a:pt x="81023" y="69448"/>
                          </a:cubicBezTo>
                          <a:cubicBezTo>
                            <a:pt x="72396" y="60821"/>
                            <a:pt x="78075" y="43351"/>
                            <a:pt x="69448" y="34724"/>
                          </a:cubicBezTo>
                          <a:cubicBezTo>
                            <a:pt x="60821" y="26097"/>
                            <a:pt x="45637" y="28605"/>
                            <a:pt x="34724" y="23149"/>
                          </a:cubicBezTo>
                          <a:cubicBezTo>
                            <a:pt x="22282" y="16928"/>
                            <a:pt x="11575" y="7716"/>
                            <a:pt x="0" y="0"/>
                          </a:cubicBezTo>
                          <a:cubicBezTo>
                            <a:pt x="3858" y="30866"/>
                            <a:pt x="2637" y="62803"/>
                            <a:pt x="11575" y="92597"/>
                          </a:cubicBezTo>
                          <a:cubicBezTo>
                            <a:pt x="14711" y="103050"/>
                            <a:pt x="29109" y="106389"/>
                            <a:pt x="34724" y="115747"/>
                          </a:cubicBezTo>
                          <a:cubicBezTo>
                            <a:pt x="45991" y="134525"/>
                            <a:pt x="50301" y="179102"/>
                            <a:pt x="57873" y="196770"/>
                          </a:cubicBezTo>
                          <a:cubicBezTo>
                            <a:pt x="63353" y="209556"/>
                            <a:pt x="73306" y="219919"/>
                            <a:pt x="81023" y="231494"/>
                          </a:cubicBezTo>
                          <a:cubicBezTo>
                            <a:pt x="87330" y="250416"/>
                            <a:pt x="96850" y="289132"/>
                            <a:pt x="115747" y="300942"/>
                          </a:cubicBezTo>
                          <a:cubicBezTo>
                            <a:pt x="136440" y="313875"/>
                            <a:pt x="162046" y="316375"/>
                            <a:pt x="185195" y="324091"/>
                          </a:cubicBezTo>
                          <a:cubicBezTo>
                            <a:pt x="272470" y="353183"/>
                            <a:pt x="164897" y="313942"/>
                            <a:pt x="254643" y="358815"/>
                          </a:cubicBezTo>
                          <a:cubicBezTo>
                            <a:pt x="265556" y="364271"/>
                            <a:pt x="278454" y="364934"/>
                            <a:pt x="289367" y="370390"/>
                          </a:cubicBezTo>
                          <a:cubicBezTo>
                            <a:pt x="301809" y="376611"/>
                            <a:pt x="313228" y="384849"/>
                            <a:pt x="324091" y="393539"/>
                          </a:cubicBezTo>
                          <a:cubicBezTo>
                            <a:pt x="356438" y="419417"/>
                            <a:pt x="333737" y="412831"/>
                            <a:pt x="335666" y="416689"/>
                          </a:cubicBezTo>
                          <a:close/>
                        </a:path>
                      </a:pathLst>
                    </a:custGeom>
                    <a:solidFill>
                      <a:srgbClr val="ECD846"/>
                    </a:solidFill>
                    <a:ln>
                      <a:solidFill>
                        <a:srgbClr val="CC99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400">
                        <a:defRPr/>
                      </a:pPr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915" name="Group 235"/>
                <p:cNvGrpSpPr/>
                <p:nvPr/>
              </p:nvGrpSpPr>
              <p:grpSpPr>
                <a:xfrm rot="2237695">
                  <a:off x="4101480" y="2310408"/>
                  <a:ext cx="376580" cy="1224136"/>
                  <a:chOff x="3491880" y="1700808"/>
                  <a:chExt cx="376580" cy="1224136"/>
                </a:xfrm>
              </p:grpSpPr>
              <p:grpSp>
                <p:nvGrpSpPr>
                  <p:cNvPr id="917" name="Group 143"/>
                  <p:cNvGrpSpPr/>
                  <p:nvPr/>
                </p:nvGrpSpPr>
                <p:grpSpPr>
                  <a:xfrm>
                    <a:off x="3491880" y="2276872"/>
                    <a:ext cx="304572" cy="648072"/>
                    <a:chOff x="3622876" y="1044283"/>
                    <a:chExt cx="1960756" cy="3563452"/>
                  </a:xfrm>
                </p:grpSpPr>
                <p:grpSp>
                  <p:nvGrpSpPr>
                    <p:cNvPr id="920" name="Group 1280"/>
                    <p:cNvGrpSpPr>
                      <a:grpSpLocks/>
                    </p:cNvGrpSpPr>
                    <p:nvPr/>
                  </p:nvGrpSpPr>
                  <p:grpSpPr bwMode="auto">
                    <a:xfrm rot="18992529" flipH="1" flipV="1">
                      <a:off x="4245701" y="1044283"/>
                      <a:ext cx="1337931" cy="3563452"/>
                      <a:chOff x="2440" y="885"/>
                      <a:chExt cx="758" cy="2167"/>
                    </a:xfrm>
                  </p:grpSpPr>
                  <p:grpSp>
                    <p:nvGrpSpPr>
                      <p:cNvPr id="925" name="Group 128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40" y="885"/>
                        <a:ext cx="758" cy="2167"/>
                        <a:chOff x="2431" y="885"/>
                        <a:chExt cx="758" cy="2167"/>
                      </a:xfrm>
                    </p:grpSpPr>
                    <p:sp>
                      <p:nvSpPr>
                        <p:cNvPr id="512" name="Freeform 128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709" y="1037"/>
                          <a:ext cx="480" cy="1028"/>
                        </a:xfrm>
                        <a:custGeom>
                          <a:avLst/>
                          <a:gdLst>
                            <a:gd name="T0" fmla="*/ 471 w 480"/>
                            <a:gd name="T1" fmla="*/ 1017 h 1028"/>
                            <a:gd name="T2" fmla="*/ 468 w 480"/>
                            <a:gd name="T3" fmla="*/ 993 h 1028"/>
                            <a:gd name="T4" fmla="*/ 474 w 480"/>
                            <a:gd name="T5" fmla="*/ 957 h 1028"/>
                            <a:gd name="T6" fmla="*/ 468 w 480"/>
                            <a:gd name="T7" fmla="*/ 882 h 1028"/>
                            <a:gd name="T8" fmla="*/ 477 w 480"/>
                            <a:gd name="T9" fmla="*/ 816 h 1028"/>
                            <a:gd name="T10" fmla="*/ 474 w 480"/>
                            <a:gd name="T11" fmla="*/ 807 h 1028"/>
                            <a:gd name="T12" fmla="*/ 459 w 480"/>
                            <a:gd name="T13" fmla="*/ 750 h 1028"/>
                            <a:gd name="T14" fmla="*/ 459 w 480"/>
                            <a:gd name="T15" fmla="*/ 705 h 1028"/>
                            <a:gd name="T16" fmla="*/ 450 w 480"/>
                            <a:gd name="T17" fmla="*/ 708 h 1028"/>
                            <a:gd name="T18" fmla="*/ 456 w 480"/>
                            <a:gd name="T19" fmla="*/ 699 h 1028"/>
                            <a:gd name="T20" fmla="*/ 450 w 480"/>
                            <a:gd name="T21" fmla="*/ 669 h 1028"/>
                            <a:gd name="T22" fmla="*/ 444 w 480"/>
                            <a:gd name="T23" fmla="*/ 591 h 1028"/>
                            <a:gd name="T24" fmla="*/ 429 w 480"/>
                            <a:gd name="T25" fmla="*/ 510 h 1028"/>
                            <a:gd name="T26" fmla="*/ 432 w 480"/>
                            <a:gd name="T27" fmla="*/ 480 h 1028"/>
                            <a:gd name="T28" fmla="*/ 423 w 480"/>
                            <a:gd name="T29" fmla="*/ 483 h 1028"/>
                            <a:gd name="T30" fmla="*/ 408 w 480"/>
                            <a:gd name="T31" fmla="*/ 438 h 1028"/>
                            <a:gd name="T32" fmla="*/ 384 w 480"/>
                            <a:gd name="T33" fmla="*/ 408 h 1028"/>
                            <a:gd name="T34" fmla="*/ 372 w 480"/>
                            <a:gd name="T35" fmla="*/ 336 h 1028"/>
                            <a:gd name="T36" fmla="*/ 351 w 480"/>
                            <a:gd name="T37" fmla="*/ 330 h 1028"/>
                            <a:gd name="T38" fmla="*/ 345 w 480"/>
                            <a:gd name="T39" fmla="*/ 294 h 1028"/>
                            <a:gd name="T40" fmla="*/ 312 w 480"/>
                            <a:gd name="T41" fmla="*/ 222 h 1028"/>
                            <a:gd name="T42" fmla="*/ 306 w 480"/>
                            <a:gd name="T43" fmla="*/ 174 h 1028"/>
                            <a:gd name="T44" fmla="*/ 297 w 480"/>
                            <a:gd name="T45" fmla="*/ 177 h 1028"/>
                            <a:gd name="T46" fmla="*/ 291 w 480"/>
                            <a:gd name="T47" fmla="*/ 186 h 1028"/>
                            <a:gd name="T48" fmla="*/ 279 w 480"/>
                            <a:gd name="T49" fmla="*/ 156 h 1028"/>
                            <a:gd name="T50" fmla="*/ 246 w 480"/>
                            <a:gd name="T51" fmla="*/ 147 h 1028"/>
                            <a:gd name="T52" fmla="*/ 225 w 480"/>
                            <a:gd name="T53" fmla="*/ 132 h 1028"/>
                            <a:gd name="T54" fmla="*/ 201 w 480"/>
                            <a:gd name="T55" fmla="*/ 105 h 1028"/>
                            <a:gd name="T56" fmla="*/ 159 w 480"/>
                            <a:gd name="T57" fmla="*/ 96 h 1028"/>
                            <a:gd name="T58" fmla="*/ 102 w 480"/>
                            <a:gd name="T59" fmla="*/ 63 h 1028"/>
                            <a:gd name="T60" fmla="*/ 78 w 480"/>
                            <a:gd name="T61" fmla="*/ 33 h 1028"/>
                            <a:gd name="T62" fmla="*/ 51 w 480"/>
                            <a:gd name="T63" fmla="*/ 12 h 1028"/>
                            <a:gd name="T64" fmla="*/ 33 w 480"/>
                            <a:gd name="T65" fmla="*/ 0 h 1028"/>
                            <a:gd name="T66" fmla="*/ 21 w 480"/>
                            <a:gd name="T67" fmla="*/ 48 h 1028"/>
                            <a:gd name="T68" fmla="*/ 48 w 480"/>
                            <a:gd name="T69" fmla="*/ 132 h 1028"/>
                            <a:gd name="T70" fmla="*/ 117 w 480"/>
                            <a:gd name="T71" fmla="*/ 108 h 1028"/>
                            <a:gd name="T72" fmla="*/ 126 w 480"/>
                            <a:gd name="T73" fmla="*/ 120 h 1028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w 480"/>
                            <a:gd name="T112" fmla="*/ 0 h 1028"/>
                            <a:gd name="T113" fmla="*/ 480 w 480"/>
                            <a:gd name="T114" fmla="*/ 1028 h 1028"/>
                          </a:gdLst>
                          <a:ahLst/>
                          <a:cxnLst>
                            <a:cxn ang="T74">
                              <a:pos x="T0" y="T1"/>
                            </a:cxn>
                            <a:cxn ang="T75">
                              <a:pos x="T2" y="T3"/>
                            </a:cxn>
                            <a:cxn ang="T76">
                              <a:pos x="T4" y="T5"/>
                            </a:cxn>
                            <a:cxn ang="T77">
                              <a:pos x="T6" y="T7"/>
                            </a:cxn>
                            <a:cxn ang="T78">
                              <a:pos x="T8" y="T9"/>
                            </a:cxn>
                            <a:cxn ang="T79">
                              <a:pos x="T10" y="T11"/>
                            </a:cxn>
                            <a:cxn ang="T80">
                              <a:pos x="T12" y="T13"/>
                            </a:cxn>
                            <a:cxn ang="T81">
                              <a:pos x="T14" y="T15"/>
                            </a:cxn>
                            <a:cxn ang="T82">
                              <a:pos x="T16" y="T17"/>
                            </a:cxn>
                            <a:cxn ang="T83">
                              <a:pos x="T18" y="T19"/>
                            </a:cxn>
                            <a:cxn ang="T84">
                              <a:pos x="T20" y="T21"/>
                            </a:cxn>
                            <a:cxn ang="T85">
                              <a:pos x="T22" y="T23"/>
                            </a:cxn>
                            <a:cxn ang="T86">
                              <a:pos x="T24" y="T25"/>
                            </a:cxn>
                            <a:cxn ang="T87">
                              <a:pos x="T26" y="T27"/>
                            </a:cxn>
                            <a:cxn ang="T88">
                              <a:pos x="T28" y="T29"/>
                            </a:cxn>
                            <a:cxn ang="T89">
                              <a:pos x="T30" y="T31"/>
                            </a:cxn>
                            <a:cxn ang="T90">
                              <a:pos x="T32" y="T33"/>
                            </a:cxn>
                            <a:cxn ang="T91">
                              <a:pos x="T34" y="T35"/>
                            </a:cxn>
                            <a:cxn ang="T92">
                              <a:pos x="T36" y="T37"/>
                            </a:cxn>
                            <a:cxn ang="T93">
                              <a:pos x="T38" y="T39"/>
                            </a:cxn>
                            <a:cxn ang="T94">
                              <a:pos x="T40" y="T41"/>
                            </a:cxn>
                            <a:cxn ang="T95">
                              <a:pos x="T42" y="T43"/>
                            </a:cxn>
                            <a:cxn ang="T96">
                              <a:pos x="T44" y="T45"/>
                            </a:cxn>
                            <a:cxn ang="T97">
                              <a:pos x="T46" y="T47"/>
                            </a:cxn>
                            <a:cxn ang="T98">
                              <a:pos x="T48" y="T49"/>
                            </a:cxn>
                            <a:cxn ang="T99">
                              <a:pos x="T50" y="T51"/>
                            </a:cxn>
                            <a:cxn ang="T100">
                              <a:pos x="T52" y="T53"/>
                            </a:cxn>
                            <a:cxn ang="T101">
                              <a:pos x="T54" y="T55"/>
                            </a:cxn>
                            <a:cxn ang="T102">
                              <a:pos x="T56" y="T57"/>
                            </a:cxn>
                            <a:cxn ang="T103">
                              <a:pos x="T58" y="T59"/>
                            </a:cxn>
                            <a:cxn ang="T104">
                              <a:pos x="T60" y="T61"/>
                            </a:cxn>
                            <a:cxn ang="T105">
                              <a:pos x="T62" y="T63"/>
                            </a:cxn>
                            <a:cxn ang="T106">
                              <a:pos x="T64" y="T65"/>
                            </a:cxn>
                            <a:cxn ang="T107">
                              <a:pos x="T66" y="T67"/>
                            </a:cxn>
                            <a:cxn ang="T108">
                              <a:pos x="T68" y="T69"/>
                            </a:cxn>
                            <a:cxn ang="T109">
                              <a:pos x="T70" y="T71"/>
                            </a:cxn>
                            <a:cxn ang="T110">
                              <a:pos x="T72" y="T73"/>
                            </a:cxn>
                          </a:cxnLst>
                          <a:rect l="T111" t="T112" r="T113" b="T114"/>
                          <a:pathLst>
                            <a:path w="480" h="1028">
                              <a:moveTo>
                                <a:pt x="471" y="1017"/>
                              </a:moveTo>
                              <a:cubicBezTo>
                                <a:pt x="480" y="983"/>
                                <a:pt x="471" y="1028"/>
                                <a:pt x="468" y="993"/>
                              </a:cubicBezTo>
                              <a:cubicBezTo>
                                <a:pt x="467" y="982"/>
                                <a:pt x="471" y="968"/>
                                <a:pt x="474" y="957"/>
                              </a:cubicBezTo>
                              <a:cubicBezTo>
                                <a:pt x="470" y="931"/>
                                <a:pt x="476" y="907"/>
                                <a:pt x="468" y="882"/>
                              </a:cubicBezTo>
                              <a:cubicBezTo>
                                <a:pt x="470" y="860"/>
                                <a:pt x="474" y="838"/>
                                <a:pt x="477" y="816"/>
                              </a:cubicBezTo>
                              <a:cubicBezTo>
                                <a:pt x="476" y="813"/>
                                <a:pt x="474" y="810"/>
                                <a:pt x="474" y="807"/>
                              </a:cubicBezTo>
                              <a:cubicBezTo>
                                <a:pt x="474" y="782"/>
                                <a:pt x="461" y="775"/>
                                <a:pt x="459" y="750"/>
                              </a:cubicBezTo>
                              <a:cubicBezTo>
                                <a:pt x="458" y="739"/>
                                <a:pt x="459" y="705"/>
                                <a:pt x="459" y="705"/>
                              </a:cubicBezTo>
                              <a:cubicBezTo>
                                <a:pt x="456" y="706"/>
                                <a:pt x="451" y="711"/>
                                <a:pt x="450" y="708"/>
                              </a:cubicBezTo>
                              <a:cubicBezTo>
                                <a:pt x="448" y="705"/>
                                <a:pt x="456" y="703"/>
                                <a:pt x="456" y="699"/>
                              </a:cubicBezTo>
                              <a:cubicBezTo>
                                <a:pt x="457" y="688"/>
                                <a:pt x="453" y="679"/>
                                <a:pt x="450" y="669"/>
                              </a:cubicBezTo>
                              <a:cubicBezTo>
                                <a:pt x="453" y="642"/>
                                <a:pt x="453" y="617"/>
                                <a:pt x="444" y="591"/>
                              </a:cubicBezTo>
                              <a:cubicBezTo>
                                <a:pt x="459" y="547"/>
                                <a:pt x="462" y="546"/>
                                <a:pt x="429" y="510"/>
                              </a:cubicBezTo>
                              <a:cubicBezTo>
                                <a:pt x="428" y="519"/>
                                <a:pt x="435" y="472"/>
                                <a:pt x="432" y="480"/>
                              </a:cubicBezTo>
                              <a:cubicBezTo>
                                <a:pt x="431" y="483"/>
                                <a:pt x="424" y="486"/>
                                <a:pt x="423" y="483"/>
                              </a:cubicBezTo>
                              <a:cubicBezTo>
                                <a:pt x="408" y="434"/>
                                <a:pt x="437" y="445"/>
                                <a:pt x="408" y="438"/>
                              </a:cubicBezTo>
                              <a:cubicBezTo>
                                <a:pt x="400" y="428"/>
                                <a:pt x="391" y="419"/>
                                <a:pt x="384" y="408"/>
                              </a:cubicBezTo>
                              <a:cubicBezTo>
                                <a:pt x="382" y="394"/>
                                <a:pt x="382" y="346"/>
                                <a:pt x="372" y="336"/>
                              </a:cubicBezTo>
                              <a:cubicBezTo>
                                <a:pt x="367" y="331"/>
                                <a:pt x="358" y="332"/>
                                <a:pt x="351" y="330"/>
                              </a:cubicBezTo>
                              <a:cubicBezTo>
                                <a:pt x="347" y="315"/>
                                <a:pt x="353" y="307"/>
                                <a:pt x="345" y="294"/>
                              </a:cubicBezTo>
                              <a:cubicBezTo>
                                <a:pt x="345" y="291"/>
                                <a:pt x="341" y="212"/>
                                <a:pt x="312" y="222"/>
                              </a:cubicBezTo>
                              <a:cubicBezTo>
                                <a:pt x="305" y="202"/>
                                <a:pt x="312" y="168"/>
                                <a:pt x="306" y="174"/>
                              </a:cubicBezTo>
                              <a:cubicBezTo>
                                <a:pt x="304" y="176"/>
                                <a:pt x="299" y="175"/>
                                <a:pt x="297" y="177"/>
                              </a:cubicBezTo>
                              <a:cubicBezTo>
                                <a:pt x="295" y="179"/>
                                <a:pt x="283" y="211"/>
                                <a:pt x="291" y="186"/>
                              </a:cubicBezTo>
                              <a:cubicBezTo>
                                <a:pt x="289" y="177"/>
                                <a:pt x="287" y="162"/>
                                <a:pt x="279" y="156"/>
                              </a:cubicBezTo>
                              <a:cubicBezTo>
                                <a:pt x="270" y="149"/>
                                <a:pt x="246" y="147"/>
                                <a:pt x="246" y="147"/>
                              </a:cubicBezTo>
                              <a:cubicBezTo>
                                <a:pt x="240" y="141"/>
                                <a:pt x="231" y="138"/>
                                <a:pt x="225" y="132"/>
                              </a:cubicBezTo>
                              <a:cubicBezTo>
                                <a:pt x="213" y="120"/>
                                <a:pt x="218" y="114"/>
                                <a:pt x="201" y="105"/>
                              </a:cubicBezTo>
                              <a:cubicBezTo>
                                <a:pt x="182" y="110"/>
                                <a:pt x="176" y="102"/>
                                <a:pt x="159" y="96"/>
                              </a:cubicBezTo>
                              <a:cubicBezTo>
                                <a:pt x="143" y="80"/>
                                <a:pt x="119" y="78"/>
                                <a:pt x="102" y="63"/>
                              </a:cubicBezTo>
                              <a:cubicBezTo>
                                <a:pt x="64" y="29"/>
                                <a:pt x="97" y="59"/>
                                <a:pt x="78" y="33"/>
                              </a:cubicBezTo>
                              <a:cubicBezTo>
                                <a:pt x="72" y="24"/>
                                <a:pt x="59" y="18"/>
                                <a:pt x="51" y="12"/>
                              </a:cubicBezTo>
                              <a:cubicBezTo>
                                <a:pt x="45" y="8"/>
                                <a:pt x="33" y="0"/>
                                <a:pt x="33" y="0"/>
                              </a:cubicBezTo>
                              <a:cubicBezTo>
                                <a:pt x="0" y="11"/>
                                <a:pt x="11" y="11"/>
                                <a:pt x="21" y="48"/>
                              </a:cubicBezTo>
                              <a:cubicBezTo>
                                <a:pt x="23" y="55"/>
                                <a:pt x="41" y="129"/>
                                <a:pt x="48" y="132"/>
                              </a:cubicBezTo>
                              <a:cubicBezTo>
                                <a:pt x="78" y="126"/>
                                <a:pt x="90" y="103"/>
                                <a:pt x="117" y="108"/>
                              </a:cubicBezTo>
                              <a:cubicBezTo>
                                <a:pt x="124" y="118"/>
                                <a:pt x="120" y="114"/>
                                <a:pt x="126" y="120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grpSp>
                      <p:nvGrpSpPr>
                        <p:cNvPr id="927" name="Group 128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31" y="885"/>
                          <a:ext cx="758" cy="2167"/>
                          <a:chOff x="2431" y="885"/>
                          <a:chExt cx="758" cy="2167"/>
                        </a:xfrm>
                      </p:grpSpPr>
                      <p:sp>
                        <p:nvSpPr>
                          <p:cNvPr id="514" name="Oval 12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476" y="1157"/>
                            <a:ext cx="681" cy="1542"/>
                          </a:xfrm>
                          <a:prstGeom prst="ellipse">
                            <a:avLst/>
                          </a:pr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515" name="Freeform 128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95" y="2048"/>
                            <a:ext cx="294" cy="993"/>
                          </a:xfrm>
                          <a:custGeom>
                            <a:avLst/>
                            <a:gdLst>
                              <a:gd name="T0" fmla="*/ 0 w 294"/>
                              <a:gd name="T1" fmla="*/ 993 h 993"/>
                              <a:gd name="T2" fmla="*/ 15 w 294"/>
                              <a:gd name="T3" fmla="*/ 942 h 993"/>
                              <a:gd name="T4" fmla="*/ 30 w 294"/>
                              <a:gd name="T5" fmla="*/ 921 h 993"/>
                              <a:gd name="T6" fmla="*/ 51 w 294"/>
                              <a:gd name="T7" fmla="*/ 897 h 993"/>
                              <a:gd name="T8" fmla="*/ 66 w 294"/>
                              <a:gd name="T9" fmla="*/ 855 h 993"/>
                              <a:gd name="T10" fmla="*/ 78 w 294"/>
                              <a:gd name="T11" fmla="*/ 837 h 993"/>
                              <a:gd name="T12" fmla="*/ 84 w 294"/>
                              <a:gd name="T13" fmla="*/ 828 h 993"/>
                              <a:gd name="T14" fmla="*/ 108 w 294"/>
                              <a:gd name="T15" fmla="*/ 795 h 993"/>
                              <a:gd name="T16" fmla="*/ 129 w 294"/>
                              <a:gd name="T17" fmla="*/ 714 h 993"/>
                              <a:gd name="T18" fmla="*/ 147 w 294"/>
                              <a:gd name="T19" fmla="*/ 675 h 993"/>
                              <a:gd name="T20" fmla="*/ 162 w 294"/>
                              <a:gd name="T21" fmla="*/ 627 h 993"/>
                              <a:gd name="T22" fmla="*/ 204 w 294"/>
                              <a:gd name="T23" fmla="*/ 519 h 993"/>
                              <a:gd name="T24" fmla="*/ 141 w 294"/>
                              <a:gd name="T25" fmla="*/ 543 h 993"/>
                              <a:gd name="T26" fmla="*/ 99 w 294"/>
                              <a:gd name="T27" fmla="*/ 597 h 993"/>
                              <a:gd name="T28" fmla="*/ 81 w 294"/>
                              <a:gd name="T29" fmla="*/ 672 h 993"/>
                              <a:gd name="T30" fmla="*/ 69 w 294"/>
                              <a:gd name="T31" fmla="*/ 690 h 993"/>
                              <a:gd name="T32" fmla="*/ 78 w 294"/>
                              <a:gd name="T33" fmla="*/ 708 h 993"/>
                              <a:gd name="T34" fmla="*/ 45 w 294"/>
                              <a:gd name="T35" fmla="*/ 765 h 993"/>
                              <a:gd name="T36" fmla="*/ 42 w 294"/>
                              <a:gd name="T37" fmla="*/ 789 h 993"/>
                              <a:gd name="T38" fmla="*/ 39 w 294"/>
                              <a:gd name="T39" fmla="*/ 801 h 993"/>
                              <a:gd name="T40" fmla="*/ 15 w 294"/>
                              <a:gd name="T41" fmla="*/ 753 h 993"/>
                              <a:gd name="T42" fmla="*/ 51 w 294"/>
                              <a:gd name="T43" fmla="*/ 696 h 993"/>
                              <a:gd name="T44" fmla="*/ 69 w 294"/>
                              <a:gd name="T45" fmla="*/ 675 h 993"/>
                              <a:gd name="T46" fmla="*/ 114 w 294"/>
                              <a:gd name="T47" fmla="*/ 612 h 993"/>
                              <a:gd name="T48" fmla="*/ 129 w 294"/>
                              <a:gd name="T49" fmla="*/ 597 h 993"/>
                              <a:gd name="T50" fmla="*/ 141 w 294"/>
                              <a:gd name="T51" fmla="*/ 567 h 993"/>
                              <a:gd name="T52" fmla="*/ 153 w 294"/>
                              <a:gd name="T53" fmla="*/ 525 h 993"/>
                              <a:gd name="T54" fmla="*/ 168 w 294"/>
                              <a:gd name="T55" fmla="*/ 507 h 993"/>
                              <a:gd name="T56" fmla="*/ 174 w 294"/>
                              <a:gd name="T57" fmla="*/ 489 h 993"/>
                              <a:gd name="T58" fmla="*/ 180 w 294"/>
                              <a:gd name="T59" fmla="*/ 477 h 993"/>
                              <a:gd name="T60" fmla="*/ 210 w 294"/>
                              <a:gd name="T61" fmla="*/ 417 h 993"/>
                              <a:gd name="T62" fmla="*/ 225 w 294"/>
                              <a:gd name="T63" fmla="*/ 387 h 993"/>
                              <a:gd name="T64" fmla="*/ 231 w 294"/>
                              <a:gd name="T65" fmla="*/ 369 h 993"/>
                              <a:gd name="T66" fmla="*/ 234 w 294"/>
                              <a:gd name="T67" fmla="*/ 324 h 993"/>
                              <a:gd name="T68" fmla="*/ 246 w 294"/>
                              <a:gd name="T69" fmla="*/ 306 h 993"/>
                              <a:gd name="T70" fmla="*/ 252 w 294"/>
                              <a:gd name="T71" fmla="*/ 288 h 993"/>
                              <a:gd name="T72" fmla="*/ 261 w 294"/>
                              <a:gd name="T73" fmla="*/ 216 h 993"/>
                              <a:gd name="T74" fmla="*/ 279 w 294"/>
                              <a:gd name="T75" fmla="*/ 189 h 993"/>
                              <a:gd name="T76" fmla="*/ 261 w 294"/>
                              <a:gd name="T77" fmla="*/ 168 h 993"/>
                              <a:gd name="T78" fmla="*/ 282 w 294"/>
                              <a:gd name="T79" fmla="*/ 132 h 993"/>
                              <a:gd name="T80" fmla="*/ 294 w 294"/>
                              <a:gd name="T81" fmla="*/ 105 h 993"/>
                              <a:gd name="T82" fmla="*/ 279 w 294"/>
                              <a:gd name="T83" fmla="*/ 75 h 993"/>
                              <a:gd name="T84" fmla="*/ 288 w 294"/>
                              <a:gd name="T85" fmla="*/ 0 h 993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w 294"/>
                              <a:gd name="T130" fmla="*/ 0 h 993"/>
                              <a:gd name="T131" fmla="*/ 294 w 294"/>
                              <a:gd name="T132" fmla="*/ 993 h 993"/>
                            </a:gdLst>
                            <a:ahLst/>
                            <a:cxnLst>
                              <a:cxn ang="T86">
                                <a:pos x="T0" y="T1"/>
                              </a:cxn>
                              <a:cxn ang="T87">
                                <a:pos x="T2" y="T3"/>
                              </a:cxn>
                              <a:cxn ang="T88">
                                <a:pos x="T4" y="T5"/>
                              </a:cxn>
                              <a:cxn ang="T89">
                                <a:pos x="T6" y="T7"/>
                              </a:cxn>
                              <a:cxn ang="T90">
                                <a:pos x="T8" y="T9"/>
                              </a:cxn>
                              <a:cxn ang="T91">
                                <a:pos x="T10" y="T11"/>
                              </a:cxn>
                              <a:cxn ang="T92">
                                <a:pos x="T12" y="T13"/>
                              </a:cxn>
                              <a:cxn ang="T93">
                                <a:pos x="T14" y="T15"/>
                              </a:cxn>
                              <a:cxn ang="T94">
                                <a:pos x="T16" y="T17"/>
                              </a:cxn>
                              <a:cxn ang="T95">
                                <a:pos x="T18" y="T19"/>
                              </a:cxn>
                              <a:cxn ang="T96">
                                <a:pos x="T20" y="T21"/>
                              </a:cxn>
                              <a:cxn ang="T97">
                                <a:pos x="T22" y="T23"/>
                              </a:cxn>
                              <a:cxn ang="T98">
                                <a:pos x="T24" y="T25"/>
                              </a:cxn>
                              <a:cxn ang="T99">
                                <a:pos x="T26" y="T27"/>
                              </a:cxn>
                              <a:cxn ang="T100">
                                <a:pos x="T28" y="T29"/>
                              </a:cxn>
                              <a:cxn ang="T101">
                                <a:pos x="T30" y="T31"/>
                              </a:cxn>
                              <a:cxn ang="T102">
                                <a:pos x="T32" y="T33"/>
                              </a:cxn>
                              <a:cxn ang="T103">
                                <a:pos x="T34" y="T35"/>
                              </a:cxn>
                              <a:cxn ang="T104">
                                <a:pos x="T36" y="T37"/>
                              </a:cxn>
                              <a:cxn ang="T105">
                                <a:pos x="T38" y="T39"/>
                              </a:cxn>
                              <a:cxn ang="T106">
                                <a:pos x="T40" y="T41"/>
                              </a:cxn>
                              <a:cxn ang="T107">
                                <a:pos x="T42" y="T43"/>
                              </a:cxn>
                              <a:cxn ang="T108">
                                <a:pos x="T44" y="T45"/>
                              </a:cxn>
                              <a:cxn ang="T109">
                                <a:pos x="T46" y="T47"/>
                              </a:cxn>
                              <a:cxn ang="T110">
                                <a:pos x="T48" y="T49"/>
                              </a:cxn>
                              <a:cxn ang="T111">
                                <a:pos x="T50" y="T51"/>
                              </a:cxn>
                              <a:cxn ang="T112">
                                <a:pos x="T52" y="T53"/>
                              </a:cxn>
                              <a:cxn ang="T113">
                                <a:pos x="T54" y="T55"/>
                              </a:cxn>
                              <a:cxn ang="T114">
                                <a:pos x="T56" y="T57"/>
                              </a:cxn>
                              <a:cxn ang="T115">
                                <a:pos x="T58" y="T59"/>
                              </a:cxn>
                              <a:cxn ang="T116">
                                <a:pos x="T60" y="T61"/>
                              </a:cxn>
                              <a:cxn ang="T117">
                                <a:pos x="T62" y="T63"/>
                              </a:cxn>
                              <a:cxn ang="T118">
                                <a:pos x="T64" y="T65"/>
                              </a:cxn>
                              <a:cxn ang="T119">
                                <a:pos x="T66" y="T67"/>
                              </a:cxn>
                              <a:cxn ang="T120">
                                <a:pos x="T68" y="T69"/>
                              </a:cxn>
                              <a:cxn ang="T121">
                                <a:pos x="T70" y="T71"/>
                              </a:cxn>
                              <a:cxn ang="T122">
                                <a:pos x="T72" y="T73"/>
                              </a:cxn>
                              <a:cxn ang="T123">
                                <a:pos x="T74" y="T75"/>
                              </a:cxn>
                              <a:cxn ang="T124">
                                <a:pos x="T76" y="T77"/>
                              </a:cxn>
                              <a:cxn ang="T125">
                                <a:pos x="T78" y="T79"/>
                              </a:cxn>
                              <a:cxn ang="T126">
                                <a:pos x="T80" y="T81"/>
                              </a:cxn>
                              <a:cxn ang="T127">
                                <a:pos x="T82" y="T83"/>
                              </a:cxn>
                              <a:cxn ang="T128">
                                <a:pos x="T84" y="T85"/>
                              </a:cxn>
                            </a:cxnLst>
                            <a:rect l="T129" t="T130" r="T131" b="T132"/>
                            <a:pathLst>
                              <a:path w="294" h="993">
                                <a:moveTo>
                                  <a:pt x="0" y="993"/>
                                </a:moveTo>
                                <a:cubicBezTo>
                                  <a:pt x="5" y="973"/>
                                  <a:pt x="0" y="957"/>
                                  <a:pt x="15" y="942"/>
                                </a:cubicBezTo>
                                <a:cubicBezTo>
                                  <a:pt x="22" y="921"/>
                                  <a:pt x="15" y="926"/>
                                  <a:pt x="30" y="921"/>
                                </a:cubicBezTo>
                                <a:cubicBezTo>
                                  <a:pt x="34" y="908"/>
                                  <a:pt x="43" y="907"/>
                                  <a:pt x="51" y="897"/>
                                </a:cubicBezTo>
                                <a:cubicBezTo>
                                  <a:pt x="61" y="885"/>
                                  <a:pt x="62" y="869"/>
                                  <a:pt x="66" y="855"/>
                                </a:cubicBezTo>
                                <a:cubicBezTo>
                                  <a:pt x="68" y="848"/>
                                  <a:pt x="74" y="843"/>
                                  <a:pt x="78" y="837"/>
                                </a:cubicBezTo>
                                <a:cubicBezTo>
                                  <a:pt x="80" y="834"/>
                                  <a:pt x="84" y="828"/>
                                  <a:pt x="84" y="828"/>
                                </a:cubicBezTo>
                                <a:cubicBezTo>
                                  <a:pt x="88" y="811"/>
                                  <a:pt x="90" y="801"/>
                                  <a:pt x="108" y="795"/>
                                </a:cubicBezTo>
                                <a:cubicBezTo>
                                  <a:pt x="117" y="769"/>
                                  <a:pt x="122" y="741"/>
                                  <a:pt x="129" y="714"/>
                                </a:cubicBezTo>
                                <a:cubicBezTo>
                                  <a:pt x="134" y="696"/>
                                  <a:pt x="132" y="685"/>
                                  <a:pt x="147" y="675"/>
                                </a:cubicBezTo>
                                <a:cubicBezTo>
                                  <a:pt x="152" y="659"/>
                                  <a:pt x="158" y="643"/>
                                  <a:pt x="162" y="627"/>
                                </a:cubicBezTo>
                                <a:cubicBezTo>
                                  <a:pt x="164" y="594"/>
                                  <a:pt x="162" y="526"/>
                                  <a:pt x="204" y="519"/>
                                </a:cubicBezTo>
                                <a:cubicBezTo>
                                  <a:pt x="176" y="513"/>
                                  <a:pt x="163" y="528"/>
                                  <a:pt x="141" y="543"/>
                                </a:cubicBezTo>
                                <a:cubicBezTo>
                                  <a:pt x="128" y="562"/>
                                  <a:pt x="112" y="578"/>
                                  <a:pt x="99" y="597"/>
                                </a:cubicBezTo>
                                <a:cubicBezTo>
                                  <a:pt x="97" y="634"/>
                                  <a:pt x="96" y="645"/>
                                  <a:pt x="81" y="672"/>
                                </a:cubicBezTo>
                                <a:cubicBezTo>
                                  <a:pt x="77" y="678"/>
                                  <a:pt x="71" y="683"/>
                                  <a:pt x="69" y="690"/>
                                </a:cubicBezTo>
                                <a:cubicBezTo>
                                  <a:pt x="67" y="696"/>
                                  <a:pt x="78" y="708"/>
                                  <a:pt x="78" y="708"/>
                                </a:cubicBezTo>
                                <a:cubicBezTo>
                                  <a:pt x="75" y="732"/>
                                  <a:pt x="58" y="745"/>
                                  <a:pt x="45" y="765"/>
                                </a:cubicBezTo>
                                <a:cubicBezTo>
                                  <a:pt x="44" y="773"/>
                                  <a:pt x="43" y="781"/>
                                  <a:pt x="42" y="789"/>
                                </a:cubicBezTo>
                                <a:cubicBezTo>
                                  <a:pt x="41" y="793"/>
                                  <a:pt x="41" y="805"/>
                                  <a:pt x="39" y="801"/>
                                </a:cubicBezTo>
                                <a:cubicBezTo>
                                  <a:pt x="34" y="789"/>
                                  <a:pt x="18" y="766"/>
                                  <a:pt x="15" y="753"/>
                                </a:cubicBezTo>
                                <a:cubicBezTo>
                                  <a:pt x="17" y="731"/>
                                  <a:pt x="36" y="713"/>
                                  <a:pt x="51" y="696"/>
                                </a:cubicBezTo>
                                <a:cubicBezTo>
                                  <a:pt x="60" y="686"/>
                                  <a:pt x="63" y="687"/>
                                  <a:pt x="69" y="675"/>
                                </a:cubicBezTo>
                                <a:cubicBezTo>
                                  <a:pt x="80" y="653"/>
                                  <a:pt x="93" y="626"/>
                                  <a:pt x="114" y="612"/>
                                </a:cubicBezTo>
                                <a:cubicBezTo>
                                  <a:pt x="118" y="606"/>
                                  <a:pt x="125" y="603"/>
                                  <a:pt x="129" y="597"/>
                                </a:cubicBezTo>
                                <a:cubicBezTo>
                                  <a:pt x="135" y="589"/>
                                  <a:pt x="135" y="576"/>
                                  <a:pt x="141" y="567"/>
                                </a:cubicBezTo>
                                <a:cubicBezTo>
                                  <a:pt x="143" y="556"/>
                                  <a:pt x="145" y="533"/>
                                  <a:pt x="153" y="525"/>
                                </a:cubicBezTo>
                                <a:cubicBezTo>
                                  <a:pt x="159" y="519"/>
                                  <a:pt x="165" y="515"/>
                                  <a:pt x="168" y="507"/>
                                </a:cubicBezTo>
                                <a:cubicBezTo>
                                  <a:pt x="171" y="501"/>
                                  <a:pt x="171" y="495"/>
                                  <a:pt x="174" y="489"/>
                                </a:cubicBezTo>
                                <a:cubicBezTo>
                                  <a:pt x="176" y="485"/>
                                  <a:pt x="178" y="481"/>
                                  <a:pt x="180" y="477"/>
                                </a:cubicBezTo>
                                <a:cubicBezTo>
                                  <a:pt x="183" y="444"/>
                                  <a:pt x="199" y="449"/>
                                  <a:pt x="210" y="417"/>
                                </a:cubicBezTo>
                                <a:cubicBezTo>
                                  <a:pt x="216" y="419"/>
                                  <a:pt x="221" y="389"/>
                                  <a:pt x="225" y="387"/>
                                </a:cubicBezTo>
                                <a:cubicBezTo>
                                  <a:pt x="230" y="384"/>
                                  <a:pt x="231" y="369"/>
                                  <a:pt x="231" y="369"/>
                                </a:cubicBezTo>
                                <a:cubicBezTo>
                                  <a:pt x="232" y="354"/>
                                  <a:pt x="231" y="339"/>
                                  <a:pt x="234" y="324"/>
                                </a:cubicBezTo>
                                <a:cubicBezTo>
                                  <a:pt x="236" y="317"/>
                                  <a:pt x="244" y="313"/>
                                  <a:pt x="246" y="306"/>
                                </a:cubicBezTo>
                                <a:cubicBezTo>
                                  <a:pt x="248" y="300"/>
                                  <a:pt x="252" y="288"/>
                                  <a:pt x="252" y="288"/>
                                </a:cubicBezTo>
                                <a:cubicBezTo>
                                  <a:pt x="245" y="268"/>
                                  <a:pt x="250" y="235"/>
                                  <a:pt x="261" y="216"/>
                                </a:cubicBezTo>
                                <a:cubicBezTo>
                                  <a:pt x="266" y="207"/>
                                  <a:pt x="279" y="189"/>
                                  <a:pt x="279" y="189"/>
                                </a:cubicBezTo>
                                <a:cubicBezTo>
                                  <a:pt x="274" y="174"/>
                                  <a:pt x="266" y="183"/>
                                  <a:pt x="261" y="168"/>
                                </a:cubicBezTo>
                                <a:cubicBezTo>
                                  <a:pt x="265" y="152"/>
                                  <a:pt x="268" y="142"/>
                                  <a:pt x="282" y="132"/>
                                </a:cubicBezTo>
                                <a:cubicBezTo>
                                  <a:pt x="289" y="111"/>
                                  <a:pt x="284" y="119"/>
                                  <a:pt x="294" y="105"/>
                                </a:cubicBezTo>
                                <a:cubicBezTo>
                                  <a:pt x="282" y="97"/>
                                  <a:pt x="283" y="88"/>
                                  <a:pt x="279" y="75"/>
                                </a:cubicBezTo>
                                <a:cubicBezTo>
                                  <a:pt x="285" y="6"/>
                                  <a:pt x="278" y="30"/>
                                  <a:pt x="288" y="0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1905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516" name="Freeform 128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431" y="1066"/>
                            <a:ext cx="432" cy="1986"/>
                          </a:xfrm>
                          <a:custGeom>
                            <a:avLst/>
                            <a:gdLst>
                              <a:gd name="T0" fmla="*/ 427 w 432"/>
                              <a:gd name="T1" fmla="*/ 1986 h 1986"/>
                              <a:gd name="T2" fmla="*/ 412 w 432"/>
                              <a:gd name="T3" fmla="*/ 1950 h 1986"/>
                              <a:gd name="T4" fmla="*/ 325 w 432"/>
                              <a:gd name="T5" fmla="*/ 1866 h 1986"/>
                              <a:gd name="T6" fmla="*/ 343 w 432"/>
                              <a:gd name="T7" fmla="*/ 1863 h 1986"/>
                              <a:gd name="T8" fmla="*/ 325 w 432"/>
                              <a:gd name="T9" fmla="*/ 1836 h 1986"/>
                              <a:gd name="T10" fmla="*/ 307 w 432"/>
                              <a:gd name="T11" fmla="*/ 1809 h 1986"/>
                              <a:gd name="T12" fmla="*/ 262 w 432"/>
                              <a:gd name="T13" fmla="*/ 1761 h 1986"/>
                              <a:gd name="T14" fmla="*/ 193 w 432"/>
                              <a:gd name="T15" fmla="*/ 1710 h 1986"/>
                              <a:gd name="T16" fmla="*/ 163 w 432"/>
                              <a:gd name="T17" fmla="*/ 1647 h 1986"/>
                              <a:gd name="T18" fmla="*/ 151 w 432"/>
                              <a:gd name="T19" fmla="*/ 1608 h 1986"/>
                              <a:gd name="T20" fmla="*/ 133 w 432"/>
                              <a:gd name="T21" fmla="*/ 1590 h 1986"/>
                              <a:gd name="T22" fmla="*/ 112 w 432"/>
                              <a:gd name="T23" fmla="*/ 1524 h 1986"/>
                              <a:gd name="T24" fmla="*/ 142 w 432"/>
                              <a:gd name="T25" fmla="*/ 1530 h 1986"/>
                              <a:gd name="T26" fmla="*/ 163 w 432"/>
                              <a:gd name="T27" fmla="*/ 1575 h 1986"/>
                              <a:gd name="T28" fmla="*/ 190 w 432"/>
                              <a:gd name="T29" fmla="*/ 1593 h 1986"/>
                              <a:gd name="T30" fmla="*/ 199 w 432"/>
                              <a:gd name="T31" fmla="*/ 1599 h 1986"/>
                              <a:gd name="T32" fmla="*/ 217 w 432"/>
                              <a:gd name="T33" fmla="*/ 1623 h 1986"/>
                              <a:gd name="T34" fmla="*/ 247 w 432"/>
                              <a:gd name="T35" fmla="*/ 1671 h 1986"/>
                              <a:gd name="T36" fmla="*/ 274 w 432"/>
                              <a:gd name="T37" fmla="*/ 1719 h 1986"/>
                              <a:gd name="T38" fmla="*/ 304 w 432"/>
                              <a:gd name="T39" fmla="*/ 1755 h 1986"/>
                              <a:gd name="T40" fmla="*/ 316 w 432"/>
                              <a:gd name="T41" fmla="*/ 1734 h 1986"/>
                              <a:gd name="T42" fmla="*/ 286 w 432"/>
                              <a:gd name="T43" fmla="*/ 1704 h 1986"/>
                              <a:gd name="T44" fmla="*/ 253 w 432"/>
                              <a:gd name="T45" fmla="*/ 1659 h 1986"/>
                              <a:gd name="T46" fmla="*/ 223 w 432"/>
                              <a:gd name="T47" fmla="*/ 1620 h 1986"/>
                              <a:gd name="T48" fmla="*/ 193 w 432"/>
                              <a:gd name="T49" fmla="*/ 1581 h 1986"/>
                              <a:gd name="T50" fmla="*/ 145 w 432"/>
                              <a:gd name="T51" fmla="*/ 1530 h 1986"/>
                              <a:gd name="T52" fmla="*/ 130 w 432"/>
                              <a:gd name="T53" fmla="*/ 1500 h 1986"/>
                              <a:gd name="T54" fmla="*/ 103 w 432"/>
                              <a:gd name="T55" fmla="*/ 1470 h 1986"/>
                              <a:gd name="T56" fmla="*/ 82 w 432"/>
                              <a:gd name="T57" fmla="*/ 1425 h 1986"/>
                              <a:gd name="T58" fmla="*/ 71 w 432"/>
                              <a:gd name="T59" fmla="*/ 1330 h 1986"/>
                              <a:gd name="T60" fmla="*/ 46 w 432"/>
                              <a:gd name="T61" fmla="*/ 1239 h 1986"/>
                              <a:gd name="T62" fmla="*/ 22 w 432"/>
                              <a:gd name="T63" fmla="*/ 1182 h 1986"/>
                              <a:gd name="T64" fmla="*/ 25 w 432"/>
                              <a:gd name="T65" fmla="*/ 1104 h 1986"/>
                              <a:gd name="T66" fmla="*/ 16 w 432"/>
                              <a:gd name="T67" fmla="*/ 1062 h 1986"/>
                              <a:gd name="T68" fmla="*/ 16 w 432"/>
                              <a:gd name="T69" fmla="*/ 1014 h 1986"/>
                              <a:gd name="T70" fmla="*/ 31 w 432"/>
                              <a:gd name="T71" fmla="*/ 951 h 1986"/>
                              <a:gd name="T72" fmla="*/ 1 w 432"/>
                              <a:gd name="T73" fmla="*/ 837 h 1986"/>
                              <a:gd name="T74" fmla="*/ 22 w 432"/>
                              <a:gd name="T75" fmla="*/ 777 h 1986"/>
                              <a:gd name="T76" fmla="*/ 25 w 432"/>
                              <a:gd name="T77" fmla="*/ 723 h 1986"/>
                              <a:gd name="T78" fmla="*/ 22 w 432"/>
                              <a:gd name="T79" fmla="*/ 621 h 1986"/>
                              <a:gd name="T80" fmla="*/ 40 w 432"/>
                              <a:gd name="T81" fmla="*/ 540 h 1986"/>
                              <a:gd name="T82" fmla="*/ 58 w 432"/>
                              <a:gd name="T83" fmla="*/ 447 h 1986"/>
                              <a:gd name="T84" fmla="*/ 82 w 432"/>
                              <a:gd name="T85" fmla="*/ 363 h 1986"/>
                              <a:gd name="T86" fmla="*/ 94 w 432"/>
                              <a:gd name="T87" fmla="*/ 336 h 1986"/>
                              <a:gd name="T88" fmla="*/ 97 w 432"/>
                              <a:gd name="T89" fmla="*/ 327 h 1986"/>
                              <a:gd name="T90" fmla="*/ 100 w 432"/>
                              <a:gd name="T91" fmla="*/ 291 h 1986"/>
                              <a:gd name="T92" fmla="*/ 148 w 432"/>
                              <a:gd name="T93" fmla="*/ 279 h 1986"/>
                              <a:gd name="T94" fmla="*/ 139 w 432"/>
                              <a:gd name="T95" fmla="*/ 222 h 1986"/>
                              <a:gd name="T96" fmla="*/ 136 w 432"/>
                              <a:gd name="T97" fmla="*/ 213 h 1986"/>
                              <a:gd name="T98" fmla="*/ 172 w 432"/>
                              <a:gd name="T99" fmla="*/ 195 h 1986"/>
                              <a:gd name="T100" fmla="*/ 211 w 432"/>
                              <a:gd name="T101" fmla="*/ 120 h 1986"/>
                              <a:gd name="T102" fmla="*/ 229 w 432"/>
                              <a:gd name="T103" fmla="*/ 129 h 1986"/>
                              <a:gd name="T104" fmla="*/ 235 w 432"/>
                              <a:gd name="T105" fmla="*/ 81 h 1986"/>
                              <a:gd name="T106" fmla="*/ 265 w 432"/>
                              <a:gd name="T107" fmla="*/ 0 h 1986"/>
                              <a:gd name="T108" fmla="*/ 280 w 432"/>
                              <a:gd name="T109" fmla="*/ 39 h 1986"/>
                              <a:gd name="T110" fmla="*/ 292 w 432"/>
                              <a:gd name="T111" fmla="*/ 123 h 198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60000 65536"/>
                              <a:gd name="T163" fmla="*/ 0 60000 65536"/>
                              <a:gd name="T164" fmla="*/ 0 60000 65536"/>
                              <a:gd name="T165" fmla="*/ 0 60000 65536"/>
                              <a:gd name="T166" fmla="*/ 0 60000 65536"/>
                              <a:gd name="T167" fmla="*/ 0 60000 65536"/>
                              <a:gd name="T168" fmla="*/ 0 w 432"/>
                              <a:gd name="T169" fmla="*/ 0 h 1986"/>
                              <a:gd name="T170" fmla="*/ 432 w 432"/>
                              <a:gd name="T171" fmla="*/ 1986 h 1986"/>
                            </a:gdLst>
                            <a:ahLst/>
                            <a:cxnLst>
                              <a:cxn ang="T112">
                                <a:pos x="T0" y="T1"/>
                              </a:cxn>
                              <a:cxn ang="T113">
                                <a:pos x="T2" y="T3"/>
                              </a:cxn>
                              <a:cxn ang="T114">
                                <a:pos x="T4" y="T5"/>
                              </a:cxn>
                              <a:cxn ang="T115">
                                <a:pos x="T6" y="T7"/>
                              </a:cxn>
                              <a:cxn ang="T116">
                                <a:pos x="T8" y="T9"/>
                              </a:cxn>
                              <a:cxn ang="T117">
                                <a:pos x="T10" y="T11"/>
                              </a:cxn>
                              <a:cxn ang="T118">
                                <a:pos x="T12" y="T13"/>
                              </a:cxn>
                              <a:cxn ang="T119">
                                <a:pos x="T14" y="T15"/>
                              </a:cxn>
                              <a:cxn ang="T120">
                                <a:pos x="T16" y="T17"/>
                              </a:cxn>
                              <a:cxn ang="T121">
                                <a:pos x="T18" y="T19"/>
                              </a:cxn>
                              <a:cxn ang="T122">
                                <a:pos x="T20" y="T21"/>
                              </a:cxn>
                              <a:cxn ang="T123">
                                <a:pos x="T22" y="T23"/>
                              </a:cxn>
                              <a:cxn ang="T124">
                                <a:pos x="T24" y="T25"/>
                              </a:cxn>
                              <a:cxn ang="T125">
                                <a:pos x="T26" y="T27"/>
                              </a:cxn>
                              <a:cxn ang="T126">
                                <a:pos x="T28" y="T29"/>
                              </a:cxn>
                              <a:cxn ang="T127">
                                <a:pos x="T30" y="T31"/>
                              </a:cxn>
                              <a:cxn ang="T128">
                                <a:pos x="T32" y="T33"/>
                              </a:cxn>
                              <a:cxn ang="T129">
                                <a:pos x="T34" y="T35"/>
                              </a:cxn>
                              <a:cxn ang="T130">
                                <a:pos x="T36" y="T37"/>
                              </a:cxn>
                              <a:cxn ang="T131">
                                <a:pos x="T38" y="T39"/>
                              </a:cxn>
                              <a:cxn ang="T132">
                                <a:pos x="T40" y="T41"/>
                              </a:cxn>
                              <a:cxn ang="T133">
                                <a:pos x="T42" y="T43"/>
                              </a:cxn>
                              <a:cxn ang="T134">
                                <a:pos x="T44" y="T45"/>
                              </a:cxn>
                              <a:cxn ang="T135">
                                <a:pos x="T46" y="T47"/>
                              </a:cxn>
                              <a:cxn ang="T136">
                                <a:pos x="T48" y="T49"/>
                              </a:cxn>
                              <a:cxn ang="T137">
                                <a:pos x="T50" y="T51"/>
                              </a:cxn>
                              <a:cxn ang="T138">
                                <a:pos x="T52" y="T53"/>
                              </a:cxn>
                              <a:cxn ang="T139">
                                <a:pos x="T54" y="T55"/>
                              </a:cxn>
                              <a:cxn ang="T140">
                                <a:pos x="T56" y="T57"/>
                              </a:cxn>
                              <a:cxn ang="T141">
                                <a:pos x="T58" y="T59"/>
                              </a:cxn>
                              <a:cxn ang="T142">
                                <a:pos x="T60" y="T61"/>
                              </a:cxn>
                              <a:cxn ang="T143">
                                <a:pos x="T62" y="T63"/>
                              </a:cxn>
                              <a:cxn ang="T144">
                                <a:pos x="T64" y="T65"/>
                              </a:cxn>
                              <a:cxn ang="T145">
                                <a:pos x="T66" y="T67"/>
                              </a:cxn>
                              <a:cxn ang="T146">
                                <a:pos x="T68" y="T69"/>
                              </a:cxn>
                              <a:cxn ang="T147">
                                <a:pos x="T70" y="T71"/>
                              </a:cxn>
                              <a:cxn ang="T148">
                                <a:pos x="T72" y="T73"/>
                              </a:cxn>
                              <a:cxn ang="T149">
                                <a:pos x="T74" y="T75"/>
                              </a:cxn>
                              <a:cxn ang="T150">
                                <a:pos x="T76" y="T77"/>
                              </a:cxn>
                              <a:cxn ang="T151">
                                <a:pos x="T78" y="T79"/>
                              </a:cxn>
                              <a:cxn ang="T152">
                                <a:pos x="T80" y="T81"/>
                              </a:cxn>
                              <a:cxn ang="T153">
                                <a:pos x="T82" y="T83"/>
                              </a:cxn>
                              <a:cxn ang="T154">
                                <a:pos x="T84" y="T85"/>
                              </a:cxn>
                              <a:cxn ang="T155">
                                <a:pos x="T86" y="T87"/>
                              </a:cxn>
                              <a:cxn ang="T156">
                                <a:pos x="T88" y="T89"/>
                              </a:cxn>
                              <a:cxn ang="T157">
                                <a:pos x="T90" y="T91"/>
                              </a:cxn>
                              <a:cxn ang="T158">
                                <a:pos x="T92" y="T93"/>
                              </a:cxn>
                              <a:cxn ang="T159">
                                <a:pos x="T94" y="T95"/>
                              </a:cxn>
                              <a:cxn ang="T160">
                                <a:pos x="T96" y="T97"/>
                              </a:cxn>
                              <a:cxn ang="T161">
                                <a:pos x="T98" y="T99"/>
                              </a:cxn>
                              <a:cxn ang="T162">
                                <a:pos x="T100" y="T101"/>
                              </a:cxn>
                              <a:cxn ang="T163">
                                <a:pos x="T102" y="T103"/>
                              </a:cxn>
                              <a:cxn ang="T164">
                                <a:pos x="T104" y="T105"/>
                              </a:cxn>
                              <a:cxn ang="T165">
                                <a:pos x="T106" y="T107"/>
                              </a:cxn>
                              <a:cxn ang="T166">
                                <a:pos x="T108" y="T109"/>
                              </a:cxn>
                              <a:cxn ang="T167">
                                <a:pos x="T110" y="T111"/>
                              </a:cxn>
                            </a:cxnLst>
                            <a:rect l="T168" t="T169" r="T170" b="T171"/>
                            <a:pathLst>
                              <a:path w="432" h="1986">
                                <a:moveTo>
                                  <a:pt x="427" y="1986"/>
                                </a:moveTo>
                                <a:cubicBezTo>
                                  <a:pt x="432" y="1970"/>
                                  <a:pt x="423" y="1961"/>
                                  <a:pt x="412" y="1950"/>
                                </a:cubicBezTo>
                                <a:cubicBezTo>
                                  <a:pt x="405" y="1899"/>
                                  <a:pt x="355" y="1896"/>
                                  <a:pt x="325" y="1866"/>
                                </a:cubicBezTo>
                                <a:cubicBezTo>
                                  <a:pt x="331" y="1865"/>
                                  <a:pt x="339" y="1867"/>
                                  <a:pt x="343" y="1863"/>
                                </a:cubicBezTo>
                                <a:cubicBezTo>
                                  <a:pt x="352" y="1854"/>
                                  <a:pt x="328" y="1838"/>
                                  <a:pt x="325" y="1836"/>
                                </a:cubicBezTo>
                                <a:cubicBezTo>
                                  <a:pt x="319" y="1824"/>
                                  <a:pt x="320" y="1813"/>
                                  <a:pt x="307" y="1809"/>
                                </a:cubicBezTo>
                                <a:cubicBezTo>
                                  <a:pt x="287" y="1789"/>
                                  <a:pt x="297" y="1773"/>
                                  <a:pt x="262" y="1761"/>
                                </a:cubicBezTo>
                                <a:cubicBezTo>
                                  <a:pt x="234" y="1740"/>
                                  <a:pt x="229" y="1716"/>
                                  <a:pt x="193" y="1710"/>
                                </a:cubicBezTo>
                                <a:cubicBezTo>
                                  <a:pt x="188" y="1691"/>
                                  <a:pt x="174" y="1663"/>
                                  <a:pt x="163" y="1647"/>
                                </a:cubicBezTo>
                                <a:cubicBezTo>
                                  <a:pt x="161" y="1635"/>
                                  <a:pt x="159" y="1618"/>
                                  <a:pt x="151" y="1608"/>
                                </a:cubicBezTo>
                                <a:cubicBezTo>
                                  <a:pt x="146" y="1601"/>
                                  <a:pt x="133" y="1590"/>
                                  <a:pt x="133" y="1590"/>
                                </a:cubicBezTo>
                                <a:cubicBezTo>
                                  <a:pt x="138" y="1565"/>
                                  <a:pt x="130" y="1542"/>
                                  <a:pt x="112" y="1524"/>
                                </a:cubicBezTo>
                                <a:cubicBezTo>
                                  <a:pt x="125" y="1520"/>
                                  <a:pt x="131" y="1523"/>
                                  <a:pt x="142" y="1530"/>
                                </a:cubicBezTo>
                                <a:cubicBezTo>
                                  <a:pt x="151" y="1543"/>
                                  <a:pt x="151" y="1564"/>
                                  <a:pt x="163" y="1575"/>
                                </a:cubicBezTo>
                                <a:cubicBezTo>
                                  <a:pt x="171" y="1582"/>
                                  <a:pt x="181" y="1587"/>
                                  <a:pt x="190" y="1593"/>
                                </a:cubicBezTo>
                                <a:cubicBezTo>
                                  <a:pt x="193" y="1595"/>
                                  <a:pt x="199" y="1599"/>
                                  <a:pt x="199" y="1599"/>
                                </a:cubicBezTo>
                                <a:cubicBezTo>
                                  <a:pt x="203" y="1616"/>
                                  <a:pt x="209" y="1609"/>
                                  <a:pt x="217" y="1623"/>
                                </a:cubicBezTo>
                                <a:cubicBezTo>
                                  <a:pt x="228" y="1642"/>
                                  <a:pt x="224" y="1663"/>
                                  <a:pt x="247" y="1671"/>
                                </a:cubicBezTo>
                                <a:cubicBezTo>
                                  <a:pt x="252" y="1687"/>
                                  <a:pt x="264" y="1705"/>
                                  <a:pt x="274" y="1719"/>
                                </a:cubicBezTo>
                                <a:cubicBezTo>
                                  <a:pt x="279" y="1742"/>
                                  <a:pt x="286" y="1743"/>
                                  <a:pt x="304" y="1755"/>
                                </a:cubicBezTo>
                                <a:cubicBezTo>
                                  <a:pt x="339" y="1751"/>
                                  <a:pt x="334" y="1752"/>
                                  <a:pt x="316" y="1734"/>
                                </a:cubicBezTo>
                                <a:cubicBezTo>
                                  <a:pt x="311" y="1718"/>
                                  <a:pt x="295" y="1717"/>
                                  <a:pt x="286" y="1704"/>
                                </a:cubicBezTo>
                                <a:cubicBezTo>
                                  <a:pt x="275" y="1689"/>
                                  <a:pt x="266" y="1672"/>
                                  <a:pt x="253" y="1659"/>
                                </a:cubicBezTo>
                                <a:cubicBezTo>
                                  <a:pt x="250" y="1650"/>
                                  <a:pt x="231" y="1625"/>
                                  <a:pt x="223" y="1620"/>
                                </a:cubicBezTo>
                                <a:cubicBezTo>
                                  <a:pt x="216" y="1609"/>
                                  <a:pt x="205" y="1585"/>
                                  <a:pt x="193" y="1581"/>
                                </a:cubicBezTo>
                                <a:cubicBezTo>
                                  <a:pt x="178" y="1566"/>
                                  <a:pt x="163" y="1542"/>
                                  <a:pt x="145" y="1530"/>
                                </a:cubicBezTo>
                                <a:cubicBezTo>
                                  <a:pt x="137" y="1507"/>
                                  <a:pt x="143" y="1517"/>
                                  <a:pt x="130" y="1500"/>
                                </a:cubicBezTo>
                                <a:cubicBezTo>
                                  <a:pt x="126" y="1488"/>
                                  <a:pt x="114" y="1477"/>
                                  <a:pt x="103" y="1470"/>
                                </a:cubicBezTo>
                                <a:cubicBezTo>
                                  <a:pt x="98" y="1454"/>
                                  <a:pt x="87" y="1441"/>
                                  <a:pt x="82" y="1425"/>
                                </a:cubicBezTo>
                                <a:cubicBezTo>
                                  <a:pt x="92" y="1354"/>
                                  <a:pt x="60" y="1401"/>
                                  <a:pt x="71" y="1330"/>
                                </a:cubicBezTo>
                                <a:cubicBezTo>
                                  <a:pt x="65" y="1299"/>
                                  <a:pt x="56" y="1263"/>
                                  <a:pt x="46" y="1239"/>
                                </a:cubicBezTo>
                                <a:cubicBezTo>
                                  <a:pt x="43" y="1232"/>
                                  <a:pt x="25" y="1204"/>
                                  <a:pt x="22" y="1182"/>
                                </a:cubicBezTo>
                                <a:cubicBezTo>
                                  <a:pt x="19" y="1160"/>
                                  <a:pt x="26" y="1124"/>
                                  <a:pt x="25" y="1104"/>
                                </a:cubicBezTo>
                                <a:cubicBezTo>
                                  <a:pt x="20" y="1086"/>
                                  <a:pt x="23" y="1084"/>
                                  <a:pt x="16" y="1062"/>
                                </a:cubicBezTo>
                                <a:cubicBezTo>
                                  <a:pt x="15" y="1059"/>
                                  <a:pt x="16" y="1014"/>
                                  <a:pt x="16" y="1014"/>
                                </a:cubicBezTo>
                                <a:cubicBezTo>
                                  <a:pt x="23" y="986"/>
                                  <a:pt x="38" y="978"/>
                                  <a:pt x="31" y="951"/>
                                </a:cubicBezTo>
                                <a:cubicBezTo>
                                  <a:pt x="21" y="913"/>
                                  <a:pt x="11" y="875"/>
                                  <a:pt x="1" y="837"/>
                                </a:cubicBezTo>
                                <a:cubicBezTo>
                                  <a:pt x="0" y="808"/>
                                  <a:pt x="18" y="796"/>
                                  <a:pt x="22" y="777"/>
                                </a:cubicBezTo>
                                <a:cubicBezTo>
                                  <a:pt x="19" y="758"/>
                                  <a:pt x="20" y="742"/>
                                  <a:pt x="25" y="723"/>
                                </a:cubicBezTo>
                                <a:cubicBezTo>
                                  <a:pt x="24" y="689"/>
                                  <a:pt x="22" y="655"/>
                                  <a:pt x="22" y="621"/>
                                </a:cubicBezTo>
                                <a:cubicBezTo>
                                  <a:pt x="22" y="594"/>
                                  <a:pt x="34" y="566"/>
                                  <a:pt x="40" y="540"/>
                                </a:cubicBezTo>
                                <a:cubicBezTo>
                                  <a:pt x="48" y="509"/>
                                  <a:pt x="51" y="478"/>
                                  <a:pt x="58" y="447"/>
                                </a:cubicBezTo>
                                <a:cubicBezTo>
                                  <a:pt x="64" y="419"/>
                                  <a:pt x="73" y="391"/>
                                  <a:pt x="82" y="363"/>
                                </a:cubicBezTo>
                                <a:cubicBezTo>
                                  <a:pt x="85" y="354"/>
                                  <a:pt x="91" y="345"/>
                                  <a:pt x="94" y="336"/>
                                </a:cubicBezTo>
                                <a:cubicBezTo>
                                  <a:pt x="95" y="333"/>
                                  <a:pt x="97" y="327"/>
                                  <a:pt x="97" y="327"/>
                                </a:cubicBezTo>
                                <a:cubicBezTo>
                                  <a:pt x="98" y="315"/>
                                  <a:pt x="91" y="299"/>
                                  <a:pt x="100" y="291"/>
                                </a:cubicBezTo>
                                <a:cubicBezTo>
                                  <a:pt x="165" y="239"/>
                                  <a:pt x="137" y="313"/>
                                  <a:pt x="148" y="279"/>
                                </a:cubicBezTo>
                                <a:cubicBezTo>
                                  <a:pt x="151" y="258"/>
                                  <a:pt x="155" y="238"/>
                                  <a:pt x="139" y="222"/>
                                </a:cubicBezTo>
                                <a:cubicBezTo>
                                  <a:pt x="138" y="219"/>
                                  <a:pt x="135" y="216"/>
                                  <a:pt x="136" y="213"/>
                                </a:cubicBezTo>
                                <a:cubicBezTo>
                                  <a:pt x="139" y="206"/>
                                  <a:pt x="165" y="197"/>
                                  <a:pt x="172" y="195"/>
                                </a:cubicBezTo>
                                <a:cubicBezTo>
                                  <a:pt x="178" y="177"/>
                                  <a:pt x="194" y="126"/>
                                  <a:pt x="211" y="120"/>
                                </a:cubicBezTo>
                                <a:cubicBezTo>
                                  <a:pt x="217" y="122"/>
                                  <a:pt x="226" y="135"/>
                                  <a:pt x="229" y="129"/>
                                </a:cubicBezTo>
                                <a:cubicBezTo>
                                  <a:pt x="236" y="115"/>
                                  <a:pt x="230" y="96"/>
                                  <a:pt x="235" y="81"/>
                                </a:cubicBezTo>
                                <a:cubicBezTo>
                                  <a:pt x="243" y="54"/>
                                  <a:pt x="249" y="24"/>
                                  <a:pt x="265" y="0"/>
                                </a:cubicBezTo>
                                <a:cubicBezTo>
                                  <a:pt x="280" y="10"/>
                                  <a:pt x="278" y="19"/>
                                  <a:pt x="280" y="39"/>
                                </a:cubicBezTo>
                                <a:cubicBezTo>
                                  <a:pt x="283" y="66"/>
                                  <a:pt x="292" y="97"/>
                                  <a:pt x="292" y="123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517" name="AutoShape 12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9600000" flipH="1">
                            <a:off x="2726" y="885"/>
                            <a:ext cx="45" cy="181"/>
                          </a:xfrm>
                          <a:prstGeom prst="lightningBolt">
                            <a:avLst/>
                          </a:pr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511" name="Freeform 12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60" y="2504"/>
                        <a:ext cx="185" cy="280"/>
                      </a:xfrm>
                      <a:custGeom>
                        <a:avLst/>
                        <a:gdLst>
                          <a:gd name="T0" fmla="*/ 180 w 185"/>
                          <a:gd name="T1" fmla="*/ 0 h 280"/>
                          <a:gd name="T2" fmla="*/ 172 w 185"/>
                          <a:gd name="T3" fmla="*/ 24 h 280"/>
                          <a:gd name="T4" fmla="*/ 148 w 185"/>
                          <a:gd name="T5" fmla="*/ 32 h 280"/>
                          <a:gd name="T6" fmla="*/ 100 w 185"/>
                          <a:gd name="T7" fmla="*/ 120 h 280"/>
                          <a:gd name="T8" fmla="*/ 44 w 185"/>
                          <a:gd name="T9" fmla="*/ 192 h 280"/>
                          <a:gd name="T10" fmla="*/ 36 w 185"/>
                          <a:gd name="T11" fmla="*/ 216 h 280"/>
                          <a:gd name="T12" fmla="*/ 12 w 185"/>
                          <a:gd name="T13" fmla="*/ 224 h 280"/>
                          <a:gd name="T14" fmla="*/ 44 w 185"/>
                          <a:gd name="T15" fmla="*/ 280 h 280"/>
                          <a:gd name="T16" fmla="*/ 108 w 185"/>
                          <a:gd name="T17" fmla="*/ 200 h 280"/>
                          <a:gd name="T18" fmla="*/ 140 w 185"/>
                          <a:gd name="T19" fmla="*/ 176 h 280"/>
                          <a:gd name="T20" fmla="*/ 164 w 185"/>
                          <a:gd name="T21" fmla="*/ 152 h 280"/>
                          <a:gd name="T22" fmla="*/ 164 w 185"/>
                          <a:gd name="T23" fmla="*/ 56 h 280"/>
                          <a:gd name="T24" fmla="*/ 164 w 185"/>
                          <a:gd name="T25" fmla="*/ 56 h 280"/>
                          <a:gd name="T26" fmla="*/ 180 w 185"/>
                          <a:gd name="T27" fmla="*/ 0 h 280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w 185"/>
                          <a:gd name="T43" fmla="*/ 0 h 280"/>
                          <a:gd name="T44" fmla="*/ 185 w 185"/>
                          <a:gd name="T45" fmla="*/ 280 h 280"/>
                        </a:gdLst>
                        <a:ahLst/>
                        <a:cxnLst>
                          <a:cxn ang="T28">
                            <a:pos x="T0" y="T1"/>
                          </a:cxn>
                          <a:cxn ang="T29">
                            <a:pos x="T2" y="T3"/>
                          </a:cxn>
                          <a:cxn ang="T30">
                            <a:pos x="T4" y="T5"/>
                          </a:cxn>
                          <a:cxn ang="T31">
                            <a:pos x="T6" y="T7"/>
                          </a:cxn>
                          <a:cxn ang="T32">
                            <a:pos x="T8" y="T9"/>
                          </a:cxn>
                          <a:cxn ang="T33">
                            <a:pos x="T10" y="T11"/>
                          </a:cxn>
                          <a:cxn ang="T34">
                            <a:pos x="T12" y="T13"/>
                          </a:cxn>
                          <a:cxn ang="T35">
                            <a:pos x="T14" y="T15"/>
                          </a:cxn>
                          <a:cxn ang="T36">
                            <a:pos x="T16" y="T17"/>
                          </a:cxn>
                          <a:cxn ang="T37">
                            <a:pos x="T18" y="T19"/>
                          </a:cxn>
                          <a:cxn ang="T38">
                            <a:pos x="T20" y="T21"/>
                          </a:cxn>
                          <a:cxn ang="T39">
                            <a:pos x="T22" y="T23"/>
                          </a:cxn>
                          <a:cxn ang="T40">
                            <a:pos x="T24" y="T25"/>
                          </a:cxn>
                          <a:cxn ang="T41">
                            <a:pos x="T26" y="T27"/>
                          </a:cxn>
                        </a:cxnLst>
                        <a:rect l="T42" t="T43" r="T44" b="T45"/>
                        <a:pathLst>
                          <a:path w="185" h="280">
                            <a:moveTo>
                              <a:pt x="180" y="0"/>
                            </a:moveTo>
                            <a:cubicBezTo>
                              <a:pt x="177" y="8"/>
                              <a:pt x="178" y="18"/>
                              <a:pt x="172" y="24"/>
                            </a:cubicBezTo>
                            <a:cubicBezTo>
                              <a:pt x="166" y="30"/>
                              <a:pt x="153" y="25"/>
                              <a:pt x="148" y="32"/>
                            </a:cubicBezTo>
                            <a:cubicBezTo>
                              <a:pt x="112" y="82"/>
                              <a:pt x="150" y="87"/>
                              <a:pt x="100" y="120"/>
                            </a:cubicBezTo>
                            <a:cubicBezTo>
                              <a:pt x="90" y="149"/>
                              <a:pt x="44" y="192"/>
                              <a:pt x="44" y="192"/>
                            </a:cubicBezTo>
                            <a:cubicBezTo>
                              <a:pt x="41" y="200"/>
                              <a:pt x="42" y="210"/>
                              <a:pt x="36" y="216"/>
                            </a:cubicBezTo>
                            <a:cubicBezTo>
                              <a:pt x="30" y="222"/>
                              <a:pt x="15" y="216"/>
                              <a:pt x="12" y="224"/>
                            </a:cubicBezTo>
                            <a:cubicBezTo>
                              <a:pt x="0" y="259"/>
                              <a:pt x="24" y="267"/>
                              <a:pt x="44" y="280"/>
                            </a:cubicBezTo>
                            <a:cubicBezTo>
                              <a:pt x="89" y="265"/>
                              <a:pt x="93" y="245"/>
                              <a:pt x="108" y="200"/>
                            </a:cubicBezTo>
                            <a:cubicBezTo>
                              <a:pt x="112" y="187"/>
                              <a:pt x="130" y="185"/>
                              <a:pt x="140" y="176"/>
                            </a:cubicBezTo>
                            <a:cubicBezTo>
                              <a:pt x="149" y="169"/>
                              <a:pt x="156" y="160"/>
                              <a:pt x="164" y="152"/>
                            </a:cubicBezTo>
                            <a:cubicBezTo>
                              <a:pt x="185" y="88"/>
                              <a:pt x="185" y="120"/>
                              <a:pt x="164" y="56"/>
                            </a:cubicBezTo>
                            <a:cubicBezTo>
                              <a:pt x="169" y="37"/>
                              <a:pt x="175" y="19"/>
                              <a:pt x="180" y="0"/>
                            </a:cubicBezTo>
                            <a:close/>
                          </a:path>
                        </a:pathLst>
                      </a:custGeom>
                      <a:solidFill>
                        <a:srgbClr val="ECD846"/>
                      </a:solidFill>
                      <a:ln w="9525">
                        <a:solidFill>
                          <a:srgbClr val="CC99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</p:grpSp>
                <p:sp>
                  <p:nvSpPr>
                    <p:cNvPr id="509" name="Freeform 508"/>
                    <p:cNvSpPr/>
                    <p:nvPr/>
                  </p:nvSpPr>
                  <p:spPr>
                    <a:xfrm>
                      <a:off x="3622876" y="1608881"/>
                      <a:ext cx="476041" cy="544010"/>
                    </a:xfrm>
                    <a:custGeom>
                      <a:avLst/>
                      <a:gdLst>
                        <a:gd name="connsiteX0" fmla="*/ 335666 w 476041"/>
                        <a:gd name="connsiteY0" fmla="*/ 416689 h 544010"/>
                        <a:gd name="connsiteX1" fmla="*/ 335666 w 476041"/>
                        <a:gd name="connsiteY1" fmla="*/ 416689 h 544010"/>
                        <a:gd name="connsiteX2" fmla="*/ 416689 w 476041"/>
                        <a:gd name="connsiteY2" fmla="*/ 532435 h 544010"/>
                        <a:gd name="connsiteX3" fmla="*/ 451413 w 476041"/>
                        <a:gd name="connsiteY3" fmla="*/ 544010 h 544010"/>
                        <a:gd name="connsiteX4" fmla="*/ 451413 w 476041"/>
                        <a:gd name="connsiteY4" fmla="*/ 370390 h 544010"/>
                        <a:gd name="connsiteX5" fmla="*/ 428263 w 476041"/>
                        <a:gd name="connsiteY5" fmla="*/ 347241 h 544010"/>
                        <a:gd name="connsiteX6" fmla="*/ 393539 w 476041"/>
                        <a:gd name="connsiteY6" fmla="*/ 335666 h 544010"/>
                        <a:gd name="connsiteX7" fmla="*/ 347240 w 476041"/>
                        <a:gd name="connsiteY7" fmla="*/ 289367 h 544010"/>
                        <a:gd name="connsiteX8" fmla="*/ 289367 w 476041"/>
                        <a:gd name="connsiteY8" fmla="*/ 243068 h 544010"/>
                        <a:gd name="connsiteX9" fmla="*/ 266218 w 476041"/>
                        <a:gd name="connsiteY9" fmla="*/ 208344 h 544010"/>
                        <a:gd name="connsiteX10" fmla="*/ 208344 w 476041"/>
                        <a:gd name="connsiteY10" fmla="*/ 162046 h 544010"/>
                        <a:gd name="connsiteX11" fmla="*/ 138896 w 476041"/>
                        <a:gd name="connsiteY11" fmla="*/ 115747 h 544010"/>
                        <a:gd name="connsiteX12" fmla="*/ 115747 w 476041"/>
                        <a:gd name="connsiteY12" fmla="*/ 81023 h 544010"/>
                        <a:gd name="connsiteX13" fmla="*/ 81023 w 476041"/>
                        <a:gd name="connsiteY13" fmla="*/ 69448 h 544010"/>
                        <a:gd name="connsiteX14" fmla="*/ 69448 w 476041"/>
                        <a:gd name="connsiteY14" fmla="*/ 34724 h 544010"/>
                        <a:gd name="connsiteX15" fmla="*/ 34724 w 476041"/>
                        <a:gd name="connsiteY15" fmla="*/ 23149 h 544010"/>
                        <a:gd name="connsiteX16" fmla="*/ 0 w 476041"/>
                        <a:gd name="connsiteY16" fmla="*/ 0 h 544010"/>
                        <a:gd name="connsiteX17" fmla="*/ 11575 w 476041"/>
                        <a:gd name="connsiteY17" fmla="*/ 92597 h 544010"/>
                        <a:gd name="connsiteX18" fmla="*/ 34724 w 476041"/>
                        <a:gd name="connsiteY18" fmla="*/ 115747 h 544010"/>
                        <a:gd name="connsiteX19" fmla="*/ 57873 w 476041"/>
                        <a:gd name="connsiteY19" fmla="*/ 196770 h 544010"/>
                        <a:gd name="connsiteX20" fmla="*/ 81023 w 476041"/>
                        <a:gd name="connsiteY20" fmla="*/ 231494 h 544010"/>
                        <a:gd name="connsiteX21" fmla="*/ 115747 w 476041"/>
                        <a:gd name="connsiteY21" fmla="*/ 300942 h 544010"/>
                        <a:gd name="connsiteX22" fmla="*/ 185195 w 476041"/>
                        <a:gd name="connsiteY22" fmla="*/ 324091 h 544010"/>
                        <a:gd name="connsiteX23" fmla="*/ 254643 w 476041"/>
                        <a:gd name="connsiteY23" fmla="*/ 358815 h 544010"/>
                        <a:gd name="connsiteX24" fmla="*/ 289367 w 476041"/>
                        <a:gd name="connsiteY24" fmla="*/ 370390 h 544010"/>
                        <a:gd name="connsiteX25" fmla="*/ 324091 w 476041"/>
                        <a:gd name="connsiteY25" fmla="*/ 393539 h 544010"/>
                        <a:gd name="connsiteX26" fmla="*/ 335666 w 476041"/>
                        <a:gd name="connsiteY26" fmla="*/ 416689 h 544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476041" h="544010">
                          <a:moveTo>
                            <a:pt x="335666" y="416689"/>
                          </a:moveTo>
                          <a:lnTo>
                            <a:pt x="335666" y="416689"/>
                          </a:lnTo>
                          <a:cubicBezTo>
                            <a:pt x="370702" y="486759"/>
                            <a:pt x="360300" y="504240"/>
                            <a:pt x="416689" y="532435"/>
                          </a:cubicBezTo>
                          <a:cubicBezTo>
                            <a:pt x="427602" y="537891"/>
                            <a:pt x="439838" y="540152"/>
                            <a:pt x="451413" y="544010"/>
                          </a:cubicBezTo>
                          <a:cubicBezTo>
                            <a:pt x="474516" y="474697"/>
                            <a:pt x="476041" y="485320"/>
                            <a:pt x="451413" y="370390"/>
                          </a:cubicBezTo>
                          <a:cubicBezTo>
                            <a:pt x="449126" y="359719"/>
                            <a:pt x="437621" y="352856"/>
                            <a:pt x="428263" y="347241"/>
                          </a:cubicBezTo>
                          <a:cubicBezTo>
                            <a:pt x="417801" y="340964"/>
                            <a:pt x="405114" y="339524"/>
                            <a:pt x="393539" y="335666"/>
                          </a:cubicBezTo>
                          <a:cubicBezTo>
                            <a:pt x="378106" y="320233"/>
                            <a:pt x="365400" y="301474"/>
                            <a:pt x="347240" y="289367"/>
                          </a:cubicBezTo>
                          <a:cubicBezTo>
                            <a:pt x="321454" y="272177"/>
                            <a:pt x="308217" y="266632"/>
                            <a:pt x="289367" y="243068"/>
                          </a:cubicBezTo>
                          <a:cubicBezTo>
                            <a:pt x="280677" y="232205"/>
                            <a:pt x="274908" y="219207"/>
                            <a:pt x="266218" y="208344"/>
                          </a:cubicBezTo>
                          <a:cubicBezTo>
                            <a:pt x="241377" y="177293"/>
                            <a:pt x="241765" y="188783"/>
                            <a:pt x="208344" y="162046"/>
                          </a:cubicBezTo>
                          <a:cubicBezTo>
                            <a:pt x="149426" y="114911"/>
                            <a:pt x="232221" y="162408"/>
                            <a:pt x="138896" y="115747"/>
                          </a:cubicBezTo>
                          <a:cubicBezTo>
                            <a:pt x="131180" y="104172"/>
                            <a:pt x="126610" y="89713"/>
                            <a:pt x="115747" y="81023"/>
                          </a:cubicBezTo>
                          <a:cubicBezTo>
                            <a:pt x="106220" y="73401"/>
                            <a:pt x="89650" y="78075"/>
                            <a:pt x="81023" y="69448"/>
                          </a:cubicBezTo>
                          <a:cubicBezTo>
                            <a:pt x="72396" y="60821"/>
                            <a:pt x="78075" y="43351"/>
                            <a:pt x="69448" y="34724"/>
                          </a:cubicBezTo>
                          <a:cubicBezTo>
                            <a:pt x="60821" y="26097"/>
                            <a:pt x="45637" y="28605"/>
                            <a:pt x="34724" y="23149"/>
                          </a:cubicBezTo>
                          <a:cubicBezTo>
                            <a:pt x="22282" y="16928"/>
                            <a:pt x="11575" y="7716"/>
                            <a:pt x="0" y="0"/>
                          </a:cubicBezTo>
                          <a:cubicBezTo>
                            <a:pt x="3858" y="30866"/>
                            <a:pt x="2637" y="62803"/>
                            <a:pt x="11575" y="92597"/>
                          </a:cubicBezTo>
                          <a:cubicBezTo>
                            <a:pt x="14711" y="103050"/>
                            <a:pt x="29109" y="106389"/>
                            <a:pt x="34724" y="115747"/>
                          </a:cubicBezTo>
                          <a:cubicBezTo>
                            <a:pt x="45991" y="134525"/>
                            <a:pt x="50301" y="179102"/>
                            <a:pt x="57873" y="196770"/>
                          </a:cubicBezTo>
                          <a:cubicBezTo>
                            <a:pt x="63353" y="209556"/>
                            <a:pt x="73306" y="219919"/>
                            <a:pt x="81023" y="231494"/>
                          </a:cubicBezTo>
                          <a:cubicBezTo>
                            <a:pt x="87330" y="250416"/>
                            <a:pt x="96850" y="289132"/>
                            <a:pt x="115747" y="300942"/>
                          </a:cubicBezTo>
                          <a:cubicBezTo>
                            <a:pt x="136440" y="313875"/>
                            <a:pt x="162046" y="316375"/>
                            <a:pt x="185195" y="324091"/>
                          </a:cubicBezTo>
                          <a:cubicBezTo>
                            <a:pt x="272470" y="353183"/>
                            <a:pt x="164897" y="313942"/>
                            <a:pt x="254643" y="358815"/>
                          </a:cubicBezTo>
                          <a:cubicBezTo>
                            <a:pt x="265556" y="364271"/>
                            <a:pt x="278454" y="364934"/>
                            <a:pt x="289367" y="370390"/>
                          </a:cubicBezTo>
                          <a:cubicBezTo>
                            <a:pt x="301809" y="376611"/>
                            <a:pt x="313228" y="384849"/>
                            <a:pt x="324091" y="393539"/>
                          </a:cubicBezTo>
                          <a:cubicBezTo>
                            <a:pt x="356438" y="419417"/>
                            <a:pt x="333737" y="412831"/>
                            <a:pt x="335666" y="416689"/>
                          </a:cubicBezTo>
                          <a:close/>
                        </a:path>
                      </a:pathLst>
                    </a:custGeom>
                    <a:solidFill>
                      <a:srgbClr val="ECD846"/>
                    </a:solidFill>
                    <a:ln>
                      <a:solidFill>
                        <a:srgbClr val="CC99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400">
                        <a:defRPr/>
                      </a:pPr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30" name="Group 154"/>
                  <p:cNvGrpSpPr/>
                  <p:nvPr/>
                </p:nvGrpSpPr>
                <p:grpSpPr>
                  <a:xfrm rot="2633095">
                    <a:off x="3563888" y="1700808"/>
                    <a:ext cx="304572" cy="648072"/>
                    <a:chOff x="3622876" y="1044283"/>
                    <a:chExt cx="1960756" cy="3563452"/>
                  </a:xfrm>
                </p:grpSpPr>
                <p:grpSp>
                  <p:nvGrpSpPr>
                    <p:cNvPr id="935" name="Group 1280"/>
                    <p:cNvGrpSpPr>
                      <a:grpSpLocks/>
                    </p:cNvGrpSpPr>
                    <p:nvPr/>
                  </p:nvGrpSpPr>
                  <p:grpSpPr bwMode="auto">
                    <a:xfrm rot="18992529" flipH="1" flipV="1">
                      <a:off x="4245701" y="1044283"/>
                      <a:ext cx="1337931" cy="3563452"/>
                      <a:chOff x="2440" y="885"/>
                      <a:chExt cx="758" cy="2167"/>
                    </a:xfrm>
                  </p:grpSpPr>
                  <p:grpSp>
                    <p:nvGrpSpPr>
                      <p:cNvPr id="936" name="Group 128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40" y="885"/>
                        <a:ext cx="758" cy="2167"/>
                        <a:chOff x="2431" y="885"/>
                        <a:chExt cx="758" cy="2167"/>
                      </a:xfrm>
                    </p:grpSpPr>
                    <p:sp>
                      <p:nvSpPr>
                        <p:cNvPr id="502" name="Freeform 128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709" y="1037"/>
                          <a:ext cx="480" cy="1028"/>
                        </a:xfrm>
                        <a:custGeom>
                          <a:avLst/>
                          <a:gdLst>
                            <a:gd name="T0" fmla="*/ 471 w 480"/>
                            <a:gd name="T1" fmla="*/ 1017 h 1028"/>
                            <a:gd name="T2" fmla="*/ 468 w 480"/>
                            <a:gd name="T3" fmla="*/ 993 h 1028"/>
                            <a:gd name="T4" fmla="*/ 474 w 480"/>
                            <a:gd name="T5" fmla="*/ 957 h 1028"/>
                            <a:gd name="T6" fmla="*/ 468 w 480"/>
                            <a:gd name="T7" fmla="*/ 882 h 1028"/>
                            <a:gd name="T8" fmla="*/ 477 w 480"/>
                            <a:gd name="T9" fmla="*/ 816 h 1028"/>
                            <a:gd name="T10" fmla="*/ 474 w 480"/>
                            <a:gd name="T11" fmla="*/ 807 h 1028"/>
                            <a:gd name="T12" fmla="*/ 459 w 480"/>
                            <a:gd name="T13" fmla="*/ 750 h 1028"/>
                            <a:gd name="T14" fmla="*/ 459 w 480"/>
                            <a:gd name="T15" fmla="*/ 705 h 1028"/>
                            <a:gd name="T16" fmla="*/ 450 w 480"/>
                            <a:gd name="T17" fmla="*/ 708 h 1028"/>
                            <a:gd name="T18" fmla="*/ 456 w 480"/>
                            <a:gd name="T19" fmla="*/ 699 h 1028"/>
                            <a:gd name="T20" fmla="*/ 450 w 480"/>
                            <a:gd name="T21" fmla="*/ 669 h 1028"/>
                            <a:gd name="T22" fmla="*/ 444 w 480"/>
                            <a:gd name="T23" fmla="*/ 591 h 1028"/>
                            <a:gd name="T24" fmla="*/ 429 w 480"/>
                            <a:gd name="T25" fmla="*/ 510 h 1028"/>
                            <a:gd name="T26" fmla="*/ 432 w 480"/>
                            <a:gd name="T27" fmla="*/ 480 h 1028"/>
                            <a:gd name="T28" fmla="*/ 423 w 480"/>
                            <a:gd name="T29" fmla="*/ 483 h 1028"/>
                            <a:gd name="T30" fmla="*/ 408 w 480"/>
                            <a:gd name="T31" fmla="*/ 438 h 1028"/>
                            <a:gd name="T32" fmla="*/ 384 w 480"/>
                            <a:gd name="T33" fmla="*/ 408 h 1028"/>
                            <a:gd name="T34" fmla="*/ 372 w 480"/>
                            <a:gd name="T35" fmla="*/ 336 h 1028"/>
                            <a:gd name="T36" fmla="*/ 351 w 480"/>
                            <a:gd name="T37" fmla="*/ 330 h 1028"/>
                            <a:gd name="T38" fmla="*/ 345 w 480"/>
                            <a:gd name="T39" fmla="*/ 294 h 1028"/>
                            <a:gd name="T40" fmla="*/ 312 w 480"/>
                            <a:gd name="T41" fmla="*/ 222 h 1028"/>
                            <a:gd name="T42" fmla="*/ 306 w 480"/>
                            <a:gd name="T43" fmla="*/ 174 h 1028"/>
                            <a:gd name="T44" fmla="*/ 297 w 480"/>
                            <a:gd name="T45" fmla="*/ 177 h 1028"/>
                            <a:gd name="T46" fmla="*/ 291 w 480"/>
                            <a:gd name="T47" fmla="*/ 186 h 1028"/>
                            <a:gd name="T48" fmla="*/ 279 w 480"/>
                            <a:gd name="T49" fmla="*/ 156 h 1028"/>
                            <a:gd name="T50" fmla="*/ 246 w 480"/>
                            <a:gd name="T51" fmla="*/ 147 h 1028"/>
                            <a:gd name="T52" fmla="*/ 225 w 480"/>
                            <a:gd name="T53" fmla="*/ 132 h 1028"/>
                            <a:gd name="T54" fmla="*/ 201 w 480"/>
                            <a:gd name="T55" fmla="*/ 105 h 1028"/>
                            <a:gd name="T56" fmla="*/ 159 w 480"/>
                            <a:gd name="T57" fmla="*/ 96 h 1028"/>
                            <a:gd name="T58" fmla="*/ 102 w 480"/>
                            <a:gd name="T59" fmla="*/ 63 h 1028"/>
                            <a:gd name="T60" fmla="*/ 78 w 480"/>
                            <a:gd name="T61" fmla="*/ 33 h 1028"/>
                            <a:gd name="T62" fmla="*/ 51 w 480"/>
                            <a:gd name="T63" fmla="*/ 12 h 1028"/>
                            <a:gd name="T64" fmla="*/ 33 w 480"/>
                            <a:gd name="T65" fmla="*/ 0 h 1028"/>
                            <a:gd name="T66" fmla="*/ 21 w 480"/>
                            <a:gd name="T67" fmla="*/ 48 h 1028"/>
                            <a:gd name="T68" fmla="*/ 48 w 480"/>
                            <a:gd name="T69" fmla="*/ 132 h 1028"/>
                            <a:gd name="T70" fmla="*/ 117 w 480"/>
                            <a:gd name="T71" fmla="*/ 108 h 1028"/>
                            <a:gd name="T72" fmla="*/ 126 w 480"/>
                            <a:gd name="T73" fmla="*/ 120 h 1028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w 480"/>
                            <a:gd name="T112" fmla="*/ 0 h 1028"/>
                            <a:gd name="T113" fmla="*/ 480 w 480"/>
                            <a:gd name="T114" fmla="*/ 1028 h 1028"/>
                          </a:gdLst>
                          <a:ahLst/>
                          <a:cxnLst>
                            <a:cxn ang="T74">
                              <a:pos x="T0" y="T1"/>
                            </a:cxn>
                            <a:cxn ang="T75">
                              <a:pos x="T2" y="T3"/>
                            </a:cxn>
                            <a:cxn ang="T76">
                              <a:pos x="T4" y="T5"/>
                            </a:cxn>
                            <a:cxn ang="T77">
                              <a:pos x="T6" y="T7"/>
                            </a:cxn>
                            <a:cxn ang="T78">
                              <a:pos x="T8" y="T9"/>
                            </a:cxn>
                            <a:cxn ang="T79">
                              <a:pos x="T10" y="T11"/>
                            </a:cxn>
                            <a:cxn ang="T80">
                              <a:pos x="T12" y="T13"/>
                            </a:cxn>
                            <a:cxn ang="T81">
                              <a:pos x="T14" y="T15"/>
                            </a:cxn>
                            <a:cxn ang="T82">
                              <a:pos x="T16" y="T17"/>
                            </a:cxn>
                            <a:cxn ang="T83">
                              <a:pos x="T18" y="T19"/>
                            </a:cxn>
                            <a:cxn ang="T84">
                              <a:pos x="T20" y="T21"/>
                            </a:cxn>
                            <a:cxn ang="T85">
                              <a:pos x="T22" y="T23"/>
                            </a:cxn>
                            <a:cxn ang="T86">
                              <a:pos x="T24" y="T25"/>
                            </a:cxn>
                            <a:cxn ang="T87">
                              <a:pos x="T26" y="T27"/>
                            </a:cxn>
                            <a:cxn ang="T88">
                              <a:pos x="T28" y="T29"/>
                            </a:cxn>
                            <a:cxn ang="T89">
                              <a:pos x="T30" y="T31"/>
                            </a:cxn>
                            <a:cxn ang="T90">
                              <a:pos x="T32" y="T33"/>
                            </a:cxn>
                            <a:cxn ang="T91">
                              <a:pos x="T34" y="T35"/>
                            </a:cxn>
                            <a:cxn ang="T92">
                              <a:pos x="T36" y="T37"/>
                            </a:cxn>
                            <a:cxn ang="T93">
                              <a:pos x="T38" y="T39"/>
                            </a:cxn>
                            <a:cxn ang="T94">
                              <a:pos x="T40" y="T41"/>
                            </a:cxn>
                            <a:cxn ang="T95">
                              <a:pos x="T42" y="T43"/>
                            </a:cxn>
                            <a:cxn ang="T96">
                              <a:pos x="T44" y="T45"/>
                            </a:cxn>
                            <a:cxn ang="T97">
                              <a:pos x="T46" y="T47"/>
                            </a:cxn>
                            <a:cxn ang="T98">
                              <a:pos x="T48" y="T49"/>
                            </a:cxn>
                            <a:cxn ang="T99">
                              <a:pos x="T50" y="T51"/>
                            </a:cxn>
                            <a:cxn ang="T100">
                              <a:pos x="T52" y="T53"/>
                            </a:cxn>
                            <a:cxn ang="T101">
                              <a:pos x="T54" y="T55"/>
                            </a:cxn>
                            <a:cxn ang="T102">
                              <a:pos x="T56" y="T57"/>
                            </a:cxn>
                            <a:cxn ang="T103">
                              <a:pos x="T58" y="T59"/>
                            </a:cxn>
                            <a:cxn ang="T104">
                              <a:pos x="T60" y="T61"/>
                            </a:cxn>
                            <a:cxn ang="T105">
                              <a:pos x="T62" y="T63"/>
                            </a:cxn>
                            <a:cxn ang="T106">
                              <a:pos x="T64" y="T65"/>
                            </a:cxn>
                            <a:cxn ang="T107">
                              <a:pos x="T66" y="T67"/>
                            </a:cxn>
                            <a:cxn ang="T108">
                              <a:pos x="T68" y="T69"/>
                            </a:cxn>
                            <a:cxn ang="T109">
                              <a:pos x="T70" y="T71"/>
                            </a:cxn>
                            <a:cxn ang="T110">
                              <a:pos x="T72" y="T73"/>
                            </a:cxn>
                          </a:cxnLst>
                          <a:rect l="T111" t="T112" r="T113" b="T114"/>
                          <a:pathLst>
                            <a:path w="480" h="1028">
                              <a:moveTo>
                                <a:pt x="471" y="1017"/>
                              </a:moveTo>
                              <a:cubicBezTo>
                                <a:pt x="480" y="983"/>
                                <a:pt x="471" y="1028"/>
                                <a:pt x="468" y="993"/>
                              </a:cubicBezTo>
                              <a:cubicBezTo>
                                <a:pt x="467" y="982"/>
                                <a:pt x="471" y="968"/>
                                <a:pt x="474" y="957"/>
                              </a:cubicBezTo>
                              <a:cubicBezTo>
                                <a:pt x="470" y="931"/>
                                <a:pt x="476" y="907"/>
                                <a:pt x="468" y="882"/>
                              </a:cubicBezTo>
                              <a:cubicBezTo>
                                <a:pt x="470" y="860"/>
                                <a:pt x="474" y="838"/>
                                <a:pt x="477" y="816"/>
                              </a:cubicBezTo>
                              <a:cubicBezTo>
                                <a:pt x="476" y="813"/>
                                <a:pt x="474" y="810"/>
                                <a:pt x="474" y="807"/>
                              </a:cubicBezTo>
                              <a:cubicBezTo>
                                <a:pt x="474" y="782"/>
                                <a:pt x="461" y="775"/>
                                <a:pt x="459" y="750"/>
                              </a:cubicBezTo>
                              <a:cubicBezTo>
                                <a:pt x="458" y="739"/>
                                <a:pt x="459" y="705"/>
                                <a:pt x="459" y="705"/>
                              </a:cubicBezTo>
                              <a:cubicBezTo>
                                <a:pt x="456" y="706"/>
                                <a:pt x="451" y="711"/>
                                <a:pt x="450" y="708"/>
                              </a:cubicBezTo>
                              <a:cubicBezTo>
                                <a:pt x="448" y="705"/>
                                <a:pt x="456" y="703"/>
                                <a:pt x="456" y="699"/>
                              </a:cubicBezTo>
                              <a:cubicBezTo>
                                <a:pt x="457" y="688"/>
                                <a:pt x="453" y="679"/>
                                <a:pt x="450" y="669"/>
                              </a:cubicBezTo>
                              <a:cubicBezTo>
                                <a:pt x="453" y="642"/>
                                <a:pt x="453" y="617"/>
                                <a:pt x="444" y="591"/>
                              </a:cubicBezTo>
                              <a:cubicBezTo>
                                <a:pt x="459" y="547"/>
                                <a:pt x="462" y="546"/>
                                <a:pt x="429" y="510"/>
                              </a:cubicBezTo>
                              <a:cubicBezTo>
                                <a:pt x="428" y="519"/>
                                <a:pt x="435" y="472"/>
                                <a:pt x="432" y="480"/>
                              </a:cubicBezTo>
                              <a:cubicBezTo>
                                <a:pt x="431" y="483"/>
                                <a:pt x="424" y="486"/>
                                <a:pt x="423" y="483"/>
                              </a:cubicBezTo>
                              <a:cubicBezTo>
                                <a:pt x="408" y="434"/>
                                <a:pt x="437" y="445"/>
                                <a:pt x="408" y="438"/>
                              </a:cubicBezTo>
                              <a:cubicBezTo>
                                <a:pt x="400" y="428"/>
                                <a:pt x="391" y="419"/>
                                <a:pt x="384" y="408"/>
                              </a:cubicBezTo>
                              <a:cubicBezTo>
                                <a:pt x="382" y="394"/>
                                <a:pt x="382" y="346"/>
                                <a:pt x="372" y="336"/>
                              </a:cubicBezTo>
                              <a:cubicBezTo>
                                <a:pt x="367" y="331"/>
                                <a:pt x="358" y="332"/>
                                <a:pt x="351" y="330"/>
                              </a:cubicBezTo>
                              <a:cubicBezTo>
                                <a:pt x="347" y="315"/>
                                <a:pt x="353" y="307"/>
                                <a:pt x="345" y="294"/>
                              </a:cubicBezTo>
                              <a:cubicBezTo>
                                <a:pt x="345" y="291"/>
                                <a:pt x="341" y="212"/>
                                <a:pt x="312" y="222"/>
                              </a:cubicBezTo>
                              <a:cubicBezTo>
                                <a:pt x="305" y="202"/>
                                <a:pt x="312" y="168"/>
                                <a:pt x="306" y="174"/>
                              </a:cubicBezTo>
                              <a:cubicBezTo>
                                <a:pt x="304" y="176"/>
                                <a:pt x="299" y="175"/>
                                <a:pt x="297" y="177"/>
                              </a:cubicBezTo>
                              <a:cubicBezTo>
                                <a:pt x="295" y="179"/>
                                <a:pt x="283" y="211"/>
                                <a:pt x="291" y="186"/>
                              </a:cubicBezTo>
                              <a:cubicBezTo>
                                <a:pt x="289" y="177"/>
                                <a:pt x="287" y="162"/>
                                <a:pt x="279" y="156"/>
                              </a:cubicBezTo>
                              <a:cubicBezTo>
                                <a:pt x="270" y="149"/>
                                <a:pt x="246" y="147"/>
                                <a:pt x="246" y="147"/>
                              </a:cubicBezTo>
                              <a:cubicBezTo>
                                <a:pt x="240" y="141"/>
                                <a:pt x="231" y="138"/>
                                <a:pt x="225" y="132"/>
                              </a:cubicBezTo>
                              <a:cubicBezTo>
                                <a:pt x="213" y="120"/>
                                <a:pt x="218" y="114"/>
                                <a:pt x="201" y="105"/>
                              </a:cubicBezTo>
                              <a:cubicBezTo>
                                <a:pt x="182" y="110"/>
                                <a:pt x="176" y="102"/>
                                <a:pt x="159" y="96"/>
                              </a:cubicBezTo>
                              <a:cubicBezTo>
                                <a:pt x="143" y="80"/>
                                <a:pt x="119" y="78"/>
                                <a:pt x="102" y="63"/>
                              </a:cubicBezTo>
                              <a:cubicBezTo>
                                <a:pt x="64" y="29"/>
                                <a:pt x="97" y="59"/>
                                <a:pt x="78" y="33"/>
                              </a:cubicBezTo>
                              <a:cubicBezTo>
                                <a:pt x="72" y="24"/>
                                <a:pt x="59" y="18"/>
                                <a:pt x="51" y="12"/>
                              </a:cubicBezTo>
                              <a:cubicBezTo>
                                <a:pt x="45" y="8"/>
                                <a:pt x="33" y="0"/>
                                <a:pt x="33" y="0"/>
                              </a:cubicBezTo>
                              <a:cubicBezTo>
                                <a:pt x="0" y="11"/>
                                <a:pt x="11" y="11"/>
                                <a:pt x="21" y="48"/>
                              </a:cubicBezTo>
                              <a:cubicBezTo>
                                <a:pt x="23" y="55"/>
                                <a:pt x="41" y="129"/>
                                <a:pt x="48" y="132"/>
                              </a:cubicBezTo>
                              <a:cubicBezTo>
                                <a:pt x="78" y="126"/>
                                <a:pt x="90" y="103"/>
                                <a:pt x="117" y="108"/>
                              </a:cubicBezTo>
                              <a:cubicBezTo>
                                <a:pt x="124" y="118"/>
                                <a:pt x="120" y="114"/>
                                <a:pt x="126" y="120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grpSp>
                      <p:nvGrpSpPr>
                        <p:cNvPr id="937" name="Group 128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31" y="885"/>
                          <a:ext cx="758" cy="2167"/>
                          <a:chOff x="2431" y="885"/>
                          <a:chExt cx="758" cy="2167"/>
                        </a:xfrm>
                      </p:grpSpPr>
                      <p:sp>
                        <p:nvSpPr>
                          <p:cNvPr id="504" name="Oval 12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476" y="1157"/>
                            <a:ext cx="681" cy="1542"/>
                          </a:xfrm>
                          <a:prstGeom prst="ellipse">
                            <a:avLst/>
                          </a:pr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505" name="Freeform 128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95" y="2048"/>
                            <a:ext cx="294" cy="993"/>
                          </a:xfrm>
                          <a:custGeom>
                            <a:avLst/>
                            <a:gdLst>
                              <a:gd name="T0" fmla="*/ 0 w 294"/>
                              <a:gd name="T1" fmla="*/ 993 h 993"/>
                              <a:gd name="T2" fmla="*/ 15 w 294"/>
                              <a:gd name="T3" fmla="*/ 942 h 993"/>
                              <a:gd name="T4" fmla="*/ 30 w 294"/>
                              <a:gd name="T5" fmla="*/ 921 h 993"/>
                              <a:gd name="T6" fmla="*/ 51 w 294"/>
                              <a:gd name="T7" fmla="*/ 897 h 993"/>
                              <a:gd name="T8" fmla="*/ 66 w 294"/>
                              <a:gd name="T9" fmla="*/ 855 h 993"/>
                              <a:gd name="T10" fmla="*/ 78 w 294"/>
                              <a:gd name="T11" fmla="*/ 837 h 993"/>
                              <a:gd name="T12" fmla="*/ 84 w 294"/>
                              <a:gd name="T13" fmla="*/ 828 h 993"/>
                              <a:gd name="T14" fmla="*/ 108 w 294"/>
                              <a:gd name="T15" fmla="*/ 795 h 993"/>
                              <a:gd name="T16" fmla="*/ 129 w 294"/>
                              <a:gd name="T17" fmla="*/ 714 h 993"/>
                              <a:gd name="T18" fmla="*/ 147 w 294"/>
                              <a:gd name="T19" fmla="*/ 675 h 993"/>
                              <a:gd name="T20" fmla="*/ 162 w 294"/>
                              <a:gd name="T21" fmla="*/ 627 h 993"/>
                              <a:gd name="T22" fmla="*/ 204 w 294"/>
                              <a:gd name="T23" fmla="*/ 519 h 993"/>
                              <a:gd name="T24" fmla="*/ 141 w 294"/>
                              <a:gd name="T25" fmla="*/ 543 h 993"/>
                              <a:gd name="T26" fmla="*/ 99 w 294"/>
                              <a:gd name="T27" fmla="*/ 597 h 993"/>
                              <a:gd name="T28" fmla="*/ 81 w 294"/>
                              <a:gd name="T29" fmla="*/ 672 h 993"/>
                              <a:gd name="T30" fmla="*/ 69 w 294"/>
                              <a:gd name="T31" fmla="*/ 690 h 993"/>
                              <a:gd name="T32" fmla="*/ 78 w 294"/>
                              <a:gd name="T33" fmla="*/ 708 h 993"/>
                              <a:gd name="T34" fmla="*/ 45 w 294"/>
                              <a:gd name="T35" fmla="*/ 765 h 993"/>
                              <a:gd name="T36" fmla="*/ 42 w 294"/>
                              <a:gd name="T37" fmla="*/ 789 h 993"/>
                              <a:gd name="T38" fmla="*/ 39 w 294"/>
                              <a:gd name="T39" fmla="*/ 801 h 993"/>
                              <a:gd name="T40" fmla="*/ 15 w 294"/>
                              <a:gd name="T41" fmla="*/ 753 h 993"/>
                              <a:gd name="T42" fmla="*/ 51 w 294"/>
                              <a:gd name="T43" fmla="*/ 696 h 993"/>
                              <a:gd name="T44" fmla="*/ 69 w 294"/>
                              <a:gd name="T45" fmla="*/ 675 h 993"/>
                              <a:gd name="T46" fmla="*/ 114 w 294"/>
                              <a:gd name="T47" fmla="*/ 612 h 993"/>
                              <a:gd name="T48" fmla="*/ 129 w 294"/>
                              <a:gd name="T49" fmla="*/ 597 h 993"/>
                              <a:gd name="T50" fmla="*/ 141 w 294"/>
                              <a:gd name="T51" fmla="*/ 567 h 993"/>
                              <a:gd name="T52" fmla="*/ 153 w 294"/>
                              <a:gd name="T53" fmla="*/ 525 h 993"/>
                              <a:gd name="T54" fmla="*/ 168 w 294"/>
                              <a:gd name="T55" fmla="*/ 507 h 993"/>
                              <a:gd name="T56" fmla="*/ 174 w 294"/>
                              <a:gd name="T57" fmla="*/ 489 h 993"/>
                              <a:gd name="T58" fmla="*/ 180 w 294"/>
                              <a:gd name="T59" fmla="*/ 477 h 993"/>
                              <a:gd name="T60" fmla="*/ 210 w 294"/>
                              <a:gd name="T61" fmla="*/ 417 h 993"/>
                              <a:gd name="T62" fmla="*/ 225 w 294"/>
                              <a:gd name="T63" fmla="*/ 387 h 993"/>
                              <a:gd name="T64" fmla="*/ 231 w 294"/>
                              <a:gd name="T65" fmla="*/ 369 h 993"/>
                              <a:gd name="T66" fmla="*/ 234 w 294"/>
                              <a:gd name="T67" fmla="*/ 324 h 993"/>
                              <a:gd name="T68" fmla="*/ 246 w 294"/>
                              <a:gd name="T69" fmla="*/ 306 h 993"/>
                              <a:gd name="T70" fmla="*/ 252 w 294"/>
                              <a:gd name="T71" fmla="*/ 288 h 993"/>
                              <a:gd name="T72" fmla="*/ 261 w 294"/>
                              <a:gd name="T73" fmla="*/ 216 h 993"/>
                              <a:gd name="T74" fmla="*/ 279 w 294"/>
                              <a:gd name="T75" fmla="*/ 189 h 993"/>
                              <a:gd name="T76" fmla="*/ 261 w 294"/>
                              <a:gd name="T77" fmla="*/ 168 h 993"/>
                              <a:gd name="T78" fmla="*/ 282 w 294"/>
                              <a:gd name="T79" fmla="*/ 132 h 993"/>
                              <a:gd name="T80" fmla="*/ 294 w 294"/>
                              <a:gd name="T81" fmla="*/ 105 h 993"/>
                              <a:gd name="T82" fmla="*/ 279 w 294"/>
                              <a:gd name="T83" fmla="*/ 75 h 993"/>
                              <a:gd name="T84" fmla="*/ 288 w 294"/>
                              <a:gd name="T85" fmla="*/ 0 h 993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w 294"/>
                              <a:gd name="T130" fmla="*/ 0 h 993"/>
                              <a:gd name="T131" fmla="*/ 294 w 294"/>
                              <a:gd name="T132" fmla="*/ 993 h 993"/>
                            </a:gdLst>
                            <a:ahLst/>
                            <a:cxnLst>
                              <a:cxn ang="T86">
                                <a:pos x="T0" y="T1"/>
                              </a:cxn>
                              <a:cxn ang="T87">
                                <a:pos x="T2" y="T3"/>
                              </a:cxn>
                              <a:cxn ang="T88">
                                <a:pos x="T4" y="T5"/>
                              </a:cxn>
                              <a:cxn ang="T89">
                                <a:pos x="T6" y="T7"/>
                              </a:cxn>
                              <a:cxn ang="T90">
                                <a:pos x="T8" y="T9"/>
                              </a:cxn>
                              <a:cxn ang="T91">
                                <a:pos x="T10" y="T11"/>
                              </a:cxn>
                              <a:cxn ang="T92">
                                <a:pos x="T12" y="T13"/>
                              </a:cxn>
                              <a:cxn ang="T93">
                                <a:pos x="T14" y="T15"/>
                              </a:cxn>
                              <a:cxn ang="T94">
                                <a:pos x="T16" y="T17"/>
                              </a:cxn>
                              <a:cxn ang="T95">
                                <a:pos x="T18" y="T19"/>
                              </a:cxn>
                              <a:cxn ang="T96">
                                <a:pos x="T20" y="T21"/>
                              </a:cxn>
                              <a:cxn ang="T97">
                                <a:pos x="T22" y="T23"/>
                              </a:cxn>
                              <a:cxn ang="T98">
                                <a:pos x="T24" y="T25"/>
                              </a:cxn>
                              <a:cxn ang="T99">
                                <a:pos x="T26" y="T27"/>
                              </a:cxn>
                              <a:cxn ang="T100">
                                <a:pos x="T28" y="T29"/>
                              </a:cxn>
                              <a:cxn ang="T101">
                                <a:pos x="T30" y="T31"/>
                              </a:cxn>
                              <a:cxn ang="T102">
                                <a:pos x="T32" y="T33"/>
                              </a:cxn>
                              <a:cxn ang="T103">
                                <a:pos x="T34" y="T35"/>
                              </a:cxn>
                              <a:cxn ang="T104">
                                <a:pos x="T36" y="T37"/>
                              </a:cxn>
                              <a:cxn ang="T105">
                                <a:pos x="T38" y="T39"/>
                              </a:cxn>
                              <a:cxn ang="T106">
                                <a:pos x="T40" y="T41"/>
                              </a:cxn>
                              <a:cxn ang="T107">
                                <a:pos x="T42" y="T43"/>
                              </a:cxn>
                              <a:cxn ang="T108">
                                <a:pos x="T44" y="T45"/>
                              </a:cxn>
                              <a:cxn ang="T109">
                                <a:pos x="T46" y="T47"/>
                              </a:cxn>
                              <a:cxn ang="T110">
                                <a:pos x="T48" y="T49"/>
                              </a:cxn>
                              <a:cxn ang="T111">
                                <a:pos x="T50" y="T51"/>
                              </a:cxn>
                              <a:cxn ang="T112">
                                <a:pos x="T52" y="T53"/>
                              </a:cxn>
                              <a:cxn ang="T113">
                                <a:pos x="T54" y="T55"/>
                              </a:cxn>
                              <a:cxn ang="T114">
                                <a:pos x="T56" y="T57"/>
                              </a:cxn>
                              <a:cxn ang="T115">
                                <a:pos x="T58" y="T59"/>
                              </a:cxn>
                              <a:cxn ang="T116">
                                <a:pos x="T60" y="T61"/>
                              </a:cxn>
                              <a:cxn ang="T117">
                                <a:pos x="T62" y="T63"/>
                              </a:cxn>
                              <a:cxn ang="T118">
                                <a:pos x="T64" y="T65"/>
                              </a:cxn>
                              <a:cxn ang="T119">
                                <a:pos x="T66" y="T67"/>
                              </a:cxn>
                              <a:cxn ang="T120">
                                <a:pos x="T68" y="T69"/>
                              </a:cxn>
                              <a:cxn ang="T121">
                                <a:pos x="T70" y="T71"/>
                              </a:cxn>
                              <a:cxn ang="T122">
                                <a:pos x="T72" y="T73"/>
                              </a:cxn>
                              <a:cxn ang="T123">
                                <a:pos x="T74" y="T75"/>
                              </a:cxn>
                              <a:cxn ang="T124">
                                <a:pos x="T76" y="T77"/>
                              </a:cxn>
                              <a:cxn ang="T125">
                                <a:pos x="T78" y="T79"/>
                              </a:cxn>
                              <a:cxn ang="T126">
                                <a:pos x="T80" y="T81"/>
                              </a:cxn>
                              <a:cxn ang="T127">
                                <a:pos x="T82" y="T83"/>
                              </a:cxn>
                              <a:cxn ang="T128">
                                <a:pos x="T84" y="T85"/>
                              </a:cxn>
                            </a:cxnLst>
                            <a:rect l="T129" t="T130" r="T131" b="T132"/>
                            <a:pathLst>
                              <a:path w="294" h="993">
                                <a:moveTo>
                                  <a:pt x="0" y="993"/>
                                </a:moveTo>
                                <a:cubicBezTo>
                                  <a:pt x="5" y="973"/>
                                  <a:pt x="0" y="957"/>
                                  <a:pt x="15" y="942"/>
                                </a:cubicBezTo>
                                <a:cubicBezTo>
                                  <a:pt x="22" y="921"/>
                                  <a:pt x="15" y="926"/>
                                  <a:pt x="30" y="921"/>
                                </a:cubicBezTo>
                                <a:cubicBezTo>
                                  <a:pt x="34" y="908"/>
                                  <a:pt x="43" y="907"/>
                                  <a:pt x="51" y="897"/>
                                </a:cubicBezTo>
                                <a:cubicBezTo>
                                  <a:pt x="61" y="885"/>
                                  <a:pt x="62" y="869"/>
                                  <a:pt x="66" y="855"/>
                                </a:cubicBezTo>
                                <a:cubicBezTo>
                                  <a:pt x="68" y="848"/>
                                  <a:pt x="74" y="843"/>
                                  <a:pt x="78" y="837"/>
                                </a:cubicBezTo>
                                <a:cubicBezTo>
                                  <a:pt x="80" y="834"/>
                                  <a:pt x="84" y="828"/>
                                  <a:pt x="84" y="828"/>
                                </a:cubicBezTo>
                                <a:cubicBezTo>
                                  <a:pt x="88" y="811"/>
                                  <a:pt x="90" y="801"/>
                                  <a:pt x="108" y="795"/>
                                </a:cubicBezTo>
                                <a:cubicBezTo>
                                  <a:pt x="117" y="769"/>
                                  <a:pt x="122" y="741"/>
                                  <a:pt x="129" y="714"/>
                                </a:cubicBezTo>
                                <a:cubicBezTo>
                                  <a:pt x="134" y="696"/>
                                  <a:pt x="132" y="685"/>
                                  <a:pt x="147" y="675"/>
                                </a:cubicBezTo>
                                <a:cubicBezTo>
                                  <a:pt x="152" y="659"/>
                                  <a:pt x="158" y="643"/>
                                  <a:pt x="162" y="627"/>
                                </a:cubicBezTo>
                                <a:cubicBezTo>
                                  <a:pt x="164" y="594"/>
                                  <a:pt x="162" y="526"/>
                                  <a:pt x="204" y="519"/>
                                </a:cubicBezTo>
                                <a:cubicBezTo>
                                  <a:pt x="176" y="513"/>
                                  <a:pt x="163" y="528"/>
                                  <a:pt x="141" y="543"/>
                                </a:cubicBezTo>
                                <a:cubicBezTo>
                                  <a:pt x="128" y="562"/>
                                  <a:pt x="112" y="578"/>
                                  <a:pt x="99" y="597"/>
                                </a:cubicBezTo>
                                <a:cubicBezTo>
                                  <a:pt x="97" y="634"/>
                                  <a:pt x="96" y="645"/>
                                  <a:pt x="81" y="672"/>
                                </a:cubicBezTo>
                                <a:cubicBezTo>
                                  <a:pt x="77" y="678"/>
                                  <a:pt x="71" y="683"/>
                                  <a:pt x="69" y="690"/>
                                </a:cubicBezTo>
                                <a:cubicBezTo>
                                  <a:pt x="67" y="696"/>
                                  <a:pt x="78" y="708"/>
                                  <a:pt x="78" y="708"/>
                                </a:cubicBezTo>
                                <a:cubicBezTo>
                                  <a:pt x="75" y="732"/>
                                  <a:pt x="58" y="745"/>
                                  <a:pt x="45" y="765"/>
                                </a:cubicBezTo>
                                <a:cubicBezTo>
                                  <a:pt x="44" y="773"/>
                                  <a:pt x="43" y="781"/>
                                  <a:pt x="42" y="789"/>
                                </a:cubicBezTo>
                                <a:cubicBezTo>
                                  <a:pt x="41" y="793"/>
                                  <a:pt x="41" y="805"/>
                                  <a:pt x="39" y="801"/>
                                </a:cubicBezTo>
                                <a:cubicBezTo>
                                  <a:pt x="34" y="789"/>
                                  <a:pt x="18" y="766"/>
                                  <a:pt x="15" y="753"/>
                                </a:cubicBezTo>
                                <a:cubicBezTo>
                                  <a:pt x="17" y="731"/>
                                  <a:pt x="36" y="713"/>
                                  <a:pt x="51" y="696"/>
                                </a:cubicBezTo>
                                <a:cubicBezTo>
                                  <a:pt x="60" y="686"/>
                                  <a:pt x="63" y="687"/>
                                  <a:pt x="69" y="675"/>
                                </a:cubicBezTo>
                                <a:cubicBezTo>
                                  <a:pt x="80" y="653"/>
                                  <a:pt x="93" y="626"/>
                                  <a:pt x="114" y="612"/>
                                </a:cubicBezTo>
                                <a:cubicBezTo>
                                  <a:pt x="118" y="606"/>
                                  <a:pt x="125" y="603"/>
                                  <a:pt x="129" y="597"/>
                                </a:cubicBezTo>
                                <a:cubicBezTo>
                                  <a:pt x="135" y="589"/>
                                  <a:pt x="135" y="576"/>
                                  <a:pt x="141" y="567"/>
                                </a:cubicBezTo>
                                <a:cubicBezTo>
                                  <a:pt x="143" y="556"/>
                                  <a:pt x="145" y="533"/>
                                  <a:pt x="153" y="525"/>
                                </a:cubicBezTo>
                                <a:cubicBezTo>
                                  <a:pt x="159" y="519"/>
                                  <a:pt x="165" y="515"/>
                                  <a:pt x="168" y="507"/>
                                </a:cubicBezTo>
                                <a:cubicBezTo>
                                  <a:pt x="171" y="501"/>
                                  <a:pt x="171" y="495"/>
                                  <a:pt x="174" y="489"/>
                                </a:cubicBezTo>
                                <a:cubicBezTo>
                                  <a:pt x="176" y="485"/>
                                  <a:pt x="178" y="481"/>
                                  <a:pt x="180" y="477"/>
                                </a:cubicBezTo>
                                <a:cubicBezTo>
                                  <a:pt x="183" y="444"/>
                                  <a:pt x="199" y="449"/>
                                  <a:pt x="210" y="417"/>
                                </a:cubicBezTo>
                                <a:cubicBezTo>
                                  <a:pt x="216" y="419"/>
                                  <a:pt x="221" y="389"/>
                                  <a:pt x="225" y="387"/>
                                </a:cubicBezTo>
                                <a:cubicBezTo>
                                  <a:pt x="230" y="384"/>
                                  <a:pt x="231" y="369"/>
                                  <a:pt x="231" y="369"/>
                                </a:cubicBezTo>
                                <a:cubicBezTo>
                                  <a:pt x="232" y="354"/>
                                  <a:pt x="231" y="339"/>
                                  <a:pt x="234" y="324"/>
                                </a:cubicBezTo>
                                <a:cubicBezTo>
                                  <a:pt x="236" y="317"/>
                                  <a:pt x="244" y="313"/>
                                  <a:pt x="246" y="306"/>
                                </a:cubicBezTo>
                                <a:cubicBezTo>
                                  <a:pt x="248" y="300"/>
                                  <a:pt x="252" y="288"/>
                                  <a:pt x="252" y="288"/>
                                </a:cubicBezTo>
                                <a:cubicBezTo>
                                  <a:pt x="245" y="268"/>
                                  <a:pt x="250" y="235"/>
                                  <a:pt x="261" y="216"/>
                                </a:cubicBezTo>
                                <a:cubicBezTo>
                                  <a:pt x="266" y="207"/>
                                  <a:pt x="279" y="189"/>
                                  <a:pt x="279" y="189"/>
                                </a:cubicBezTo>
                                <a:cubicBezTo>
                                  <a:pt x="274" y="174"/>
                                  <a:pt x="266" y="183"/>
                                  <a:pt x="261" y="168"/>
                                </a:cubicBezTo>
                                <a:cubicBezTo>
                                  <a:pt x="265" y="152"/>
                                  <a:pt x="268" y="142"/>
                                  <a:pt x="282" y="132"/>
                                </a:cubicBezTo>
                                <a:cubicBezTo>
                                  <a:pt x="289" y="111"/>
                                  <a:pt x="284" y="119"/>
                                  <a:pt x="294" y="105"/>
                                </a:cubicBezTo>
                                <a:cubicBezTo>
                                  <a:pt x="282" y="97"/>
                                  <a:pt x="283" y="88"/>
                                  <a:pt x="279" y="75"/>
                                </a:cubicBezTo>
                                <a:cubicBezTo>
                                  <a:pt x="285" y="6"/>
                                  <a:pt x="278" y="30"/>
                                  <a:pt x="288" y="0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1905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506" name="Freeform 128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431" y="1066"/>
                            <a:ext cx="432" cy="1986"/>
                          </a:xfrm>
                          <a:custGeom>
                            <a:avLst/>
                            <a:gdLst>
                              <a:gd name="T0" fmla="*/ 427 w 432"/>
                              <a:gd name="T1" fmla="*/ 1986 h 1986"/>
                              <a:gd name="T2" fmla="*/ 412 w 432"/>
                              <a:gd name="T3" fmla="*/ 1950 h 1986"/>
                              <a:gd name="T4" fmla="*/ 325 w 432"/>
                              <a:gd name="T5" fmla="*/ 1866 h 1986"/>
                              <a:gd name="T6" fmla="*/ 343 w 432"/>
                              <a:gd name="T7" fmla="*/ 1863 h 1986"/>
                              <a:gd name="T8" fmla="*/ 325 w 432"/>
                              <a:gd name="T9" fmla="*/ 1836 h 1986"/>
                              <a:gd name="T10" fmla="*/ 307 w 432"/>
                              <a:gd name="T11" fmla="*/ 1809 h 1986"/>
                              <a:gd name="T12" fmla="*/ 262 w 432"/>
                              <a:gd name="T13" fmla="*/ 1761 h 1986"/>
                              <a:gd name="T14" fmla="*/ 193 w 432"/>
                              <a:gd name="T15" fmla="*/ 1710 h 1986"/>
                              <a:gd name="T16" fmla="*/ 163 w 432"/>
                              <a:gd name="T17" fmla="*/ 1647 h 1986"/>
                              <a:gd name="T18" fmla="*/ 151 w 432"/>
                              <a:gd name="T19" fmla="*/ 1608 h 1986"/>
                              <a:gd name="T20" fmla="*/ 133 w 432"/>
                              <a:gd name="T21" fmla="*/ 1590 h 1986"/>
                              <a:gd name="T22" fmla="*/ 112 w 432"/>
                              <a:gd name="T23" fmla="*/ 1524 h 1986"/>
                              <a:gd name="T24" fmla="*/ 142 w 432"/>
                              <a:gd name="T25" fmla="*/ 1530 h 1986"/>
                              <a:gd name="T26" fmla="*/ 163 w 432"/>
                              <a:gd name="T27" fmla="*/ 1575 h 1986"/>
                              <a:gd name="T28" fmla="*/ 190 w 432"/>
                              <a:gd name="T29" fmla="*/ 1593 h 1986"/>
                              <a:gd name="T30" fmla="*/ 199 w 432"/>
                              <a:gd name="T31" fmla="*/ 1599 h 1986"/>
                              <a:gd name="T32" fmla="*/ 217 w 432"/>
                              <a:gd name="T33" fmla="*/ 1623 h 1986"/>
                              <a:gd name="T34" fmla="*/ 247 w 432"/>
                              <a:gd name="T35" fmla="*/ 1671 h 1986"/>
                              <a:gd name="T36" fmla="*/ 274 w 432"/>
                              <a:gd name="T37" fmla="*/ 1719 h 1986"/>
                              <a:gd name="T38" fmla="*/ 304 w 432"/>
                              <a:gd name="T39" fmla="*/ 1755 h 1986"/>
                              <a:gd name="T40" fmla="*/ 316 w 432"/>
                              <a:gd name="T41" fmla="*/ 1734 h 1986"/>
                              <a:gd name="T42" fmla="*/ 286 w 432"/>
                              <a:gd name="T43" fmla="*/ 1704 h 1986"/>
                              <a:gd name="T44" fmla="*/ 253 w 432"/>
                              <a:gd name="T45" fmla="*/ 1659 h 1986"/>
                              <a:gd name="T46" fmla="*/ 223 w 432"/>
                              <a:gd name="T47" fmla="*/ 1620 h 1986"/>
                              <a:gd name="T48" fmla="*/ 193 w 432"/>
                              <a:gd name="T49" fmla="*/ 1581 h 1986"/>
                              <a:gd name="T50" fmla="*/ 145 w 432"/>
                              <a:gd name="T51" fmla="*/ 1530 h 1986"/>
                              <a:gd name="T52" fmla="*/ 130 w 432"/>
                              <a:gd name="T53" fmla="*/ 1500 h 1986"/>
                              <a:gd name="T54" fmla="*/ 103 w 432"/>
                              <a:gd name="T55" fmla="*/ 1470 h 1986"/>
                              <a:gd name="T56" fmla="*/ 82 w 432"/>
                              <a:gd name="T57" fmla="*/ 1425 h 1986"/>
                              <a:gd name="T58" fmla="*/ 71 w 432"/>
                              <a:gd name="T59" fmla="*/ 1330 h 1986"/>
                              <a:gd name="T60" fmla="*/ 46 w 432"/>
                              <a:gd name="T61" fmla="*/ 1239 h 1986"/>
                              <a:gd name="T62" fmla="*/ 22 w 432"/>
                              <a:gd name="T63" fmla="*/ 1182 h 1986"/>
                              <a:gd name="T64" fmla="*/ 25 w 432"/>
                              <a:gd name="T65" fmla="*/ 1104 h 1986"/>
                              <a:gd name="T66" fmla="*/ 16 w 432"/>
                              <a:gd name="T67" fmla="*/ 1062 h 1986"/>
                              <a:gd name="T68" fmla="*/ 16 w 432"/>
                              <a:gd name="T69" fmla="*/ 1014 h 1986"/>
                              <a:gd name="T70" fmla="*/ 31 w 432"/>
                              <a:gd name="T71" fmla="*/ 951 h 1986"/>
                              <a:gd name="T72" fmla="*/ 1 w 432"/>
                              <a:gd name="T73" fmla="*/ 837 h 1986"/>
                              <a:gd name="T74" fmla="*/ 22 w 432"/>
                              <a:gd name="T75" fmla="*/ 777 h 1986"/>
                              <a:gd name="T76" fmla="*/ 25 w 432"/>
                              <a:gd name="T77" fmla="*/ 723 h 1986"/>
                              <a:gd name="T78" fmla="*/ 22 w 432"/>
                              <a:gd name="T79" fmla="*/ 621 h 1986"/>
                              <a:gd name="T80" fmla="*/ 40 w 432"/>
                              <a:gd name="T81" fmla="*/ 540 h 1986"/>
                              <a:gd name="T82" fmla="*/ 58 w 432"/>
                              <a:gd name="T83" fmla="*/ 447 h 1986"/>
                              <a:gd name="T84" fmla="*/ 82 w 432"/>
                              <a:gd name="T85" fmla="*/ 363 h 1986"/>
                              <a:gd name="T86" fmla="*/ 94 w 432"/>
                              <a:gd name="T87" fmla="*/ 336 h 1986"/>
                              <a:gd name="T88" fmla="*/ 97 w 432"/>
                              <a:gd name="T89" fmla="*/ 327 h 1986"/>
                              <a:gd name="T90" fmla="*/ 100 w 432"/>
                              <a:gd name="T91" fmla="*/ 291 h 1986"/>
                              <a:gd name="T92" fmla="*/ 148 w 432"/>
                              <a:gd name="T93" fmla="*/ 279 h 1986"/>
                              <a:gd name="T94" fmla="*/ 139 w 432"/>
                              <a:gd name="T95" fmla="*/ 222 h 1986"/>
                              <a:gd name="T96" fmla="*/ 136 w 432"/>
                              <a:gd name="T97" fmla="*/ 213 h 1986"/>
                              <a:gd name="T98" fmla="*/ 172 w 432"/>
                              <a:gd name="T99" fmla="*/ 195 h 1986"/>
                              <a:gd name="T100" fmla="*/ 211 w 432"/>
                              <a:gd name="T101" fmla="*/ 120 h 1986"/>
                              <a:gd name="T102" fmla="*/ 229 w 432"/>
                              <a:gd name="T103" fmla="*/ 129 h 1986"/>
                              <a:gd name="T104" fmla="*/ 235 w 432"/>
                              <a:gd name="T105" fmla="*/ 81 h 1986"/>
                              <a:gd name="T106" fmla="*/ 265 w 432"/>
                              <a:gd name="T107" fmla="*/ 0 h 1986"/>
                              <a:gd name="T108" fmla="*/ 280 w 432"/>
                              <a:gd name="T109" fmla="*/ 39 h 1986"/>
                              <a:gd name="T110" fmla="*/ 292 w 432"/>
                              <a:gd name="T111" fmla="*/ 123 h 198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60000 65536"/>
                              <a:gd name="T163" fmla="*/ 0 60000 65536"/>
                              <a:gd name="T164" fmla="*/ 0 60000 65536"/>
                              <a:gd name="T165" fmla="*/ 0 60000 65536"/>
                              <a:gd name="T166" fmla="*/ 0 60000 65536"/>
                              <a:gd name="T167" fmla="*/ 0 60000 65536"/>
                              <a:gd name="T168" fmla="*/ 0 w 432"/>
                              <a:gd name="T169" fmla="*/ 0 h 1986"/>
                              <a:gd name="T170" fmla="*/ 432 w 432"/>
                              <a:gd name="T171" fmla="*/ 1986 h 1986"/>
                            </a:gdLst>
                            <a:ahLst/>
                            <a:cxnLst>
                              <a:cxn ang="T112">
                                <a:pos x="T0" y="T1"/>
                              </a:cxn>
                              <a:cxn ang="T113">
                                <a:pos x="T2" y="T3"/>
                              </a:cxn>
                              <a:cxn ang="T114">
                                <a:pos x="T4" y="T5"/>
                              </a:cxn>
                              <a:cxn ang="T115">
                                <a:pos x="T6" y="T7"/>
                              </a:cxn>
                              <a:cxn ang="T116">
                                <a:pos x="T8" y="T9"/>
                              </a:cxn>
                              <a:cxn ang="T117">
                                <a:pos x="T10" y="T11"/>
                              </a:cxn>
                              <a:cxn ang="T118">
                                <a:pos x="T12" y="T13"/>
                              </a:cxn>
                              <a:cxn ang="T119">
                                <a:pos x="T14" y="T15"/>
                              </a:cxn>
                              <a:cxn ang="T120">
                                <a:pos x="T16" y="T17"/>
                              </a:cxn>
                              <a:cxn ang="T121">
                                <a:pos x="T18" y="T19"/>
                              </a:cxn>
                              <a:cxn ang="T122">
                                <a:pos x="T20" y="T21"/>
                              </a:cxn>
                              <a:cxn ang="T123">
                                <a:pos x="T22" y="T23"/>
                              </a:cxn>
                              <a:cxn ang="T124">
                                <a:pos x="T24" y="T25"/>
                              </a:cxn>
                              <a:cxn ang="T125">
                                <a:pos x="T26" y="T27"/>
                              </a:cxn>
                              <a:cxn ang="T126">
                                <a:pos x="T28" y="T29"/>
                              </a:cxn>
                              <a:cxn ang="T127">
                                <a:pos x="T30" y="T31"/>
                              </a:cxn>
                              <a:cxn ang="T128">
                                <a:pos x="T32" y="T33"/>
                              </a:cxn>
                              <a:cxn ang="T129">
                                <a:pos x="T34" y="T35"/>
                              </a:cxn>
                              <a:cxn ang="T130">
                                <a:pos x="T36" y="T37"/>
                              </a:cxn>
                              <a:cxn ang="T131">
                                <a:pos x="T38" y="T39"/>
                              </a:cxn>
                              <a:cxn ang="T132">
                                <a:pos x="T40" y="T41"/>
                              </a:cxn>
                              <a:cxn ang="T133">
                                <a:pos x="T42" y="T43"/>
                              </a:cxn>
                              <a:cxn ang="T134">
                                <a:pos x="T44" y="T45"/>
                              </a:cxn>
                              <a:cxn ang="T135">
                                <a:pos x="T46" y="T47"/>
                              </a:cxn>
                              <a:cxn ang="T136">
                                <a:pos x="T48" y="T49"/>
                              </a:cxn>
                              <a:cxn ang="T137">
                                <a:pos x="T50" y="T51"/>
                              </a:cxn>
                              <a:cxn ang="T138">
                                <a:pos x="T52" y="T53"/>
                              </a:cxn>
                              <a:cxn ang="T139">
                                <a:pos x="T54" y="T55"/>
                              </a:cxn>
                              <a:cxn ang="T140">
                                <a:pos x="T56" y="T57"/>
                              </a:cxn>
                              <a:cxn ang="T141">
                                <a:pos x="T58" y="T59"/>
                              </a:cxn>
                              <a:cxn ang="T142">
                                <a:pos x="T60" y="T61"/>
                              </a:cxn>
                              <a:cxn ang="T143">
                                <a:pos x="T62" y="T63"/>
                              </a:cxn>
                              <a:cxn ang="T144">
                                <a:pos x="T64" y="T65"/>
                              </a:cxn>
                              <a:cxn ang="T145">
                                <a:pos x="T66" y="T67"/>
                              </a:cxn>
                              <a:cxn ang="T146">
                                <a:pos x="T68" y="T69"/>
                              </a:cxn>
                              <a:cxn ang="T147">
                                <a:pos x="T70" y="T71"/>
                              </a:cxn>
                              <a:cxn ang="T148">
                                <a:pos x="T72" y="T73"/>
                              </a:cxn>
                              <a:cxn ang="T149">
                                <a:pos x="T74" y="T75"/>
                              </a:cxn>
                              <a:cxn ang="T150">
                                <a:pos x="T76" y="T77"/>
                              </a:cxn>
                              <a:cxn ang="T151">
                                <a:pos x="T78" y="T79"/>
                              </a:cxn>
                              <a:cxn ang="T152">
                                <a:pos x="T80" y="T81"/>
                              </a:cxn>
                              <a:cxn ang="T153">
                                <a:pos x="T82" y="T83"/>
                              </a:cxn>
                              <a:cxn ang="T154">
                                <a:pos x="T84" y="T85"/>
                              </a:cxn>
                              <a:cxn ang="T155">
                                <a:pos x="T86" y="T87"/>
                              </a:cxn>
                              <a:cxn ang="T156">
                                <a:pos x="T88" y="T89"/>
                              </a:cxn>
                              <a:cxn ang="T157">
                                <a:pos x="T90" y="T91"/>
                              </a:cxn>
                              <a:cxn ang="T158">
                                <a:pos x="T92" y="T93"/>
                              </a:cxn>
                              <a:cxn ang="T159">
                                <a:pos x="T94" y="T95"/>
                              </a:cxn>
                              <a:cxn ang="T160">
                                <a:pos x="T96" y="T97"/>
                              </a:cxn>
                              <a:cxn ang="T161">
                                <a:pos x="T98" y="T99"/>
                              </a:cxn>
                              <a:cxn ang="T162">
                                <a:pos x="T100" y="T101"/>
                              </a:cxn>
                              <a:cxn ang="T163">
                                <a:pos x="T102" y="T103"/>
                              </a:cxn>
                              <a:cxn ang="T164">
                                <a:pos x="T104" y="T105"/>
                              </a:cxn>
                              <a:cxn ang="T165">
                                <a:pos x="T106" y="T107"/>
                              </a:cxn>
                              <a:cxn ang="T166">
                                <a:pos x="T108" y="T109"/>
                              </a:cxn>
                              <a:cxn ang="T167">
                                <a:pos x="T110" y="T111"/>
                              </a:cxn>
                            </a:cxnLst>
                            <a:rect l="T168" t="T169" r="T170" b="T171"/>
                            <a:pathLst>
                              <a:path w="432" h="1986">
                                <a:moveTo>
                                  <a:pt x="427" y="1986"/>
                                </a:moveTo>
                                <a:cubicBezTo>
                                  <a:pt x="432" y="1970"/>
                                  <a:pt x="423" y="1961"/>
                                  <a:pt x="412" y="1950"/>
                                </a:cubicBezTo>
                                <a:cubicBezTo>
                                  <a:pt x="405" y="1899"/>
                                  <a:pt x="355" y="1896"/>
                                  <a:pt x="325" y="1866"/>
                                </a:cubicBezTo>
                                <a:cubicBezTo>
                                  <a:pt x="331" y="1865"/>
                                  <a:pt x="339" y="1867"/>
                                  <a:pt x="343" y="1863"/>
                                </a:cubicBezTo>
                                <a:cubicBezTo>
                                  <a:pt x="352" y="1854"/>
                                  <a:pt x="328" y="1838"/>
                                  <a:pt x="325" y="1836"/>
                                </a:cubicBezTo>
                                <a:cubicBezTo>
                                  <a:pt x="319" y="1824"/>
                                  <a:pt x="320" y="1813"/>
                                  <a:pt x="307" y="1809"/>
                                </a:cubicBezTo>
                                <a:cubicBezTo>
                                  <a:pt x="287" y="1789"/>
                                  <a:pt x="297" y="1773"/>
                                  <a:pt x="262" y="1761"/>
                                </a:cubicBezTo>
                                <a:cubicBezTo>
                                  <a:pt x="234" y="1740"/>
                                  <a:pt x="229" y="1716"/>
                                  <a:pt x="193" y="1710"/>
                                </a:cubicBezTo>
                                <a:cubicBezTo>
                                  <a:pt x="188" y="1691"/>
                                  <a:pt x="174" y="1663"/>
                                  <a:pt x="163" y="1647"/>
                                </a:cubicBezTo>
                                <a:cubicBezTo>
                                  <a:pt x="161" y="1635"/>
                                  <a:pt x="159" y="1618"/>
                                  <a:pt x="151" y="1608"/>
                                </a:cubicBezTo>
                                <a:cubicBezTo>
                                  <a:pt x="146" y="1601"/>
                                  <a:pt x="133" y="1590"/>
                                  <a:pt x="133" y="1590"/>
                                </a:cubicBezTo>
                                <a:cubicBezTo>
                                  <a:pt x="138" y="1565"/>
                                  <a:pt x="130" y="1542"/>
                                  <a:pt x="112" y="1524"/>
                                </a:cubicBezTo>
                                <a:cubicBezTo>
                                  <a:pt x="125" y="1520"/>
                                  <a:pt x="131" y="1523"/>
                                  <a:pt x="142" y="1530"/>
                                </a:cubicBezTo>
                                <a:cubicBezTo>
                                  <a:pt x="151" y="1543"/>
                                  <a:pt x="151" y="1564"/>
                                  <a:pt x="163" y="1575"/>
                                </a:cubicBezTo>
                                <a:cubicBezTo>
                                  <a:pt x="171" y="1582"/>
                                  <a:pt x="181" y="1587"/>
                                  <a:pt x="190" y="1593"/>
                                </a:cubicBezTo>
                                <a:cubicBezTo>
                                  <a:pt x="193" y="1595"/>
                                  <a:pt x="199" y="1599"/>
                                  <a:pt x="199" y="1599"/>
                                </a:cubicBezTo>
                                <a:cubicBezTo>
                                  <a:pt x="203" y="1616"/>
                                  <a:pt x="209" y="1609"/>
                                  <a:pt x="217" y="1623"/>
                                </a:cubicBezTo>
                                <a:cubicBezTo>
                                  <a:pt x="228" y="1642"/>
                                  <a:pt x="224" y="1663"/>
                                  <a:pt x="247" y="1671"/>
                                </a:cubicBezTo>
                                <a:cubicBezTo>
                                  <a:pt x="252" y="1687"/>
                                  <a:pt x="264" y="1705"/>
                                  <a:pt x="274" y="1719"/>
                                </a:cubicBezTo>
                                <a:cubicBezTo>
                                  <a:pt x="279" y="1742"/>
                                  <a:pt x="286" y="1743"/>
                                  <a:pt x="304" y="1755"/>
                                </a:cubicBezTo>
                                <a:cubicBezTo>
                                  <a:pt x="339" y="1751"/>
                                  <a:pt x="334" y="1752"/>
                                  <a:pt x="316" y="1734"/>
                                </a:cubicBezTo>
                                <a:cubicBezTo>
                                  <a:pt x="311" y="1718"/>
                                  <a:pt x="295" y="1717"/>
                                  <a:pt x="286" y="1704"/>
                                </a:cubicBezTo>
                                <a:cubicBezTo>
                                  <a:pt x="275" y="1689"/>
                                  <a:pt x="266" y="1672"/>
                                  <a:pt x="253" y="1659"/>
                                </a:cubicBezTo>
                                <a:cubicBezTo>
                                  <a:pt x="250" y="1650"/>
                                  <a:pt x="231" y="1625"/>
                                  <a:pt x="223" y="1620"/>
                                </a:cubicBezTo>
                                <a:cubicBezTo>
                                  <a:pt x="216" y="1609"/>
                                  <a:pt x="205" y="1585"/>
                                  <a:pt x="193" y="1581"/>
                                </a:cubicBezTo>
                                <a:cubicBezTo>
                                  <a:pt x="178" y="1566"/>
                                  <a:pt x="163" y="1542"/>
                                  <a:pt x="145" y="1530"/>
                                </a:cubicBezTo>
                                <a:cubicBezTo>
                                  <a:pt x="137" y="1507"/>
                                  <a:pt x="143" y="1517"/>
                                  <a:pt x="130" y="1500"/>
                                </a:cubicBezTo>
                                <a:cubicBezTo>
                                  <a:pt x="126" y="1488"/>
                                  <a:pt x="114" y="1477"/>
                                  <a:pt x="103" y="1470"/>
                                </a:cubicBezTo>
                                <a:cubicBezTo>
                                  <a:pt x="98" y="1454"/>
                                  <a:pt x="87" y="1441"/>
                                  <a:pt x="82" y="1425"/>
                                </a:cubicBezTo>
                                <a:cubicBezTo>
                                  <a:pt x="92" y="1354"/>
                                  <a:pt x="60" y="1401"/>
                                  <a:pt x="71" y="1330"/>
                                </a:cubicBezTo>
                                <a:cubicBezTo>
                                  <a:pt x="65" y="1299"/>
                                  <a:pt x="56" y="1263"/>
                                  <a:pt x="46" y="1239"/>
                                </a:cubicBezTo>
                                <a:cubicBezTo>
                                  <a:pt x="43" y="1232"/>
                                  <a:pt x="25" y="1204"/>
                                  <a:pt x="22" y="1182"/>
                                </a:cubicBezTo>
                                <a:cubicBezTo>
                                  <a:pt x="19" y="1160"/>
                                  <a:pt x="26" y="1124"/>
                                  <a:pt x="25" y="1104"/>
                                </a:cubicBezTo>
                                <a:cubicBezTo>
                                  <a:pt x="20" y="1086"/>
                                  <a:pt x="23" y="1084"/>
                                  <a:pt x="16" y="1062"/>
                                </a:cubicBezTo>
                                <a:cubicBezTo>
                                  <a:pt x="15" y="1059"/>
                                  <a:pt x="16" y="1014"/>
                                  <a:pt x="16" y="1014"/>
                                </a:cubicBezTo>
                                <a:cubicBezTo>
                                  <a:pt x="23" y="986"/>
                                  <a:pt x="38" y="978"/>
                                  <a:pt x="31" y="951"/>
                                </a:cubicBezTo>
                                <a:cubicBezTo>
                                  <a:pt x="21" y="913"/>
                                  <a:pt x="11" y="875"/>
                                  <a:pt x="1" y="837"/>
                                </a:cubicBezTo>
                                <a:cubicBezTo>
                                  <a:pt x="0" y="808"/>
                                  <a:pt x="18" y="796"/>
                                  <a:pt x="22" y="777"/>
                                </a:cubicBezTo>
                                <a:cubicBezTo>
                                  <a:pt x="19" y="758"/>
                                  <a:pt x="20" y="742"/>
                                  <a:pt x="25" y="723"/>
                                </a:cubicBezTo>
                                <a:cubicBezTo>
                                  <a:pt x="24" y="689"/>
                                  <a:pt x="22" y="655"/>
                                  <a:pt x="22" y="621"/>
                                </a:cubicBezTo>
                                <a:cubicBezTo>
                                  <a:pt x="22" y="594"/>
                                  <a:pt x="34" y="566"/>
                                  <a:pt x="40" y="540"/>
                                </a:cubicBezTo>
                                <a:cubicBezTo>
                                  <a:pt x="48" y="509"/>
                                  <a:pt x="51" y="478"/>
                                  <a:pt x="58" y="447"/>
                                </a:cubicBezTo>
                                <a:cubicBezTo>
                                  <a:pt x="64" y="419"/>
                                  <a:pt x="73" y="391"/>
                                  <a:pt x="82" y="363"/>
                                </a:cubicBezTo>
                                <a:cubicBezTo>
                                  <a:pt x="85" y="354"/>
                                  <a:pt x="91" y="345"/>
                                  <a:pt x="94" y="336"/>
                                </a:cubicBezTo>
                                <a:cubicBezTo>
                                  <a:pt x="95" y="333"/>
                                  <a:pt x="97" y="327"/>
                                  <a:pt x="97" y="327"/>
                                </a:cubicBezTo>
                                <a:cubicBezTo>
                                  <a:pt x="98" y="315"/>
                                  <a:pt x="91" y="299"/>
                                  <a:pt x="100" y="291"/>
                                </a:cubicBezTo>
                                <a:cubicBezTo>
                                  <a:pt x="165" y="239"/>
                                  <a:pt x="137" y="313"/>
                                  <a:pt x="148" y="279"/>
                                </a:cubicBezTo>
                                <a:cubicBezTo>
                                  <a:pt x="151" y="258"/>
                                  <a:pt x="155" y="238"/>
                                  <a:pt x="139" y="222"/>
                                </a:cubicBezTo>
                                <a:cubicBezTo>
                                  <a:pt x="138" y="219"/>
                                  <a:pt x="135" y="216"/>
                                  <a:pt x="136" y="213"/>
                                </a:cubicBezTo>
                                <a:cubicBezTo>
                                  <a:pt x="139" y="206"/>
                                  <a:pt x="165" y="197"/>
                                  <a:pt x="172" y="195"/>
                                </a:cubicBezTo>
                                <a:cubicBezTo>
                                  <a:pt x="178" y="177"/>
                                  <a:pt x="194" y="126"/>
                                  <a:pt x="211" y="120"/>
                                </a:cubicBezTo>
                                <a:cubicBezTo>
                                  <a:pt x="217" y="122"/>
                                  <a:pt x="226" y="135"/>
                                  <a:pt x="229" y="129"/>
                                </a:cubicBezTo>
                                <a:cubicBezTo>
                                  <a:pt x="236" y="115"/>
                                  <a:pt x="230" y="96"/>
                                  <a:pt x="235" y="81"/>
                                </a:cubicBezTo>
                                <a:cubicBezTo>
                                  <a:pt x="243" y="54"/>
                                  <a:pt x="249" y="24"/>
                                  <a:pt x="265" y="0"/>
                                </a:cubicBezTo>
                                <a:cubicBezTo>
                                  <a:pt x="280" y="10"/>
                                  <a:pt x="278" y="19"/>
                                  <a:pt x="280" y="39"/>
                                </a:cubicBezTo>
                                <a:cubicBezTo>
                                  <a:pt x="283" y="66"/>
                                  <a:pt x="292" y="97"/>
                                  <a:pt x="292" y="123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507" name="AutoShape 12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9600000" flipH="1">
                            <a:off x="2726" y="885"/>
                            <a:ext cx="45" cy="181"/>
                          </a:xfrm>
                          <a:prstGeom prst="lightningBolt">
                            <a:avLst/>
                          </a:pr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501" name="Freeform 12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60" y="2504"/>
                        <a:ext cx="185" cy="280"/>
                      </a:xfrm>
                      <a:custGeom>
                        <a:avLst/>
                        <a:gdLst>
                          <a:gd name="T0" fmla="*/ 180 w 185"/>
                          <a:gd name="T1" fmla="*/ 0 h 280"/>
                          <a:gd name="T2" fmla="*/ 172 w 185"/>
                          <a:gd name="T3" fmla="*/ 24 h 280"/>
                          <a:gd name="T4" fmla="*/ 148 w 185"/>
                          <a:gd name="T5" fmla="*/ 32 h 280"/>
                          <a:gd name="T6" fmla="*/ 100 w 185"/>
                          <a:gd name="T7" fmla="*/ 120 h 280"/>
                          <a:gd name="T8" fmla="*/ 44 w 185"/>
                          <a:gd name="T9" fmla="*/ 192 h 280"/>
                          <a:gd name="T10" fmla="*/ 36 w 185"/>
                          <a:gd name="T11" fmla="*/ 216 h 280"/>
                          <a:gd name="T12" fmla="*/ 12 w 185"/>
                          <a:gd name="T13" fmla="*/ 224 h 280"/>
                          <a:gd name="T14" fmla="*/ 44 w 185"/>
                          <a:gd name="T15" fmla="*/ 280 h 280"/>
                          <a:gd name="T16" fmla="*/ 108 w 185"/>
                          <a:gd name="T17" fmla="*/ 200 h 280"/>
                          <a:gd name="T18" fmla="*/ 140 w 185"/>
                          <a:gd name="T19" fmla="*/ 176 h 280"/>
                          <a:gd name="T20" fmla="*/ 164 w 185"/>
                          <a:gd name="T21" fmla="*/ 152 h 280"/>
                          <a:gd name="T22" fmla="*/ 164 w 185"/>
                          <a:gd name="T23" fmla="*/ 56 h 280"/>
                          <a:gd name="T24" fmla="*/ 164 w 185"/>
                          <a:gd name="T25" fmla="*/ 56 h 280"/>
                          <a:gd name="T26" fmla="*/ 180 w 185"/>
                          <a:gd name="T27" fmla="*/ 0 h 280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w 185"/>
                          <a:gd name="T43" fmla="*/ 0 h 280"/>
                          <a:gd name="T44" fmla="*/ 185 w 185"/>
                          <a:gd name="T45" fmla="*/ 280 h 280"/>
                        </a:gdLst>
                        <a:ahLst/>
                        <a:cxnLst>
                          <a:cxn ang="T28">
                            <a:pos x="T0" y="T1"/>
                          </a:cxn>
                          <a:cxn ang="T29">
                            <a:pos x="T2" y="T3"/>
                          </a:cxn>
                          <a:cxn ang="T30">
                            <a:pos x="T4" y="T5"/>
                          </a:cxn>
                          <a:cxn ang="T31">
                            <a:pos x="T6" y="T7"/>
                          </a:cxn>
                          <a:cxn ang="T32">
                            <a:pos x="T8" y="T9"/>
                          </a:cxn>
                          <a:cxn ang="T33">
                            <a:pos x="T10" y="T11"/>
                          </a:cxn>
                          <a:cxn ang="T34">
                            <a:pos x="T12" y="T13"/>
                          </a:cxn>
                          <a:cxn ang="T35">
                            <a:pos x="T14" y="T15"/>
                          </a:cxn>
                          <a:cxn ang="T36">
                            <a:pos x="T16" y="T17"/>
                          </a:cxn>
                          <a:cxn ang="T37">
                            <a:pos x="T18" y="T19"/>
                          </a:cxn>
                          <a:cxn ang="T38">
                            <a:pos x="T20" y="T21"/>
                          </a:cxn>
                          <a:cxn ang="T39">
                            <a:pos x="T22" y="T23"/>
                          </a:cxn>
                          <a:cxn ang="T40">
                            <a:pos x="T24" y="T25"/>
                          </a:cxn>
                          <a:cxn ang="T41">
                            <a:pos x="T26" y="T27"/>
                          </a:cxn>
                        </a:cxnLst>
                        <a:rect l="T42" t="T43" r="T44" b="T45"/>
                        <a:pathLst>
                          <a:path w="185" h="280">
                            <a:moveTo>
                              <a:pt x="180" y="0"/>
                            </a:moveTo>
                            <a:cubicBezTo>
                              <a:pt x="177" y="8"/>
                              <a:pt x="178" y="18"/>
                              <a:pt x="172" y="24"/>
                            </a:cubicBezTo>
                            <a:cubicBezTo>
                              <a:pt x="166" y="30"/>
                              <a:pt x="153" y="25"/>
                              <a:pt x="148" y="32"/>
                            </a:cubicBezTo>
                            <a:cubicBezTo>
                              <a:pt x="112" y="82"/>
                              <a:pt x="150" y="87"/>
                              <a:pt x="100" y="120"/>
                            </a:cubicBezTo>
                            <a:cubicBezTo>
                              <a:pt x="90" y="149"/>
                              <a:pt x="44" y="192"/>
                              <a:pt x="44" y="192"/>
                            </a:cubicBezTo>
                            <a:cubicBezTo>
                              <a:pt x="41" y="200"/>
                              <a:pt x="42" y="210"/>
                              <a:pt x="36" y="216"/>
                            </a:cubicBezTo>
                            <a:cubicBezTo>
                              <a:pt x="30" y="222"/>
                              <a:pt x="15" y="216"/>
                              <a:pt x="12" y="224"/>
                            </a:cubicBezTo>
                            <a:cubicBezTo>
                              <a:pt x="0" y="259"/>
                              <a:pt x="24" y="267"/>
                              <a:pt x="44" y="280"/>
                            </a:cubicBezTo>
                            <a:cubicBezTo>
                              <a:pt x="89" y="265"/>
                              <a:pt x="93" y="245"/>
                              <a:pt x="108" y="200"/>
                            </a:cubicBezTo>
                            <a:cubicBezTo>
                              <a:pt x="112" y="187"/>
                              <a:pt x="130" y="185"/>
                              <a:pt x="140" y="176"/>
                            </a:cubicBezTo>
                            <a:cubicBezTo>
                              <a:pt x="149" y="169"/>
                              <a:pt x="156" y="160"/>
                              <a:pt x="164" y="152"/>
                            </a:cubicBezTo>
                            <a:cubicBezTo>
                              <a:pt x="185" y="88"/>
                              <a:pt x="185" y="120"/>
                              <a:pt x="164" y="56"/>
                            </a:cubicBezTo>
                            <a:cubicBezTo>
                              <a:pt x="169" y="37"/>
                              <a:pt x="175" y="19"/>
                              <a:pt x="180" y="0"/>
                            </a:cubicBezTo>
                            <a:close/>
                          </a:path>
                        </a:pathLst>
                      </a:custGeom>
                      <a:solidFill>
                        <a:srgbClr val="ECD846"/>
                      </a:solidFill>
                      <a:ln w="9525">
                        <a:solidFill>
                          <a:srgbClr val="CC99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</p:grpSp>
                <p:sp>
                  <p:nvSpPr>
                    <p:cNvPr id="499" name="Freeform 498"/>
                    <p:cNvSpPr/>
                    <p:nvPr/>
                  </p:nvSpPr>
                  <p:spPr>
                    <a:xfrm>
                      <a:off x="3622876" y="1608881"/>
                      <a:ext cx="476041" cy="544010"/>
                    </a:xfrm>
                    <a:custGeom>
                      <a:avLst/>
                      <a:gdLst>
                        <a:gd name="connsiteX0" fmla="*/ 335666 w 476041"/>
                        <a:gd name="connsiteY0" fmla="*/ 416689 h 544010"/>
                        <a:gd name="connsiteX1" fmla="*/ 335666 w 476041"/>
                        <a:gd name="connsiteY1" fmla="*/ 416689 h 544010"/>
                        <a:gd name="connsiteX2" fmla="*/ 416689 w 476041"/>
                        <a:gd name="connsiteY2" fmla="*/ 532435 h 544010"/>
                        <a:gd name="connsiteX3" fmla="*/ 451413 w 476041"/>
                        <a:gd name="connsiteY3" fmla="*/ 544010 h 544010"/>
                        <a:gd name="connsiteX4" fmla="*/ 451413 w 476041"/>
                        <a:gd name="connsiteY4" fmla="*/ 370390 h 544010"/>
                        <a:gd name="connsiteX5" fmla="*/ 428263 w 476041"/>
                        <a:gd name="connsiteY5" fmla="*/ 347241 h 544010"/>
                        <a:gd name="connsiteX6" fmla="*/ 393539 w 476041"/>
                        <a:gd name="connsiteY6" fmla="*/ 335666 h 544010"/>
                        <a:gd name="connsiteX7" fmla="*/ 347240 w 476041"/>
                        <a:gd name="connsiteY7" fmla="*/ 289367 h 544010"/>
                        <a:gd name="connsiteX8" fmla="*/ 289367 w 476041"/>
                        <a:gd name="connsiteY8" fmla="*/ 243068 h 544010"/>
                        <a:gd name="connsiteX9" fmla="*/ 266218 w 476041"/>
                        <a:gd name="connsiteY9" fmla="*/ 208344 h 544010"/>
                        <a:gd name="connsiteX10" fmla="*/ 208344 w 476041"/>
                        <a:gd name="connsiteY10" fmla="*/ 162046 h 544010"/>
                        <a:gd name="connsiteX11" fmla="*/ 138896 w 476041"/>
                        <a:gd name="connsiteY11" fmla="*/ 115747 h 544010"/>
                        <a:gd name="connsiteX12" fmla="*/ 115747 w 476041"/>
                        <a:gd name="connsiteY12" fmla="*/ 81023 h 544010"/>
                        <a:gd name="connsiteX13" fmla="*/ 81023 w 476041"/>
                        <a:gd name="connsiteY13" fmla="*/ 69448 h 544010"/>
                        <a:gd name="connsiteX14" fmla="*/ 69448 w 476041"/>
                        <a:gd name="connsiteY14" fmla="*/ 34724 h 544010"/>
                        <a:gd name="connsiteX15" fmla="*/ 34724 w 476041"/>
                        <a:gd name="connsiteY15" fmla="*/ 23149 h 544010"/>
                        <a:gd name="connsiteX16" fmla="*/ 0 w 476041"/>
                        <a:gd name="connsiteY16" fmla="*/ 0 h 544010"/>
                        <a:gd name="connsiteX17" fmla="*/ 11575 w 476041"/>
                        <a:gd name="connsiteY17" fmla="*/ 92597 h 544010"/>
                        <a:gd name="connsiteX18" fmla="*/ 34724 w 476041"/>
                        <a:gd name="connsiteY18" fmla="*/ 115747 h 544010"/>
                        <a:gd name="connsiteX19" fmla="*/ 57873 w 476041"/>
                        <a:gd name="connsiteY19" fmla="*/ 196770 h 544010"/>
                        <a:gd name="connsiteX20" fmla="*/ 81023 w 476041"/>
                        <a:gd name="connsiteY20" fmla="*/ 231494 h 544010"/>
                        <a:gd name="connsiteX21" fmla="*/ 115747 w 476041"/>
                        <a:gd name="connsiteY21" fmla="*/ 300942 h 544010"/>
                        <a:gd name="connsiteX22" fmla="*/ 185195 w 476041"/>
                        <a:gd name="connsiteY22" fmla="*/ 324091 h 544010"/>
                        <a:gd name="connsiteX23" fmla="*/ 254643 w 476041"/>
                        <a:gd name="connsiteY23" fmla="*/ 358815 h 544010"/>
                        <a:gd name="connsiteX24" fmla="*/ 289367 w 476041"/>
                        <a:gd name="connsiteY24" fmla="*/ 370390 h 544010"/>
                        <a:gd name="connsiteX25" fmla="*/ 324091 w 476041"/>
                        <a:gd name="connsiteY25" fmla="*/ 393539 h 544010"/>
                        <a:gd name="connsiteX26" fmla="*/ 335666 w 476041"/>
                        <a:gd name="connsiteY26" fmla="*/ 416689 h 544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476041" h="544010">
                          <a:moveTo>
                            <a:pt x="335666" y="416689"/>
                          </a:moveTo>
                          <a:lnTo>
                            <a:pt x="335666" y="416689"/>
                          </a:lnTo>
                          <a:cubicBezTo>
                            <a:pt x="370702" y="486759"/>
                            <a:pt x="360300" y="504240"/>
                            <a:pt x="416689" y="532435"/>
                          </a:cubicBezTo>
                          <a:cubicBezTo>
                            <a:pt x="427602" y="537891"/>
                            <a:pt x="439838" y="540152"/>
                            <a:pt x="451413" y="544010"/>
                          </a:cubicBezTo>
                          <a:cubicBezTo>
                            <a:pt x="474516" y="474697"/>
                            <a:pt x="476041" y="485320"/>
                            <a:pt x="451413" y="370390"/>
                          </a:cubicBezTo>
                          <a:cubicBezTo>
                            <a:pt x="449126" y="359719"/>
                            <a:pt x="437621" y="352856"/>
                            <a:pt x="428263" y="347241"/>
                          </a:cubicBezTo>
                          <a:cubicBezTo>
                            <a:pt x="417801" y="340964"/>
                            <a:pt x="405114" y="339524"/>
                            <a:pt x="393539" y="335666"/>
                          </a:cubicBezTo>
                          <a:cubicBezTo>
                            <a:pt x="378106" y="320233"/>
                            <a:pt x="365400" y="301474"/>
                            <a:pt x="347240" y="289367"/>
                          </a:cubicBezTo>
                          <a:cubicBezTo>
                            <a:pt x="321454" y="272177"/>
                            <a:pt x="308217" y="266632"/>
                            <a:pt x="289367" y="243068"/>
                          </a:cubicBezTo>
                          <a:cubicBezTo>
                            <a:pt x="280677" y="232205"/>
                            <a:pt x="274908" y="219207"/>
                            <a:pt x="266218" y="208344"/>
                          </a:cubicBezTo>
                          <a:cubicBezTo>
                            <a:pt x="241377" y="177293"/>
                            <a:pt x="241765" y="188783"/>
                            <a:pt x="208344" y="162046"/>
                          </a:cubicBezTo>
                          <a:cubicBezTo>
                            <a:pt x="149426" y="114911"/>
                            <a:pt x="232221" y="162408"/>
                            <a:pt x="138896" y="115747"/>
                          </a:cubicBezTo>
                          <a:cubicBezTo>
                            <a:pt x="131180" y="104172"/>
                            <a:pt x="126610" y="89713"/>
                            <a:pt x="115747" y="81023"/>
                          </a:cubicBezTo>
                          <a:cubicBezTo>
                            <a:pt x="106220" y="73401"/>
                            <a:pt x="89650" y="78075"/>
                            <a:pt x="81023" y="69448"/>
                          </a:cubicBezTo>
                          <a:cubicBezTo>
                            <a:pt x="72396" y="60821"/>
                            <a:pt x="78075" y="43351"/>
                            <a:pt x="69448" y="34724"/>
                          </a:cubicBezTo>
                          <a:cubicBezTo>
                            <a:pt x="60821" y="26097"/>
                            <a:pt x="45637" y="28605"/>
                            <a:pt x="34724" y="23149"/>
                          </a:cubicBezTo>
                          <a:cubicBezTo>
                            <a:pt x="22282" y="16928"/>
                            <a:pt x="11575" y="7716"/>
                            <a:pt x="0" y="0"/>
                          </a:cubicBezTo>
                          <a:cubicBezTo>
                            <a:pt x="3858" y="30866"/>
                            <a:pt x="2637" y="62803"/>
                            <a:pt x="11575" y="92597"/>
                          </a:cubicBezTo>
                          <a:cubicBezTo>
                            <a:pt x="14711" y="103050"/>
                            <a:pt x="29109" y="106389"/>
                            <a:pt x="34724" y="115747"/>
                          </a:cubicBezTo>
                          <a:cubicBezTo>
                            <a:pt x="45991" y="134525"/>
                            <a:pt x="50301" y="179102"/>
                            <a:pt x="57873" y="196770"/>
                          </a:cubicBezTo>
                          <a:cubicBezTo>
                            <a:pt x="63353" y="209556"/>
                            <a:pt x="73306" y="219919"/>
                            <a:pt x="81023" y="231494"/>
                          </a:cubicBezTo>
                          <a:cubicBezTo>
                            <a:pt x="87330" y="250416"/>
                            <a:pt x="96850" y="289132"/>
                            <a:pt x="115747" y="300942"/>
                          </a:cubicBezTo>
                          <a:cubicBezTo>
                            <a:pt x="136440" y="313875"/>
                            <a:pt x="162046" y="316375"/>
                            <a:pt x="185195" y="324091"/>
                          </a:cubicBezTo>
                          <a:cubicBezTo>
                            <a:pt x="272470" y="353183"/>
                            <a:pt x="164897" y="313942"/>
                            <a:pt x="254643" y="358815"/>
                          </a:cubicBezTo>
                          <a:cubicBezTo>
                            <a:pt x="265556" y="364271"/>
                            <a:pt x="278454" y="364934"/>
                            <a:pt x="289367" y="370390"/>
                          </a:cubicBezTo>
                          <a:cubicBezTo>
                            <a:pt x="301809" y="376611"/>
                            <a:pt x="313228" y="384849"/>
                            <a:pt x="324091" y="393539"/>
                          </a:cubicBezTo>
                          <a:cubicBezTo>
                            <a:pt x="356438" y="419417"/>
                            <a:pt x="333737" y="412831"/>
                            <a:pt x="335666" y="416689"/>
                          </a:cubicBezTo>
                          <a:close/>
                        </a:path>
                      </a:pathLst>
                    </a:custGeom>
                    <a:solidFill>
                      <a:srgbClr val="ECD846"/>
                    </a:solidFill>
                    <a:ln>
                      <a:solidFill>
                        <a:srgbClr val="CC99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400">
                        <a:defRPr/>
                      </a:pPr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939" name="Group 258"/>
                <p:cNvGrpSpPr/>
                <p:nvPr/>
              </p:nvGrpSpPr>
              <p:grpSpPr>
                <a:xfrm rot="18894021">
                  <a:off x="4253880" y="2462808"/>
                  <a:ext cx="376580" cy="1224136"/>
                  <a:chOff x="3491880" y="1700808"/>
                  <a:chExt cx="376580" cy="1224136"/>
                </a:xfrm>
              </p:grpSpPr>
              <p:grpSp>
                <p:nvGrpSpPr>
                  <p:cNvPr id="942" name="Group 143"/>
                  <p:cNvGrpSpPr/>
                  <p:nvPr/>
                </p:nvGrpSpPr>
                <p:grpSpPr>
                  <a:xfrm>
                    <a:off x="3491880" y="2276872"/>
                    <a:ext cx="304572" cy="648072"/>
                    <a:chOff x="3622876" y="1044283"/>
                    <a:chExt cx="1960756" cy="3563452"/>
                  </a:xfrm>
                </p:grpSpPr>
                <p:grpSp>
                  <p:nvGrpSpPr>
                    <p:cNvPr id="947" name="Group 1280"/>
                    <p:cNvGrpSpPr>
                      <a:grpSpLocks/>
                    </p:cNvGrpSpPr>
                    <p:nvPr/>
                  </p:nvGrpSpPr>
                  <p:grpSpPr bwMode="auto">
                    <a:xfrm rot="18992529" flipH="1" flipV="1">
                      <a:off x="4245701" y="1044283"/>
                      <a:ext cx="1337931" cy="3563452"/>
                      <a:chOff x="2440" y="885"/>
                      <a:chExt cx="758" cy="2167"/>
                    </a:xfrm>
                  </p:grpSpPr>
                  <p:grpSp>
                    <p:nvGrpSpPr>
                      <p:cNvPr id="949" name="Group 128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40" y="885"/>
                        <a:ext cx="758" cy="2167"/>
                        <a:chOff x="2431" y="885"/>
                        <a:chExt cx="758" cy="2167"/>
                      </a:xfrm>
                    </p:grpSpPr>
                    <p:sp>
                      <p:nvSpPr>
                        <p:cNvPr id="490" name="Freeform 128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709" y="1037"/>
                          <a:ext cx="480" cy="1028"/>
                        </a:xfrm>
                        <a:custGeom>
                          <a:avLst/>
                          <a:gdLst>
                            <a:gd name="T0" fmla="*/ 471 w 480"/>
                            <a:gd name="T1" fmla="*/ 1017 h 1028"/>
                            <a:gd name="T2" fmla="*/ 468 w 480"/>
                            <a:gd name="T3" fmla="*/ 993 h 1028"/>
                            <a:gd name="T4" fmla="*/ 474 w 480"/>
                            <a:gd name="T5" fmla="*/ 957 h 1028"/>
                            <a:gd name="T6" fmla="*/ 468 w 480"/>
                            <a:gd name="T7" fmla="*/ 882 h 1028"/>
                            <a:gd name="T8" fmla="*/ 477 w 480"/>
                            <a:gd name="T9" fmla="*/ 816 h 1028"/>
                            <a:gd name="T10" fmla="*/ 474 w 480"/>
                            <a:gd name="T11" fmla="*/ 807 h 1028"/>
                            <a:gd name="T12" fmla="*/ 459 w 480"/>
                            <a:gd name="T13" fmla="*/ 750 h 1028"/>
                            <a:gd name="T14" fmla="*/ 459 w 480"/>
                            <a:gd name="T15" fmla="*/ 705 h 1028"/>
                            <a:gd name="T16" fmla="*/ 450 w 480"/>
                            <a:gd name="T17" fmla="*/ 708 h 1028"/>
                            <a:gd name="T18" fmla="*/ 456 w 480"/>
                            <a:gd name="T19" fmla="*/ 699 h 1028"/>
                            <a:gd name="T20" fmla="*/ 450 w 480"/>
                            <a:gd name="T21" fmla="*/ 669 h 1028"/>
                            <a:gd name="T22" fmla="*/ 444 w 480"/>
                            <a:gd name="T23" fmla="*/ 591 h 1028"/>
                            <a:gd name="T24" fmla="*/ 429 w 480"/>
                            <a:gd name="T25" fmla="*/ 510 h 1028"/>
                            <a:gd name="T26" fmla="*/ 432 w 480"/>
                            <a:gd name="T27" fmla="*/ 480 h 1028"/>
                            <a:gd name="T28" fmla="*/ 423 w 480"/>
                            <a:gd name="T29" fmla="*/ 483 h 1028"/>
                            <a:gd name="T30" fmla="*/ 408 w 480"/>
                            <a:gd name="T31" fmla="*/ 438 h 1028"/>
                            <a:gd name="T32" fmla="*/ 384 w 480"/>
                            <a:gd name="T33" fmla="*/ 408 h 1028"/>
                            <a:gd name="T34" fmla="*/ 372 w 480"/>
                            <a:gd name="T35" fmla="*/ 336 h 1028"/>
                            <a:gd name="T36" fmla="*/ 351 w 480"/>
                            <a:gd name="T37" fmla="*/ 330 h 1028"/>
                            <a:gd name="T38" fmla="*/ 345 w 480"/>
                            <a:gd name="T39" fmla="*/ 294 h 1028"/>
                            <a:gd name="T40" fmla="*/ 312 w 480"/>
                            <a:gd name="T41" fmla="*/ 222 h 1028"/>
                            <a:gd name="T42" fmla="*/ 306 w 480"/>
                            <a:gd name="T43" fmla="*/ 174 h 1028"/>
                            <a:gd name="T44" fmla="*/ 297 w 480"/>
                            <a:gd name="T45" fmla="*/ 177 h 1028"/>
                            <a:gd name="T46" fmla="*/ 291 w 480"/>
                            <a:gd name="T47" fmla="*/ 186 h 1028"/>
                            <a:gd name="T48" fmla="*/ 279 w 480"/>
                            <a:gd name="T49" fmla="*/ 156 h 1028"/>
                            <a:gd name="T50" fmla="*/ 246 w 480"/>
                            <a:gd name="T51" fmla="*/ 147 h 1028"/>
                            <a:gd name="T52" fmla="*/ 225 w 480"/>
                            <a:gd name="T53" fmla="*/ 132 h 1028"/>
                            <a:gd name="T54" fmla="*/ 201 w 480"/>
                            <a:gd name="T55" fmla="*/ 105 h 1028"/>
                            <a:gd name="T56" fmla="*/ 159 w 480"/>
                            <a:gd name="T57" fmla="*/ 96 h 1028"/>
                            <a:gd name="T58" fmla="*/ 102 w 480"/>
                            <a:gd name="T59" fmla="*/ 63 h 1028"/>
                            <a:gd name="T60" fmla="*/ 78 w 480"/>
                            <a:gd name="T61" fmla="*/ 33 h 1028"/>
                            <a:gd name="T62" fmla="*/ 51 w 480"/>
                            <a:gd name="T63" fmla="*/ 12 h 1028"/>
                            <a:gd name="T64" fmla="*/ 33 w 480"/>
                            <a:gd name="T65" fmla="*/ 0 h 1028"/>
                            <a:gd name="T66" fmla="*/ 21 w 480"/>
                            <a:gd name="T67" fmla="*/ 48 h 1028"/>
                            <a:gd name="T68" fmla="*/ 48 w 480"/>
                            <a:gd name="T69" fmla="*/ 132 h 1028"/>
                            <a:gd name="T70" fmla="*/ 117 w 480"/>
                            <a:gd name="T71" fmla="*/ 108 h 1028"/>
                            <a:gd name="T72" fmla="*/ 126 w 480"/>
                            <a:gd name="T73" fmla="*/ 120 h 1028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w 480"/>
                            <a:gd name="T112" fmla="*/ 0 h 1028"/>
                            <a:gd name="T113" fmla="*/ 480 w 480"/>
                            <a:gd name="T114" fmla="*/ 1028 h 1028"/>
                          </a:gdLst>
                          <a:ahLst/>
                          <a:cxnLst>
                            <a:cxn ang="T74">
                              <a:pos x="T0" y="T1"/>
                            </a:cxn>
                            <a:cxn ang="T75">
                              <a:pos x="T2" y="T3"/>
                            </a:cxn>
                            <a:cxn ang="T76">
                              <a:pos x="T4" y="T5"/>
                            </a:cxn>
                            <a:cxn ang="T77">
                              <a:pos x="T6" y="T7"/>
                            </a:cxn>
                            <a:cxn ang="T78">
                              <a:pos x="T8" y="T9"/>
                            </a:cxn>
                            <a:cxn ang="T79">
                              <a:pos x="T10" y="T11"/>
                            </a:cxn>
                            <a:cxn ang="T80">
                              <a:pos x="T12" y="T13"/>
                            </a:cxn>
                            <a:cxn ang="T81">
                              <a:pos x="T14" y="T15"/>
                            </a:cxn>
                            <a:cxn ang="T82">
                              <a:pos x="T16" y="T17"/>
                            </a:cxn>
                            <a:cxn ang="T83">
                              <a:pos x="T18" y="T19"/>
                            </a:cxn>
                            <a:cxn ang="T84">
                              <a:pos x="T20" y="T21"/>
                            </a:cxn>
                            <a:cxn ang="T85">
                              <a:pos x="T22" y="T23"/>
                            </a:cxn>
                            <a:cxn ang="T86">
                              <a:pos x="T24" y="T25"/>
                            </a:cxn>
                            <a:cxn ang="T87">
                              <a:pos x="T26" y="T27"/>
                            </a:cxn>
                            <a:cxn ang="T88">
                              <a:pos x="T28" y="T29"/>
                            </a:cxn>
                            <a:cxn ang="T89">
                              <a:pos x="T30" y="T31"/>
                            </a:cxn>
                            <a:cxn ang="T90">
                              <a:pos x="T32" y="T33"/>
                            </a:cxn>
                            <a:cxn ang="T91">
                              <a:pos x="T34" y="T35"/>
                            </a:cxn>
                            <a:cxn ang="T92">
                              <a:pos x="T36" y="T37"/>
                            </a:cxn>
                            <a:cxn ang="T93">
                              <a:pos x="T38" y="T39"/>
                            </a:cxn>
                            <a:cxn ang="T94">
                              <a:pos x="T40" y="T41"/>
                            </a:cxn>
                            <a:cxn ang="T95">
                              <a:pos x="T42" y="T43"/>
                            </a:cxn>
                            <a:cxn ang="T96">
                              <a:pos x="T44" y="T45"/>
                            </a:cxn>
                            <a:cxn ang="T97">
                              <a:pos x="T46" y="T47"/>
                            </a:cxn>
                            <a:cxn ang="T98">
                              <a:pos x="T48" y="T49"/>
                            </a:cxn>
                            <a:cxn ang="T99">
                              <a:pos x="T50" y="T51"/>
                            </a:cxn>
                            <a:cxn ang="T100">
                              <a:pos x="T52" y="T53"/>
                            </a:cxn>
                            <a:cxn ang="T101">
                              <a:pos x="T54" y="T55"/>
                            </a:cxn>
                            <a:cxn ang="T102">
                              <a:pos x="T56" y="T57"/>
                            </a:cxn>
                            <a:cxn ang="T103">
                              <a:pos x="T58" y="T59"/>
                            </a:cxn>
                            <a:cxn ang="T104">
                              <a:pos x="T60" y="T61"/>
                            </a:cxn>
                            <a:cxn ang="T105">
                              <a:pos x="T62" y="T63"/>
                            </a:cxn>
                            <a:cxn ang="T106">
                              <a:pos x="T64" y="T65"/>
                            </a:cxn>
                            <a:cxn ang="T107">
                              <a:pos x="T66" y="T67"/>
                            </a:cxn>
                            <a:cxn ang="T108">
                              <a:pos x="T68" y="T69"/>
                            </a:cxn>
                            <a:cxn ang="T109">
                              <a:pos x="T70" y="T71"/>
                            </a:cxn>
                            <a:cxn ang="T110">
                              <a:pos x="T72" y="T73"/>
                            </a:cxn>
                          </a:cxnLst>
                          <a:rect l="T111" t="T112" r="T113" b="T114"/>
                          <a:pathLst>
                            <a:path w="480" h="1028">
                              <a:moveTo>
                                <a:pt x="471" y="1017"/>
                              </a:moveTo>
                              <a:cubicBezTo>
                                <a:pt x="480" y="983"/>
                                <a:pt x="471" y="1028"/>
                                <a:pt x="468" y="993"/>
                              </a:cubicBezTo>
                              <a:cubicBezTo>
                                <a:pt x="467" y="982"/>
                                <a:pt x="471" y="968"/>
                                <a:pt x="474" y="957"/>
                              </a:cubicBezTo>
                              <a:cubicBezTo>
                                <a:pt x="470" y="931"/>
                                <a:pt x="476" y="907"/>
                                <a:pt x="468" y="882"/>
                              </a:cubicBezTo>
                              <a:cubicBezTo>
                                <a:pt x="470" y="860"/>
                                <a:pt x="474" y="838"/>
                                <a:pt x="477" y="816"/>
                              </a:cubicBezTo>
                              <a:cubicBezTo>
                                <a:pt x="476" y="813"/>
                                <a:pt x="474" y="810"/>
                                <a:pt x="474" y="807"/>
                              </a:cubicBezTo>
                              <a:cubicBezTo>
                                <a:pt x="474" y="782"/>
                                <a:pt x="461" y="775"/>
                                <a:pt x="459" y="750"/>
                              </a:cubicBezTo>
                              <a:cubicBezTo>
                                <a:pt x="458" y="739"/>
                                <a:pt x="459" y="705"/>
                                <a:pt x="459" y="705"/>
                              </a:cubicBezTo>
                              <a:cubicBezTo>
                                <a:pt x="456" y="706"/>
                                <a:pt x="451" y="711"/>
                                <a:pt x="450" y="708"/>
                              </a:cubicBezTo>
                              <a:cubicBezTo>
                                <a:pt x="448" y="705"/>
                                <a:pt x="456" y="703"/>
                                <a:pt x="456" y="699"/>
                              </a:cubicBezTo>
                              <a:cubicBezTo>
                                <a:pt x="457" y="688"/>
                                <a:pt x="453" y="679"/>
                                <a:pt x="450" y="669"/>
                              </a:cubicBezTo>
                              <a:cubicBezTo>
                                <a:pt x="453" y="642"/>
                                <a:pt x="453" y="617"/>
                                <a:pt x="444" y="591"/>
                              </a:cubicBezTo>
                              <a:cubicBezTo>
                                <a:pt x="459" y="547"/>
                                <a:pt x="462" y="546"/>
                                <a:pt x="429" y="510"/>
                              </a:cubicBezTo>
                              <a:cubicBezTo>
                                <a:pt x="428" y="519"/>
                                <a:pt x="435" y="472"/>
                                <a:pt x="432" y="480"/>
                              </a:cubicBezTo>
                              <a:cubicBezTo>
                                <a:pt x="431" y="483"/>
                                <a:pt x="424" y="486"/>
                                <a:pt x="423" y="483"/>
                              </a:cubicBezTo>
                              <a:cubicBezTo>
                                <a:pt x="408" y="434"/>
                                <a:pt x="437" y="445"/>
                                <a:pt x="408" y="438"/>
                              </a:cubicBezTo>
                              <a:cubicBezTo>
                                <a:pt x="400" y="428"/>
                                <a:pt x="391" y="419"/>
                                <a:pt x="384" y="408"/>
                              </a:cubicBezTo>
                              <a:cubicBezTo>
                                <a:pt x="382" y="394"/>
                                <a:pt x="382" y="346"/>
                                <a:pt x="372" y="336"/>
                              </a:cubicBezTo>
                              <a:cubicBezTo>
                                <a:pt x="367" y="331"/>
                                <a:pt x="358" y="332"/>
                                <a:pt x="351" y="330"/>
                              </a:cubicBezTo>
                              <a:cubicBezTo>
                                <a:pt x="347" y="315"/>
                                <a:pt x="353" y="307"/>
                                <a:pt x="345" y="294"/>
                              </a:cubicBezTo>
                              <a:cubicBezTo>
                                <a:pt x="345" y="291"/>
                                <a:pt x="341" y="212"/>
                                <a:pt x="312" y="222"/>
                              </a:cubicBezTo>
                              <a:cubicBezTo>
                                <a:pt x="305" y="202"/>
                                <a:pt x="312" y="168"/>
                                <a:pt x="306" y="174"/>
                              </a:cubicBezTo>
                              <a:cubicBezTo>
                                <a:pt x="304" y="176"/>
                                <a:pt x="299" y="175"/>
                                <a:pt x="297" y="177"/>
                              </a:cubicBezTo>
                              <a:cubicBezTo>
                                <a:pt x="295" y="179"/>
                                <a:pt x="283" y="211"/>
                                <a:pt x="291" y="186"/>
                              </a:cubicBezTo>
                              <a:cubicBezTo>
                                <a:pt x="289" y="177"/>
                                <a:pt x="287" y="162"/>
                                <a:pt x="279" y="156"/>
                              </a:cubicBezTo>
                              <a:cubicBezTo>
                                <a:pt x="270" y="149"/>
                                <a:pt x="246" y="147"/>
                                <a:pt x="246" y="147"/>
                              </a:cubicBezTo>
                              <a:cubicBezTo>
                                <a:pt x="240" y="141"/>
                                <a:pt x="231" y="138"/>
                                <a:pt x="225" y="132"/>
                              </a:cubicBezTo>
                              <a:cubicBezTo>
                                <a:pt x="213" y="120"/>
                                <a:pt x="218" y="114"/>
                                <a:pt x="201" y="105"/>
                              </a:cubicBezTo>
                              <a:cubicBezTo>
                                <a:pt x="182" y="110"/>
                                <a:pt x="176" y="102"/>
                                <a:pt x="159" y="96"/>
                              </a:cubicBezTo>
                              <a:cubicBezTo>
                                <a:pt x="143" y="80"/>
                                <a:pt x="119" y="78"/>
                                <a:pt x="102" y="63"/>
                              </a:cubicBezTo>
                              <a:cubicBezTo>
                                <a:pt x="64" y="29"/>
                                <a:pt x="97" y="59"/>
                                <a:pt x="78" y="33"/>
                              </a:cubicBezTo>
                              <a:cubicBezTo>
                                <a:pt x="72" y="24"/>
                                <a:pt x="59" y="18"/>
                                <a:pt x="51" y="12"/>
                              </a:cubicBezTo>
                              <a:cubicBezTo>
                                <a:pt x="45" y="8"/>
                                <a:pt x="33" y="0"/>
                                <a:pt x="33" y="0"/>
                              </a:cubicBezTo>
                              <a:cubicBezTo>
                                <a:pt x="0" y="11"/>
                                <a:pt x="11" y="11"/>
                                <a:pt x="21" y="48"/>
                              </a:cubicBezTo>
                              <a:cubicBezTo>
                                <a:pt x="23" y="55"/>
                                <a:pt x="41" y="129"/>
                                <a:pt x="48" y="132"/>
                              </a:cubicBezTo>
                              <a:cubicBezTo>
                                <a:pt x="78" y="126"/>
                                <a:pt x="90" y="103"/>
                                <a:pt x="117" y="108"/>
                              </a:cubicBezTo>
                              <a:cubicBezTo>
                                <a:pt x="124" y="118"/>
                                <a:pt x="120" y="114"/>
                                <a:pt x="126" y="120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grpSp>
                      <p:nvGrpSpPr>
                        <p:cNvPr id="952" name="Group 128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31" y="885"/>
                          <a:ext cx="758" cy="2167"/>
                          <a:chOff x="2431" y="885"/>
                          <a:chExt cx="758" cy="2167"/>
                        </a:xfrm>
                      </p:grpSpPr>
                      <p:sp>
                        <p:nvSpPr>
                          <p:cNvPr id="492" name="Oval 12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476" y="1157"/>
                            <a:ext cx="681" cy="1542"/>
                          </a:xfrm>
                          <a:prstGeom prst="ellipse">
                            <a:avLst/>
                          </a:pr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493" name="Freeform 128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95" y="2048"/>
                            <a:ext cx="294" cy="993"/>
                          </a:xfrm>
                          <a:custGeom>
                            <a:avLst/>
                            <a:gdLst>
                              <a:gd name="T0" fmla="*/ 0 w 294"/>
                              <a:gd name="T1" fmla="*/ 993 h 993"/>
                              <a:gd name="T2" fmla="*/ 15 w 294"/>
                              <a:gd name="T3" fmla="*/ 942 h 993"/>
                              <a:gd name="T4" fmla="*/ 30 w 294"/>
                              <a:gd name="T5" fmla="*/ 921 h 993"/>
                              <a:gd name="T6" fmla="*/ 51 w 294"/>
                              <a:gd name="T7" fmla="*/ 897 h 993"/>
                              <a:gd name="T8" fmla="*/ 66 w 294"/>
                              <a:gd name="T9" fmla="*/ 855 h 993"/>
                              <a:gd name="T10" fmla="*/ 78 w 294"/>
                              <a:gd name="T11" fmla="*/ 837 h 993"/>
                              <a:gd name="T12" fmla="*/ 84 w 294"/>
                              <a:gd name="T13" fmla="*/ 828 h 993"/>
                              <a:gd name="T14" fmla="*/ 108 w 294"/>
                              <a:gd name="T15" fmla="*/ 795 h 993"/>
                              <a:gd name="T16" fmla="*/ 129 w 294"/>
                              <a:gd name="T17" fmla="*/ 714 h 993"/>
                              <a:gd name="T18" fmla="*/ 147 w 294"/>
                              <a:gd name="T19" fmla="*/ 675 h 993"/>
                              <a:gd name="T20" fmla="*/ 162 w 294"/>
                              <a:gd name="T21" fmla="*/ 627 h 993"/>
                              <a:gd name="T22" fmla="*/ 204 w 294"/>
                              <a:gd name="T23" fmla="*/ 519 h 993"/>
                              <a:gd name="T24" fmla="*/ 141 w 294"/>
                              <a:gd name="T25" fmla="*/ 543 h 993"/>
                              <a:gd name="T26" fmla="*/ 99 w 294"/>
                              <a:gd name="T27" fmla="*/ 597 h 993"/>
                              <a:gd name="T28" fmla="*/ 81 w 294"/>
                              <a:gd name="T29" fmla="*/ 672 h 993"/>
                              <a:gd name="T30" fmla="*/ 69 w 294"/>
                              <a:gd name="T31" fmla="*/ 690 h 993"/>
                              <a:gd name="T32" fmla="*/ 78 w 294"/>
                              <a:gd name="T33" fmla="*/ 708 h 993"/>
                              <a:gd name="T34" fmla="*/ 45 w 294"/>
                              <a:gd name="T35" fmla="*/ 765 h 993"/>
                              <a:gd name="T36" fmla="*/ 42 w 294"/>
                              <a:gd name="T37" fmla="*/ 789 h 993"/>
                              <a:gd name="T38" fmla="*/ 39 w 294"/>
                              <a:gd name="T39" fmla="*/ 801 h 993"/>
                              <a:gd name="T40" fmla="*/ 15 w 294"/>
                              <a:gd name="T41" fmla="*/ 753 h 993"/>
                              <a:gd name="T42" fmla="*/ 51 w 294"/>
                              <a:gd name="T43" fmla="*/ 696 h 993"/>
                              <a:gd name="T44" fmla="*/ 69 w 294"/>
                              <a:gd name="T45" fmla="*/ 675 h 993"/>
                              <a:gd name="T46" fmla="*/ 114 w 294"/>
                              <a:gd name="T47" fmla="*/ 612 h 993"/>
                              <a:gd name="T48" fmla="*/ 129 w 294"/>
                              <a:gd name="T49" fmla="*/ 597 h 993"/>
                              <a:gd name="T50" fmla="*/ 141 w 294"/>
                              <a:gd name="T51" fmla="*/ 567 h 993"/>
                              <a:gd name="T52" fmla="*/ 153 w 294"/>
                              <a:gd name="T53" fmla="*/ 525 h 993"/>
                              <a:gd name="T54" fmla="*/ 168 w 294"/>
                              <a:gd name="T55" fmla="*/ 507 h 993"/>
                              <a:gd name="T56" fmla="*/ 174 w 294"/>
                              <a:gd name="T57" fmla="*/ 489 h 993"/>
                              <a:gd name="T58" fmla="*/ 180 w 294"/>
                              <a:gd name="T59" fmla="*/ 477 h 993"/>
                              <a:gd name="T60" fmla="*/ 210 w 294"/>
                              <a:gd name="T61" fmla="*/ 417 h 993"/>
                              <a:gd name="T62" fmla="*/ 225 w 294"/>
                              <a:gd name="T63" fmla="*/ 387 h 993"/>
                              <a:gd name="T64" fmla="*/ 231 w 294"/>
                              <a:gd name="T65" fmla="*/ 369 h 993"/>
                              <a:gd name="T66" fmla="*/ 234 w 294"/>
                              <a:gd name="T67" fmla="*/ 324 h 993"/>
                              <a:gd name="T68" fmla="*/ 246 w 294"/>
                              <a:gd name="T69" fmla="*/ 306 h 993"/>
                              <a:gd name="T70" fmla="*/ 252 w 294"/>
                              <a:gd name="T71" fmla="*/ 288 h 993"/>
                              <a:gd name="T72" fmla="*/ 261 w 294"/>
                              <a:gd name="T73" fmla="*/ 216 h 993"/>
                              <a:gd name="T74" fmla="*/ 279 w 294"/>
                              <a:gd name="T75" fmla="*/ 189 h 993"/>
                              <a:gd name="T76" fmla="*/ 261 w 294"/>
                              <a:gd name="T77" fmla="*/ 168 h 993"/>
                              <a:gd name="T78" fmla="*/ 282 w 294"/>
                              <a:gd name="T79" fmla="*/ 132 h 993"/>
                              <a:gd name="T80" fmla="*/ 294 w 294"/>
                              <a:gd name="T81" fmla="*/ 105 h 993"/>
                              <a:gd name="T82" fmla="*/ 279 w 294"/>
                              <a:gd name="T83" fmla="*/ 75 h 993"/>
                              <a:gd name="T84" fmla="*/ 288 w 294"/>
                              <a:gd name="T85" fmla="*/ 0 h 993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w 294"/>
                              <a:gd name="T130" fmla="*/ 0 h 993"/>
                              <a:gd name="T131" fmla="*/ 294 w 294"/>
                              <a:gd name="T132" fmla="*/ 993 h 993"/>
                            </a:gdLst>
                            <a:ahLst/>
                            <a:cxnLst>
                              <a:cxn ang="T86">
                                <a:pos x="T0" y="T1"/>
                              </a:cxn>
                              <a:cxn ang="T87">
                                <a:pos x="T2" y="T3"/>
                              </a:cxn>
                              <a:cxn ang="T88">
                                <a:pos x="T4" y="T5"/>
                              </a:cxn>
                              <a:cxn ang="T89">
                                <a:pos x="T6" y="T7"/>
                              </a:cxn>
                              <a:cxn ang="T90">
                                <a:pos x="T8" y="T9"/>
                              </a:cxn>
                              <a:cxn ang="T91">
                                <a:pos x="T10" y="T11"/>
                              </a:cxn>
                              <a:cxn ang="T92">
                                <a:pos x="T12" y="T13"/>
                              </a:cxn>
                              <a:cxn ang="T93">
                                <a:pos x="T14" y="T15"/>
                              </a:cxn>
                              <a:cxn ang="T94">
                                <a:pos x="T16" y="T17"/>
                              </a:cxn>
                              <a:cxn ang="T95">
                                <a:pos x="T18" y="T19"/>
                              </a:cxn>
                              <a:cxn ang="T96">
                                <a:pos x="T20" y="T21"/>
                              </a:cxn>
                              <a:cxn ang="T97">
                                <a:pos x="T22" y="T23"/>
                              </a:cxn>
                              <a:cxn ang="T98">
                                <a:pos x="T24" y="T25"/>
                              </a:cxn>
                              <a:cxn ang="T99">
                                <a:pos x="T26" y="T27"/>
                              </a:cxn>
                              <a:cxn ang="T100">
                                <a:pos x="T28" y="T29"/>
                              </a:cxn>
                              <a:cxn ang="T101">
                                <a:pos x="T30" y="T31"/>
                              </a:cxn>
                              <a:cxn ang="T102">
                                <a:pos x="T32" y="T33"/>
                              </a:cxn>
                              <a:cxn ang="T103">
                                <a:pos x="T34" y="T35"/>
                              </a:cxn>
                              <a:cxn ang="T104">
                                <a:pos x="T36" y="T37"/>
                              </a:cxn>
                              <a:cxn ang="T105">
                                <a:pos x="T38" y="T39"/>
                              </a:cxn>
                              <a:cxn ang="T106">
                                <a:pos x="T40" y="T41"/>
                              </a:cxn>
                              <a:cxn ang="T107">
                                <a:pos x="T42" y="T43"/>
                              </a:cxn>
                              <a:cxn ang="T108">
                                <a:pos x="T44" y="T45"/>
                              </a:cxn>
                              <a:cxn ang="T109">
                                <a:pos x="T46" y="T47"/>
                              </a:cxn>
                              <a:cxn ang="T110">
                                <a:pos x="T48" y="T49"/>
                              </a:cxn>
                              <a:cxn ang="T111">
                                <a:pos x="T50" y="T51"/>
                              </a:cxn>
                              <a:cxn ang="T112">
                                <a:pos x="T52" y="T53"/>
                              </a:cxn>
                              <a:cxn ang="T113">
                                <a:pos x="T54" y="T55"/>
                              </a:cxn>
                              <a:cxn ang="T114">
                                <a:pos x="T56" y="T57"/>
                              </a:cxn>
                              <a:cxn ang="T115">
                                <a:pos x="T58" y="T59"/>
                              </a:cxn>
                              <a:cxn ang="T116">
                                <a:pos x="T60" y="T61"/>
                              </a:cxn>
                              <a:cxn ang="T117">
                                <a:pos x="T62" y="T63"/>
                              </a:cxn>
                              <a:cxn ang="T118">
                                <a:pos x="T64" y="T65"/>
                              </a:cxn>
                              <a:cxn ang="T119">
                                <a:pos x="T66" y="T67"/>
                              </a:cxn>
                              <a:cxn ang="T120">
                                <a:pos x="T68" y="T69"/>
                              </a:cxn>
                              <a:cxn ang="T121">
                                <a:pos x="T70" y="T71"/>
                              </a:cxn>
                              <a:cxn ang="T122">
                                <a:pos x="T72" y="T73"/>
                              </a:cxn>
                              <a:cxn ang="T123">
                                <a:pos x="T74" y="T75"/>
                              </a:cxn>
                              <a:cxn ang="T124">
                                <a:pos x="T76" y="T77"/>
                              </a:cxn>
                              <a:cxn ang="T125">
                                <a:pos x="T78" y="T79"/>
                              </a:cxn>
                              <a:cxn ang="T126">
                                <a:pos x="T80" y="T81"/>
                              </a:cxn>
                              <a:cxn ang="T127">
                                <a:pos x="T82" y="T83"/>
                              </a:cxn>
                              <a:cxn ang="T128">
                                <a:pos x="T84" y="T85"/>
                              </a:cxn>
                            </a:cxnLst>
                            <a:rect l="T129" t="T130" r="T131" b="T132"/>
                            <a:pathLst>
                              <a:path w="294" h="993">
                                <a:moveTo>
                                  <a:pt x="0" y="993"/>
                                </a:moveTo>
                                <a:cubicBezTo>
                                  <a:pt x="5" y="973"/>
                                  <a:pt x="0" y="957"/>
                                  <a:pt x="15" y="942"/>
                                </a:cubicBezTo>
                                <a:cubicBezTo>
                                  <a:pt x="22" y="921"/>
                                  <a:pt x="15" y="926"/>
                                  <a:pt x="30" y="921"/>
                                </a:cubicBezTo>
                                <a:cubicBezTo>
                                  <a:pt x="34" y="908"/>
                                  <a:pt x="43" y="907"/>
                                  <a:pt x="51" y="897"/>
                                </a:cubicBezTo>
                                <a:cubicBezTo>
                                  <a:pt x="61" y="885"/>
                                  <a:pt x="62" y="869"/>
                                  <a:pt x="66" y="855"/>
                                </a:cubicBezTo>
                                <a:cubicBezTo>
                                  <a:pt x="68" y="848"/>
                                  <a:pt x="74" y="843"/>
                                  <a:pt x="78" y="837"/>
                                </a:cubicBezTo>
                                <a:cubicBezTo>
                                  <a:pt x="80" y="834"/>
                                  <a:pt x="84" y="828"/>
                                  <a:pt x="84" y="828"/>
                                </a:cubicBezTo>
                                <a:cubicBezTo>
                                  <a:pt x="88" y="811"/>
                                  <a:pt x="90" y="801"/>
                                  <a:pt x="108" y="795"/>
                                </a:cubicBezTo>
                                <a:cubicBezTo>
                                  <a:pt x="117" y="769"/>
                                  <a:pt x="122" y="741"/>
                                  <a:pt x="129" y="714"/>
                                </a:cubicBezTo>
                                <a:cubicBezTo>
                                  <a:pt x="134" y="696"/>
                                  <a:pt x="132" y="685"/>
                                  <a:pt x="147" y="675"/>
                                </a:cubicBezTo>
                                <a:cubicBezTo>
                                  <a:pt x="152" y="659"/>
                                  <a:pt x="158" y="643"/>
                                  <a:pt x="162" y="627"/>
                                </a:cubicBezTo>
                                <a:cubicBezTo>
                                  <a:pt x="164" y="594"/>
                                  <a:pt x="162" y="526"/>
                                  <a:pt x="204" y="519"/>
                                </a:cubicBezTo>
                                <a:cubicBezTo>
                                  <a:pt x="176" y="513"/>
                                  <a:pt x="163" y="528"/>
                                  <a:pt x="141" y="543"/>
                                </a:cubicBezTo>
                                <a:cubicBezTo>
                                  <a:pt x="128" y="562"/>
                                  <a:pt x="112" y="578"/>
                                  <a:pt x="99" y="597"/>
                                </a:cubicBezTo>
                                <a:cubicBezTo>
                                  <a:pt x="97" y="634"/>
                                  <a:pt x="96" y="645"/>
                                  <a:pt x="81" y="672"/>
                                </a:cubicBezTo>
                                <a:cubicBezTo>
                                  <a:pt x="77" y="678"/>
                                  <a:pt x="71" y="683"/>
                                  <a:pt x="69" y="690"/>
                                </a:cubicBezTo>
                                <a:cubicBezTo>
                                  <a:pt x="67" y="696"/>
                                  <a:pt x="78" y="708"/>
                                  <a:pt x="78" y="708"/>
                                </a:cubicBezTo>
                                <a:cubicBezTo>
                                  <a:pt x="75" y="732"/>
                                  <a:pt x="58" y="745"/>
                                  <a:pt x="45" y="765"/>
                                </a:cubicBezTo>
                                <a:cubicBezTo>
                                  <a:pt x="44" y="773"/>
                                  <a:pt x="43" y="781"/>
                                  <a:pt x="42" y="789"/>
                                </a:cubicBezTo>
                                <a:cubicBezTo>
                                  <a:pt x="41" y="793"/>
                                  <a:pt x="41" y="805"/>
                                  <a:pt x="39" y="801"/>
                                </a:cubicBezTo>
                                <a:cubicBezTo>
                                  <a:pt x="34" y="789"/>
                                  <a:pt x="18" y="766"/>
                                  <a:pt x="15" y="753"/>
                                </a:cubicBezTo>
                                <a:cubicBezTo>
                                  <a:pt x="17" y="731"/>
                                  <a:pt x="36" y="713"/>
                                  <a:pt x="51" y="696"/>
                                </a:cubicBezTo>
                                <a:cubicBezTo>
                                  <a:pt x="60" y="686"/>
                                  <a:pt x="63" y="687"/>
                                  <a:pt x="69" y="675"/>
                                </a:cubicBezTo>
                                <a:cubicBezTo>
                                  <a:pt x="80" y="653"/>
                                  <a:pt x="93" y="626"/>
                                  <a:pt x="114" y="612"/>
                                </a:cubicBezTo>
                                <a:cubicBezTo>
                                  <a:pt x="118" y="606"/>
                                  <a:pt x="125" y="603"/>
                                  <a:pt x="129" y="597"/>
                                </a:cubicBezTo>
                                <a:cubicBezTo>
                                  <a:pt x="135" y="589"/>
                                  <a:pt x="135" y="576"/>
                                  <a:pt x="141" y="567"/>
                                </a:cubicBezTo>
                                <a:cubicBezTo>
                                  <a:pt x="143" y="556"/>
                                  <a:pt x="145" y="533"/>
                                  <a:pt x="153" y="525"/>
                                </a:cubicBezTo>
                                <a:cubicBezTo>
                                  <a:pt x="159" y="519"/>
                                  <a:pt x="165" y="515"/>
                                  <a:pt x="168" y="507"/>
                                </a:cubicBezTo>
                                <a:cubicBezTo>
                                  <a:pt x="171" y="501"/>
                                  <a:pt x="171" y="495"/>
                                  <a:pt x="174" y="489"/>
                                </a:cubicBezTo>
                                <a:cubicBezTo>
                                  <a:pt x="176" y="485"/>
                                  <a:pt x="178" y="481"/>
                                  <a:pt x="180" y="477"/>
                                </a:cubicBezTo>
                                <a:cubicBezTo>
                                  <a:pt x="183" y="444"/>
                                  <a:pt x="199" y="449"/>
                                  <a:pt x="210" y="417"/>
                                </a:cubicBezTo>
                                <a:cubicBezTo>
                                  <a:pt x="216" y="419"/>
                                  <a:pt x="221" y="389"/>
                                  <a:pt x="225" y="387"/>
                                </a:cubicBezTo>
                                <a:cubicBezTo>
                                  <a:pt x="230" y="384"/>
                                  <a:pt x="231" y="369"/>
                                  <a:pt x="231" y="369"/>
                                </a:cubicBezTo>
                                <a:cubicBezTo>
                                  <a:pt x="232" y="354"/>
                                  <a:pt x="231" y="339"/>
                                  <a:pt x="234" y="324"/>
                                </a:cubicBezTo>
                                <a:cubicBezTo>
                                  <a:pt x="236" y="317"/>
                                  <a:pt x="244" y="313"/>
                                  <a:pt x="246" y="306"/>
                                </a:cubicBezTo>
                                <a:cubicBezTo>
                                  <a:pt x="248" y="300"/>
                                  <a:pt x="252" y="288"/>
                                  <a:pt x="252" y="288"/>
                                </a:cubicBezTo>
                                <a:cubicBezTo>
                                  <a:pt x="245" y="268"/>
                                  <a:pt x="250" y="235"/>
                                  <a:pt x="261" y="216"/>
                                </a:cubicBezTo>
                                <a:cubicBezTo>
                                  <a:pt x="266" y="207"/>
                                  <a:pt x="279" y="189"/>
                                  <a:pt x="279" y="189"/>
                                </a:cubicBezTo>
                                <a:cubicBezTo>
                                  <a:pt x="274" y="174"/>
                                  <a:pt x="266" y="183"/>
                                  <a:pt x="261" y="168"/>
                                </a:cubicBezTo>
                                <a:cubicBezTo>
                                  <a:pt x="265" y="152"/>
                                  <a:pt x="268" y="142"/>
                                  <a:pt x="282" y="132"/>
                                </a:cubicBezTo>
                                <a:cubicBezTo>
                                  <a:pt x="289" y="111"/>
                                  <a:pt x="284" y="119"/>
                                  <a:pt x="294" y="105"/>
                                </a:cubicBezTo>
                                <a:cubicBezTo>
                                  <a:pt x="282" y="97"/>
                                  <a:pt x="283" y="88"/>
                                  <a:pt x="279" y="75"/>
                                </a:cubicBezTo>
                                <a:cubicBezTo>
                                  <a:pt x="285" y="6"/>
                                  <a:pt x="278" y="30"/>
                                  <a:pt x="288" y="0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1905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494" name="Freeform 128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431" y="1066"/>
                            <a:ext cx="432" cy="1986"/>
                          </a:xfrm>
                          <a:custGeom>
                            <a:avLst/>
                            <a:gdLst>
                              <a:gd name="T0" fmla="*/ 427 w 432"/>
                              <a:gd name="T1" fmla="*/ 1986 h 1986"/>
                              <a:gd name="T2" fmla="*/ 412 w 432"/>
                              <a:gd name="T3" fmla="*/ 1950 h 1986"/>
                              <a:gd name="T4" fmla="*/ 325 w 432"/>
                              <a:gd name="T5" fmla="*/ 1866 h 1986"/>
                              <a:gd name="T6" fmla="*/ 343 w 432"/>
                              <a:gd name="T7" fmla="*/ 1863 h 1986"/>
                              <a:gd name="T8" fmla="*/ 325 w 432"/>
                              <a:gd name="T9" fmla="*/ 1836 h 1986"/>
                              <a:gd name="T10" fmla="*/ 307 w 432"/>
                              <a:gd name="T11" fmla="*/ 1809 h 1986"/>
                              <a:gd name="T12" fmla="*/ 262 w 432"/>
                              <a:gd name="T13" fmla="*/ 1761 h 1986"/>
                              <a:gd name="T14" fmla="*/ 193 w 432"/>
                              <a:gd name="T15" fmla="*/ 1710 h 1986"/>
                              <a:gd name="T16" fmla="*/ 163 w 432"/>
                              <a:gd name="T17" fmla="*/ 1647 h 1986"/>
                              <a:gd name="T18" fmla="*/ 151 w 432"/>
                              <a:gd name="T19" fmla="*/ 1608 h 1986"/>
                              <a:gd name="T20" fmla="*/ 133 w 432"/>
                              <a:gd name="T21" fmla="*/ 1590 h 1986"/>
                              <a:gd name="T22" fmla="*/ 112 w 432"/>
                              <a:gd name="T23" fmla="*/ 1524 h 1986"/>
                              <a:gd name="T24" fmla="*/ 142 w 432"/>
                              <a:gd name="T25" fmla="*/ 1530 h 1986"/>
                              <a:gd name="T26" fmla="*/ 163 w 432"/>
                              <a:gd name="T27" fmla="*/ 1575 h 1986"/>
                              <a:gd name="T28" fmla="*/ 190 w 432"/>
                              <a:gd name="T29" fmla="*/ 1593 h 1986"/>
                              <a:gd name="T30" fmla="*/ 199 w 432"/>
                              <a:gd name="T31" fmla="*/ 1599 h 1986"/>
                              <a:gd name="T32" fmla="*/ 217 w 432"/>
                              <a:gd name="T33" fmla="*/ 1623 h 1986"/>
                              <a:gd name="T34" fmla="*/ 247 w 432"/>
                              <a:gd name="T35" fmla="*/ 1671 h 1986"/>
                              <a:gd name="T36" fmla="*/ 274 w 432"/>
                              <a:gd name="T37" fmla="*/ 1719 h 1986"/>
                              <a:gd name="T38" fmla="*/ 304 w 432"/>
                              <a:gd name="T39" fmla="*/ 1755 h 1986"/>
                              <a:gd name="T40" fmla="*/ 316 w 432"/>
                              <a:gd name="T41" fmla="*/ 1734 h 1986"/>
                              <a:gd name="T42" fmla="*/ 286 w 432"/>
                              <a:gd name="T43" fmla="*/ 1704 h 1986"/>
                              <a:gd name="T44" fmla="*/ 253 w 432"/>
                              <a:gd name="T45" fmla="*/ 1659 h 1986"/>
                              <a:gd name="T46" fmla="*/ 223 w 432"/>
                              <a:gd name="T47" fmla="*/ 1620 h 1986"/>
                              <a:gd name="T48" fmla="*/ 193 w 432"/>
                              <a:gd name="T49" fmla="*/ 1581 h 1986"/>
                              <a:gd name="T50" fmla="*/ 145 w 432"/>
                              <a:gd name="T51" fmla="*/ 1530 h 1986"/>
                              <a:gd name="T52" fmla="*/ 130 w 432"/>
                              <a:gd name="T53" fmla="*/ 1500 h 1986"/>
                              <a:gd name="T54" fmla="*/ 103 w 432"/>
                              <a:gd name="T55" fmla="*/ 1470 h 1986"/>
                              <a:gd name="T56" fmla="*/ 82 w 432"/>
                              <a:gd name="T57" fmla="*/ 1425 h 1986"/>
                              <a:gd name="T58" fmla="*/ 71 w 432"/>
                              <a:gd name="T59" fmla="*/ 1330 h 1986"/>
                              <a:gd name="T60" fmla="*/ 46 w 432"/>
                              <a:gd name="T61" fmla="*/ 1239 h 1986"/>
                              <a:gd name="T62" fmla="*/ 22 w 432"/>
                              <a:gd name="T63" fmla="*/ 1182 h 1986"/>
                              <a:gd name="T64" fmla="*/ 25 w 432"/>
                              <a:gd name="T65" fmla="*/ 1104 h 1986"/>
                              <a:gd name="T66" fmla="*/ 16 w 432"/>
                              <a:gd name="T67" fmla="*/ 1062 h 1986"/>
                              <a:gd name="T68" fmla="*/ 16 w 432"/>
                              <a:gd name="T69" fmla="*/ 1014 h 1986"/>
                              <a:gd name="T70" fmla="*/ 31 w 432"/>
                              <a:gd name="T71" fmla="*/ 951 h 1986"/>
                              <a:gd name="T72" fmla="*/ 1 w 432"/>
                              <a:gd name="T73" fmla="*/ 837 h 1986"/>
                              <a:gd name="T74" fmla="*/ 22 w 432"/>
                              <a:gd name="T75" fmla="*/ 777 h 1986"/>
                              <a:gd name="T76" fmla="*/ 25 w 432"/>
                              <a:gd name="T77" fmla="*/ 723 h 1986"/>
                              <a:gd name="T78" fmla="*/ 22 w 432"/>
                              <a:gd name="T79" fmla="*/ 621 h 1986"/>
                              <a:gd name="T80" fmla="*/ 40 w 432"/>
                              <a:gd name="T81" fmla="*/ 540 h 1986"/>
                              <a:gd name="T82" fmla="*/ 58 w 432"/>
                              <a:gd name="T83" fmla="*/ 447 h 1986"/>
                              <a:gd name="T84" fmla="*/ 82 w 432"/>
                              <a:gd name="T85" fmla="*/ 363 h 1986"/>
                              <a:gd name="T86" fmla="*/ 94 w 432"/>
                              <a:gd name="T87" fmla="*/ 336 h 1986"/>
                              <a:gd name="T88" fmla="*/ 97 w 432"/>
                              <a:gd name="T89" fmla="*/ 327 h 1986"/>
                              <a:gd name="T90" fmla="*/ 100 w 432"/>
                              <a:gd name="T91" fmla="*/ 291 h 1986"/>
                              <a:gd name="T92" fmla="*/ 148 w 432"/>
                              <a:gd name="T93" fmla="*/ 279 h 1986"/>
                              <a:gd name="T94" fmla="*/ 139 w 432"/>
                              <a:gd name="T95" fmla="*/ 222 h 1986"/>
                              <a:gd name="T96" fmla="*/ 136 w 432"/>
                              <a:gd name="T97" fmla="*/ 213 h 1986"/>
                              <a:gd name="T98" fmla="*/ 172 w 432"/>
                              <a:gd name="T99" fmla="*/ 195 h 1986"/>
                              <a:gd name="T100" fmla="*/ 211 w 432"/>
                              <a:gd name="T101" fmla="*/ 120 h 1986"/>
                              <a:gd name="T102" fmla="*/ 229 w 432"/>
                              <a:gd name="T103" fmla="*/ 129 h 1986"/>
                              <a:gd name="T104" fmla="*/ 235 w 432"/>
                              <a:gd name="T105" fmla="*/ 81 h 1986"/>
                              <a:gd name="T106" fmla="*/ 265 w 432"/>
                              <a:gd name="T107" fmla="*/ 0 h 1986"/>
                              <a:gd name="T108" fmla="*/ 280 w 432"/>
                              <a:gd name="T109" fmla="*/ 39 h 1986"/>
                              <a:gd name="T110" fmla="*/ 292 w 432"/>
                              <a:gd name="T111" fmla="*/ 123 h 198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60000 65536"/>
                              <a:gd name="T163" fmla="*/ 0 60000 65536"/>
                              <a:gd name="T164" fmla="*/ 0 60000 65536"/>
                              <a:gd name="T165" fmla="*/ 0 60000 65536"/>
                              <a:gd name="T166" fmla="*/ 0 60000 65536"/>
                              <a:gd name="T167" fmla="*/ 0 60000 65536"/>
                              <a:gd name="T168" fmla="*/ 0 w 432"/>
                              <a:gd name="T169" fmla="*/ 0 h 1986"/>
                              <a:gd name="T170" fmla="*/ 432 w 432"/>
                              <a:gd name="T171" fmla="*/ 1986 h 1986"/>
                            </a:gdLst>
                            <a:ahLst/>
                            <a:cxnLst>
                              <a:cxn ang="T112">
                                <a:pos x="T0" y="T1"/>
                              </a:cxn>
                              <a:cxn ang="T113">
                                <a:pos x="T2" y="T3"/>
                              </a:cxn>
                              <a:cxn ang="T114">
                                <a:pos x="T4" y="T5"/>
                              </a:cxn>
                              <a:cxn ang="T115">
                                <a:pos x="T6" y="T7"/>
                              </a:cxn>
                              <a:cxn ang="T116">
                                <a:pos x="T8" y="T9"/>
                              </a:cxn>
                              <a:cxn ang="T117">
                                <a:pos x="T10" y="T11"/>
                              </a:cxn>
                              <a:cxn ang="T118">
                                <a:pos x="T12" y="T13"/>
                              </a:cxn>
                              <a:cxn ang="T119">
                                <a:pos x="T14" y="T15"/>
                              </a:cxn>
                              <a:cxn ang="T120">
                                <a:pos x="T16" y="T17"/>
                              </a:cxn>
                              <a:cxn ang="T121">
                                <a:pos x="T18" y="T19"/>
                              </a:cxn>
                              <a:cxn ang="T122">
                                <a:pos x="T20" y="T21"/>
                              </a:cxn>
                              <a:cxn ang="T123">
                                <a:pos x="T22" y="T23"/>
                              </a:cxn>
                              <a:cxn ang="T124">
                                <a:pos x="T24" y="T25"/>
                              </a:cxn>
                              <a:cxn ang="T125">
                                <a:pos x="T26" y="T27"/>
                              </a:cxn>
                              <a:cxn ang="T126">
                                <a:pos x="T28" y="T29"/>
                              </a:cxn>
                              <a:cxn ang="T127">
                                <a:pos x="T30" y="T31"/>
                              </a:cxn>
                              <a:cxn ang="T128">
                                <a:pos x="T32" y="T33"/>
                              </a:cxn>
                              <a:cxn ang="T129">
                                <a:pos x="T34" y="T35"/>
                              </a:cxn>
                              <a:cxn ang="T130">
                                <a:pos x="T36" y="T37"/>
                              </a:cxn>
                              <a:cxn ang="T131">
                                <a:pos x="T38" y="T39"/>
                              </a:cxn>
                              <a:cxn ang="T132">
                                <a:pos x="T40" y="T41"/>
                              </a:cxn>
                              <a:cxn ang="T133">
                                <a:pos x="T42" y="T43"/>
                              </a:cxn>
                              <a:cxn ang="T134">
                                <a:pos x="T44" y="T45"/>
                              </a:cxn>
                              <a:cxn ang="T135">
                                <a:pos x="T46" y="T47"/>
                              </a:cxn>
                              <a:cxn ang="T136">
                                <a:pos x="T48" y="T49"/>
                              </a:cxn>
                              <a:cxn ang="T137">
                                <a:pos x="T50" y="T51"/>
                              </a:cxn>
                              <a:cxn ang="T138">
                                <a:pos x="T52" y="T53"/>
                              </a:cxn>
                              <a:cxn ang="T139">
                                <a:pos x="T54" y="T55"/>
                              </a:cxn>
                              <a:cxn ang="T140">
                                <a:pos x="T56" y="T57"/>
                              </a:cxn>
                              <a:cxn ang="T141">
                                <a:pos x="T58" y="T59"/>
                              </a:cxn>
                              <a:cxn ang="T142">
                                <a:pos x="T60" y="T61"/>
                              </a:cxn>
                              <a:cxn ang="T143">
                                <a:pos x="T62" y="T63"/>
                              </a:cxn>
                              <a:cxn ang="T144">
                                <a:pos x="T64" y="T65"/>
                              </a:cxn>
                              <a:cxn ang="T145">
                                <a:pos x="T66" y="T67"/>
                              </a:cxn>
                              <a:cxn ang="T146">
                                <a:pos x="T68" y="T69"/>
                              </a:cxn>
                              <a:cxn ang="T147">
                                <a:pos x="T70" y="T71"/>
                              </a:cxn>
                              <a:cxn ang="T148">
                                <a:pos x="T72" y="T73"/>
                              </a:cxn>
                              <a:cxn ang="T149">
                                <a:pos x="T74" y="T75"/>
                              </a:cxn>
                              <a:cxn ang="T150">
                                <a:pos x="T76" y="T77"/>
                              </a:cxn>
                              <a:cxn ang="T151">
                                <a:pos x="T78" y="T79"/>
                              </a:cxn>
                              <a:cxn ang="T152">
                                <a:pos x="T80" y="T81"/>
                              </a:cxn>
                              <a:cxn ang="T153">
                                <a:pos x="T82" y="T83"/>
                              </a:cxn>
                              <a:cxn ang="T154">
                                <a:pos x="T84" y="T85"/>
                              </a:cxn>
                              <a:cxn ang="T155">
                                <a:pos x="T86" y="T87"/>
                              </a:cxn>
                              <a:cxn ang="T156">
                                <a:pos x="T88" y="T89"/>
                              </a:cxn>
                              <a:cxn ang="T157">
                                <a:pos x="T90" y="T91"/>
                              </a:cxn>
                              <a:cxn ang="T158">
                                <a:pos x="T92" y="T93"/>
                              </a:cxn>
                              <a:cxn ang="T159">
                                <a:pos x="T94" y="T95"/>
                              </a:cxn>
                              <a:cxn ang="T160">
                                <a:pos x="T96" y="T97"/>
                              </a:cxn>
                              <a:cxn ang="T161">
                                <a:pos x="T98" y="T99"/>
                              </a:cxn>
                              <a:cxn ang="T162">
                                <a:pos x="T100" y="T101"/>
                              </a:cxn>
                              <a:cxn ang="T163">
                                <a:pos x="T102" y="T103"/>
                              </a:cxn>
                              <a:cxn ang="T164">
                                <a:pos x="T104" y="T105"/>
                              </a:cxn>
                              <a:cxn ang="T165">
                                <a:pos x="T106" y="T107"/>
                              </a:cxn>
                              <a:cxn ang="T166">
                                <a:pos x="T108" y="T109"/>
                              </a:cxn>
                              <a:cxn ang="T167">
                                <a:pos x="T110" y="T111"/>
                              </a:cxn>
                            </a:cxnLst>
                            <a:rect l="T168" t="T169" r="T170" b="T171"/>
                            <a:pathLst>
                              <a:path w="432" h="1986">
                                <a:moveTo>
                                  <a:pt x="427" y="1986"/>
                                </a:moveTo>
                                <a:cubicBezTo>
                                  <a:pt x="432" y="1970"/>
                                  <a:pt x="423" y="1961"/>
                                  <a:pt x="412" y="1950"/>
                                </a:cubicBezTo>
                                <a:cubicBezTo>
                                  <a:pt x="405" y="1899"/>
                                  <a:pt x="355" y="1896"/>
                                  <a:pt x="325" y="1866"/>
                                </a:cubicBezTo>
                                <a:cubicBezTo>
                                  <a:pt x="331" y="1865"/>
                                  <a:pt x="339" y="1867"/>
                                  <a:pt x="343" y="1863"/>
                                </a:cubicBezTo>
                                <a:cubicBezTo>
                                  <a:pt x="352" y="1854"/>
                                  <a:pt x="328" y="1838"/>
                                  <a:pt x="325" y="1836"/>
                                </a:cubicBezTo>
                                <a:cubicBezTo>
                                  <a:pt x="319" y="1824"/>
                                  <a:pt x="320" y="1813"/>
                                  <a:pt x="307" y="1809"/>
                                </a:cubicBezTo>
                                <a:cubicBezTo>
                                  <a:pt x="287" y="1789"/>
                                  <a:pt x="297" y="1773"/>
                                  <a:pt x="262" y="1761"/>
                                </a:cubicBezTo>
                                <a:cubicBezTo>
                                  <a:pt x="234" y="1740"/>
                                  <a:pt x="229" y="1716"/>
                                  <a:pt x="193" y="1710"/>
                                </a:cubicBezTo>
                                <a:cubicBezTo>
                                  <a:pt x="188" y="1691"/>
                                  <a:pt x="174" y="1663"/>
                                  <a:pt x="163" y="1647"/>
                                </a:cubicBezTo>
                                <a:cubicBezTo>
                                  <a:pt x="161" y="1635"/>
                                  <a:pt x="159" y="1618"/>
                                  <a:pt x="151" y="1608"/>
                                </a:cubicBezTo>
                                <a:cubicBezTo>
                                  <a:pt x="146" y="1601"/>
                                  <a:pt x="133" y="1590"/>
                                  <a:pt x="133" y="1590"/>
                                </a:cubicBezTo>
                                <a:cubicBezTo>
                                  <a:pt x="138" y="1565"/>
                                  <a:pt x="130" y="1542"/>
                                  <a:pt x="112" y="1524"/>
                                </a:cubicBezTo>
                                <a:cubicBezTo>
                                  <a:pt x="125" y="1520"/>
                                  <a:pt x="131" y="1523"/>
                                  <a:pt x="142" y="1530"/>
                                </a:cubicBezTo>
                                <a:cubicBezTo>
                                  <a:pt x="151" y="1543"/>
                                  <a:pt x="151" y="1564"/>
                                  <a:pt x="163" y="1575"/>
                                </a:cubicBezTo>
                                <a:cubicBezTo>
                                  <a:pt x="171" y="1582"/>
                                  <a:pt x="181" y="1587"/>
                                  <a:pt x="190" y="1593"/>
                                </a:cubicBezTo>
                                <a:cubicBezTo>
                                  <a:pt x="193" y="1595"/>
                                  <a:pt x="199" y="1599"/>
                                  <a:pt x="199" y="1599"/>
                                </a:cubicBezTo>
                                <a:cubicBezTo>
                                  <a:pt x="203" y="1616"/>
                                  <a:pt x="209" y="1609"/>
                                  <a:pt x="217" y="1623"/>
                                </a:cubicBezTo>
                                <a:cubicBezTo>
                                  <a:pt x="228" y="1642"/>
                                  <a:pt x="224" y="1663"/>
                                  <a:pt x="247" y="1671"/>
                                </a:cubicBezTo>
                                <a:cubicBezTo>
                                  <a:pt x="252" y="1687"/>
                                  <a:pt x="264" y="1705"/>
                                  <a:pt x="274" y="1719"/>
                                </a:cubicBezTo>
                                <a:cubicBezTo>
                                  <a:pt x="279" y="1742"/>
                                  <a:pt x="286" y="1743"/>
                                  <a:pt x="304" y="1755"/>
                                </a:cubicBezTo>
                                <a:cubicBezTo>
                                  <a:pt x="339" y="1751"/>
                                  <a:pt x="334" y="1752"/>
                                  <a:pt x="316" y="1734"/>
                                </a:cubicBezTo>
                                <a:cubicBezTo>
                                  <a:pt x="311" y="1718"/>
                                  <a:pt x="295" y="1717"/>
                                  <a:pt x="286" y="1704"/>
                                </a:cubicBezTo>
                                <a:cubicBezTo>
                                  <a:pt x="275" y="1689"/>
                                  <a:pt x="266" y="1672"/>
                                  <a:pt x="253" y="1659"/>
                                </a:cubicBezTo>
                                <a:cubicBezTo>
                                  <a:pt x="250" y="1650"/>
                                  <a:pt x="231" y="1625"/>
                                  <a:pt x="223" y="1620"/>
                                </a:cubicBezTo>
                                <a:cubicBezTo>
                                  <a:pt x="216" y="1609"/>
                                  <a:pt x="205" y="1585"/>
                                  <a:pt x="193" y="1581"/>
                                </a:cubicBezTo>
                                <a:cubicBezTo>
                                  <a:pt x="178" y="1566"/>
                                  <a:pt x="163" y="1542"/>
                                  <a:pt x="145" y="1530"/>
                                </a:cubicBezTo>
                                <a:cubicBezTo>
                                  <a:pt x="137" y="1507"/>
                                  <a:pt x="143" y="1517"/>
                                  <a:pt x="130" y="1500"/>
                                </a:cubicBezTo>
                                <a:cubicBezTo>
                                  <a:pt x="126" y="1488"/>
                                  <a:pt x="114" y="1477"/>
                                  <a:pt x="103" y="1470"/>
                                </a:cubicBezTo>
                                <a:cubicBezTo>
                                  <a:pt x="98" y="1454"/>
                                  <a:pt x="87" y="1441"/>
                                  <a:pt x="82" y="1425"/>
                                </a:cubicBezTo>
                                <a:cubicBezTo>
                                  <a:pt x="92" y="1354"/>
                                  <a:pt x="60" y="1401"/>
                                  <a:pt x="71" y="1330"/>
                                </a:cubicBezTo>
                                <a:cubicBezTo>
                                  <a:pt x="65" y="1299"/>
                                  <a:pt x="56" y="1263"/>
                                  <a:pt x="46" y="1239"/>
                                </a:cubicBezTo>
                                <a:cubicBezTo>
                                  <a:pt x="43" y="1232"/>
                                  <a:pt x="25" y="1204"/>
                                  <a:pt x="22" y="1182"/>
                                </a:cubicBezTo>
                                <a:cubicBezTo>
                                  <a:pt x="19" y="1160"/>
                                  <a:pt x="26" y="1124"/>
                                  <a:pt x="25" y="1104"/>
                                </a:cubicBezTo>
                                <a:cubicBezTo>
                                  <a:pt x="20" y="1086"/>
                                  <a:pt x="23" y="1084"/>
                                  <a:pt x="16" y="1062"/>
                                </a:cubicBezTo>
                                <a:cubicBezTo>
                                  <a:pt x="15" y="1059"/>
                                  <a:pt x="16" y="1014"/>
                                  <a:pt x="16" y="1014"/>
                                </a:cubicBezTo>
                                <a:cubicBezTo>
                                  <a:pt x="23" y="986"/>
                                  <a:pt x="38" y="978"/>
                                  <a:pt x="31" y="951"/>
                                </a:cubicBezTo>
                                <a:cubicBezTo>
                                  <a:pt x="21" y="913"/>
                                  <a:pt x="11" y="875"/>
                                  <a:pt x="1" y="837"/>
                                </a:cubicBezTo>
                                <a:cubicBezTo>
                                  <a:pt x="0" y="808"/>
                                  <a:pt x="18" y="796"/>
                                  <a:pt x="22" y="777"/>
                                </a:cubicBezTo>
                                <a:cubicBezTo>
                                  <a:pt x="19" y="758"/>
                                  <a:pt x="20" y="742"/>
                                  <a:pt x="25" y="723"/>
                                </a:cubicBezTo>
                                <a:cubicBezTo>
                                  <a:pt x="24" y="689"/>
                                  <a:pt x="22" y="655"/>
                                  <a:pt x="22" y="621"/>
                                </a:cubicBezTo>
                                <a:cubicBezTo>
                                  <a:pt x="22" y="594"/>
                                  <a:pt x="34" y="566"/>
                                  <a:pt x="40" y="540"/>
                                </a:cubicBezTo>
                                <a:cubicBezTo>
                                  <a:pt x="48" y="509"/>
                                  <a:pt x="51" y="478"/>
                                  <a:pt x="58" y="447"/>
                                </a:cubicBezTo>
                                <a:cubicBezTo>
                                  <a:pt x="64" y="419"/>
                                  <a:pt x="73" y="391"/>
                                  <a:pt x="82" y="363"/>
                                </a:cubicBezTo>
                                <a:cubicBezTo>
                                  <a:pt x="85" y="354"/>
                                  <a:pt x="91" y="345"/>
                                  <a:pt x="94" y="336"/>
                                </a:cubicBezTo>
                                <a:cubicBezTo>
                                  <a:pt x="95" y="333"/>
                                  <a:pt x="97" y="327"/>
                                  <a:pt x="97" y="327"/>
                                </a:cubicBezTo>
                                <a:cubicBezTo>
                                  <a:pt x="98" y="315"/>
                                  <a:pt x="91" y="299"/>
                                  <a:pt x="100" y="291"/>
                                </a:cubicBezTo>
                                <a:cubicBezTo>
                                  <a:pt x="165" y="239"/>
                                  <a:pt x="137" y="313"/>
                                  <a:pt x="148" y="279"/>
                                </a:cubicBezTo>
                                <a:cubicBezTo>
                                  <a:pt x="151" y="258"/>
                                  <a:pt x="155" y="238"/>
                                  <a:pt x="139" y="222"/>
                                </a:cubicBezTo>
                                <a:cubicBezTo>
                                  <a:pt x="138" y="219"/>
                                  <a:pt x="135" y="216"/>
                                  <a:pt x="136" y="213"/>
                                </a:cubicBezTo>
                                <a:cubicBezTo>
                                  <a:pt x="139" y="206"/>
                                  <a:pt x="165" y="197"/>
                                  <a:pt x="172" y="195"/>
                                </a:cubicBezTo>
                                <a:cubicBezTo>
                                  <a:pt x="178" y="177"/>
                                  <a:pt x="194" y="126"/>
                                  <a:pt x="211" y="120"/>
                                </a:cubicBezTo>
                                <a:cubicBezTo>
                                  <a:pt x="217" y="122"/>
                                  <a:pt x="226" y="135"/>
                                  <a:pt x="229" y="129"/>
                                </a:cubicBezTo>
                                <a:cubicBezTo>
                                  <a:pt x="236" y="115"/>
                                  <a:pt x="230" y="96"/>
                                  <a:pt x="235" y="81"/>
                                </a:cubicBezTo>
                                <a:cubicBezTo>
                                  <a:pt x="243" y="54"/>
                                  <a:pt x="249" y="24"/>
                                  <a:pt x="265" y="0"/>
                                </a:cubicBezTo>
                                <a:cubicBezTo>
                                  <a:pt x="280" y="10"/>
                                  <a:pt x="278" y="19"/>
                                  <a:pt x="280" y="39"/>
                                </a:cubicBezTo>
                                <a:cubicBezTo>
                                  <a:pt x="283" y="66"/>
                                  <a:pt x="292" y="97"/>
                                  <a:pt x="292" y="123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495" name="AutoShape 12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9600000" flipH="1">
                            <a:off x="2726" y="885"/>
                            <a:ext cx="45" cy="181"/>
                          </a:xfrm>
                          <a:prstGeom prst="lightningBolt">
                            <a:avLst/>
                          </a:pr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489" name="Freeform 12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60" y="2504"/>
                        <a:ext cx="185" cy="280"/>
                      </a:xfrm>
                      <a:custGeom>
                        <a:avLst/>
                        <a:gdLst>
                          <a:gd name="T0" fmla="*/ 180 w 185"/>
                          <a:gd name="T1" fmla="*/ 0 h 280"/>
                          <a:gd name="T2" fmla="*/ 172 w 185"/>
                          <a:gd name="T3" fmla="*/ 24 h 280"/>
                          <a:gd name="T4" fmla="*/ 148 w 185"/>
                          <a:gd name="T5" fmla="*/ 32 h 280"/>
                          <a:gd name="T6" fmla="*/ 100 w 185"/>
                          <a:gd name="T7" fmla="*/ 120 h 280"/>
                          <a:gd name="T8" fmla="*/ 44 w 185"/>
                          <a:gd name="T9" fmla="*/ 192 h 280"/>
                          <a:gd name="T10" fmla="*/ 36 w 185"/>
                          <a:gd name="T11" fmla="*/ 216 h 280"/>
                          <a:gd name="T12" fmla="*/ 12 w 185"/>
                          <a:gd name="T13" fmla="*/ 224 h 280"/>
                          <a:gd name="T14" fmla="*/ 44 w 185"/>
                          <a:gd name="T15" fmla="*/ 280 h 280"/>
                          <a:gd name="T16" fmla="*/ 108 w 185"/>
                          <a:gd name="T17" fmla="*/ 200 h 280"/>
                          <a:gd name="T18" fmla="*/ 140 w 185"/>
                          <a:gd name="T19" fmla="*/ 176 h 280"/>
                          <a:gd name="T20" fmla="*/ 164 w 185"/>
                          <a:gd name="T21" fmla="*/ 152 h 280"/>
                          <a:gd name="T22" fmla="*/ 164 w 185"/>
                          <a:gd name="T23" fmla="*/ 56 h 280"/>
                          <a:gd name="T24" fmla="*/ 164 w 185"/>
                          <a:gd name="T25" fmla="*/ 56 h 280"/>
                          <a:gd name="T26" fmla="*/ 180 w 185"/>
                          <a:gd name="T27" fmla="*/ 0 h 280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w 185"/>
                          <a:gd name="T43" fmla="*/ 0 h 280"/>
                          <a:gd name="T44" fmla="*/ 185 w 185"/>
                          <a:gd name="T45" fmla="*/ 280 h 280"/>
                        </a:gdLst>
                        <a:ahLst/>
                        <a:cxnLst>
                          <a:cxn ang="T28">
                            <a:pos x="T0" y="T1"/>
                          </a:cxn>
                          <a:cxn ang="T29">
                            <a:pos x="T2" y="T3"/>
                          </a:cxn>
                          <a:cxn ang="T30">
                            <a:pos x="T4" y="T5"/>
                          </a:cxn>
                          <a:cxn ang="T31">
                            <a:pos x="T6" y="T7"/>
                          </a:cxn>
                          <a:cxn ang="T32">
                            <a:pos x="T8" y="T9"/>
                          </a:cxn>
                          <a:cxn ang="T33">
                            <a:pos x="T10" y="T11"/>
                          </a:cxn>
                          <a:cxn ang="T34">
                            <a:pos x="T12" y="T13"/>
                          </a:cxn>
                          <a:cxn ang="T35">
                            <a:pos x="T14" y="T15"/>
                          </a:cxn>
                          <a:cxn ang="T36">
                            <a:pos x="T16" y="T17"/>
                          </a:cxn>
                          <a:cxn ang="T37">
                            <a:pos x="T18" y="T19"/>
                          </a:cxn>
                          <a:cxn ang="T38">
                            <a:pos x="T20" y="T21"/>
                          </a:cxn>
                          <a:cxn ang="T39">
                            <a:pos x="T22" y="T23"/>
                          </a:cxn>
                          <a:cxn ang="T40">
                            <a:pos x="T24" y="T25"/>
                          </a:cxn>
                          <a:cxn ang="T41">
                            <a:pos x="T26" y="T27"/>
                          </a:cxn>
                        </a:cxnLst>
                        <a:rect l="T42" t="T43" r="T44" b="T45"/>
                        <a:pathLst>
                          <a:path w="185" h="280">
                            <a:moveTo>
                              <a:pt x="180" y="0"/>
                            </a:moveTo>
                            <a:cubicBezTo>
                              <a:pt x="177" y="8"/>
                              <a:pt x="178" y="18"/>
                              <a:pt x="172" y="24"/>
                            </a:cubicBezTo>
                            <a:cubicBezTo>
                              <a:pt x="166" y="30"/>
                              <a:pt x="153" y="25"/>
                              <a:pt x="148" y="32"/>
                            </a:cubicBezTo>
                            <a:cubicBezTo>
                              <a:pt x="112" y="82"/>
                              <a:pt x="150" y="87"/>
                              <a:pt x="100" y="120"/>
                            </a:cubicBezTo>
                            <a:cubicBezTo>
                              <a:pt x="90" y="149"/>
                              <a:pt x="44" y="192"/>
                              <a:pt x="44" y="192"/>
                            </a:cubicBezTo>
                            <a:cubicBezTo>
                              <a:pt x="41" y="200"/>
                              <a:pt x="42" y="210"/>
                              <a:pt x="36" y="216"/>
                            </a:cubicBezTo>
                            <a:cubicBezTo>
                              <a:pt x="30" y="222"/>
                              <a:pt x="15" y="216"/>
                              <a:pt x="12" y="224"/>
                            </a:cubicBezTo>
                            <a:cubicBezTo>
                              <a:pt x="0" y="259"/>
                              <a:pt x="24" y="267"/>
                              <a:pt x="44" y="280"/>
                            </a:cubicBezTo>
                            <a:cubicBezTo>
                              <a:pt x="89" y="265"/>
                              <a:pt x="93" y="245"/>
                              <a:pt x="108" y="200"/>
                            </a:cubicBezTo>
                            <a:cubicBezTo>
                              <a:pt x="112" y="187"/>
                              <a:pt x="130" y="185"/>
                              <a:pt x="140" y="176"/>
                            </a:cubicBezTo>
                            <a:cubicBezTo>
                              <a:pt x="149" y="169"/>
                              <a:pt x="156" y="160"/>
                              <a:pt x="164" y="152"/>
                            </a:cubicBezTo>
                            <a:cubicBezTo>
                              <a:pt x="185" y="88"/>
                              <a:pt x="185" y="120"/>
                              <a:pt x="164" y="56"/>
                            </a:cubicBezTo>
                            <a:cubicBezTo>
                              <a:pt x="169" y="37"/>
                              <a:pt x="175" y="19"/>
                              <a:pt x="180" y="0"/>
                            </a:cubicBezTo>
                            <a:close/>
                          </a:path>
                        </a:pathLst>
                      </a:custGeom>
                      <a:solidFill>
                        <a:srgbClr val="ECD846"/>
                      </a:solidFill>
                      <a:ln w="9525">
                        <a:solidFill>
                          <a:srgbClr val="CC99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</p:grpSp>
                <p:sp>
                  <p:nvSpPr>
                    <p:cNvPr id="487" name="Freeform 486"/>
                    <p:cNvSpPr/>
                    <p:nvPr/>
                  </p:nvSpPr>
                  <p:spPr>
                    <a:xfrm>
                      <a:off x="3622876" y="1608881"/>
                      <a:ext cx="476041" cy="544010"/>
                    </a:xfrm>
                    <a:custGeom>
                      <a:avLst/>
                      <a:gdLst>
                        <a:gd name="connsiteX0" fmla="*/ 335666 w 476041"/>
                        <a:gd name="connsiteY0" fmla="*/ 416689 h 544010"/>
                        <a:gd name="connsiteX1" fmla="*/ 335666 w 476041"/>
                        <a:gd name="connsiteY1" fmla="*/ 416689 h 544010"/>
                        <a:gd name="connsiteX2" fmla="*/ 416689 w 476041"/>
                        <a:gd name="connsiteY2" fmla="*/ 532435 h 544010"/>
                        <a:gd name="connsiteX3" fmla="*/ 451413 w 476041"/>
                        <a:gd name="connsiteY3" fmla="*/ 544010 h 544010"/>
                        <a:gd name="connsiteX4" fmla="*/ 451413 w 476041"/>
                        <a:gd name="connsiteY4" fmla="*/ 370390 h 544010"/>
                        <a:gd name="connsiteX5" fmla="*/ 428263 w 476041"/>
                        <a:gd name="connsiteY5" fmla="*/ 347241 h 544010"/>
                        <a:gd name="connsiteX6" fmla="*/ 393539 w 476041"/>
                        <a:gd name="connsiteY6" fmla="*/ 335666 h 544010"/>
                        <a:gd name="connsiteX7" fmla="*/ 347240 w 476041"/>
                        <a:gd name="connsiteY7" fmla="*/ 289367 h 544010"/>
                        <a:gd name="connsiteX8" fmla="*/ 289367 w 476041"/>
                        <a:gd name="connsiteY8" fmla="*/ 243068 h 544010"/>
                        <a:gd name="connsiteX9" fmla="*/ 266218 w 476041"/>
                        <a:gd name="connsiteY9" fmla="*/ 208344 h 544010"/>
                        <a:gd name="connsiteX10" fmla="*/ 208344 w 476041"/>
                        <a:gd name="connsiteY10" fmla="*/ 162046 h 544010"/>
                        <a:gd name="connsiteX11" fmla="*/ 138896 w 476041"/>
                        <a:gd name="connsiteY11" fmla="*/ 115747 h 544010"/>
                        <a:gd name="connsiteX12" fmla="*/ 115747 w 476041"/>
                        <a:gd name="connsiteY12" fmla="*/ 81023 h 544010"/>
                        <a:gd name="connsiteX13" fmla="*/ 81023 w 476041"/>
                        <a:gd name="connsiteY13" fmla="*/ 69448 h 544010"/>
                        <a:gd name="connsiteX14" fmla="*/ 69448 w 476041"/>
                        <a:gd name="connsiteY14" fmla="*/ 34724 h 544010"/>
                        <a:gd name="connsiteX15" fmla="*/ 34724 w 476041"/>
                        <a:gd name="connsiteY15" fmla="*/ 23149 h 544010"/>
                        <a:gd name="connsiteX16" fmla="*/ 0 w 476041"/>
                        <a:gd name="connsiteY16" fmla="*/ 0 h 544010"/>
                        <a:gd name="connsiteX17" fmla="*/ 11575 w 476041"/>
                        <a:gd name="connsiteY17" fmla="*/ 92597 h 544010"/>
                        <a:gd name="connsiteX18" fmla="*/ 34724 w 476041"/>
                        <a:gd name="connsiteY18" fmla="*/ 115747 h 544010"/>
                        <a:gd name="connsiteX19" fmla="*/ 57873 w 476041"/>
                        <a:gd name="connsiteY19" fmla="*/ 196770 h 544010"/>
                        <a:gd name="connsiteX20" fmla="*/ 81023 w 476041"/>
                        <a:gd name="connsiteY20" fmla="*/ 231494 h 544010"/>
                        <a:gd name="connsiteX21" fmla="*/ 115747 w 476041"/>
                        <a:gd name="connsiteY21" fmla="*/ 300942 h 544010"/>
                        <a:gd name="connsiteX22" fmla="*/ 185195 w 476041"/>
                        <a:gd name="connsiteY22" fmla="*/ 324091 h 544010"/>
                        <a:gd name="connsiteX23" fmla="*/ 254643 w 476041"/>
                        <a:gd name="connsiteY23" fmla="*/ 358815 h 544010"/>
                        <a:gd name="connsiteX24" fmla="*/ 289367 w 476041"/>
                        <a:gd name="connsiteY24" fmla="*/ 370390 h 544010"/>
                        <a:gd name="connsiteX25" fmla="*/ 324091 w 476041"/>
                        <a:gd name="connsiteY25" fmla="*/ 393539 h 544010"/>
                        <a:gd name="connsiteX26" fmla="*/ 335666 w 476041"/>
                        <a:gd name="connsiteY26" fmla="*/ 416689 h 544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476041" h="544010">
                          <a:moveTo>
                            <a:pt x="335666" y="416689"/>
                          </a:moveTo>
                          <a:lnTo>
                            <a:pt x="335666" y="416689"/>
                          </a:lnTo>
                          <a:cubicBezTo>
                            <a:pt x="370702" y="486759"/>
                            <a:pt x="360300" y="504240"/>
                            <a:pt x="416689" y="532435"/>
                          </a:cubicBezTo>
                          <a:cubicBezTo>
                            <a:pt x="427602" y="537891"/>
                            <a:pt x="439838" y="540152"/>
                            <a:pt x="451413" y="544010"/>
                          </a:cubicBezTo>
                          <a:cubicBezTo>
                            <a:pt x="474516" y="474697"/>
                            <a:pt x="476041" y="485320"/>
                            <a:pt x="451413" y="370390"/>
                          </a:cubicBezTo>
                          <a:cubicBezTo>
                            <a:pt x="449126" y="359719"/>
                            <a:pt x="437621" y="352856"/>
                            <a:pt x="428263" y="347241"/>
                          </a:cubicBezTo>
                          <a:cubicBezTo>
                            <a:pt x="417801" y="340964"/>
                            <a:pt x="405114" y="339524"/>
                            <a:pt x="393539" y="335666"/>
                          </a:cubicBezTo>
                          <a:cubicBezTo>
                            <a:pt x="378106" y="320233"/>
                            <a:pt x="365400" y="301474"/>
                            <a:pt x="347240" y="289367"/>
                          </a:cubicBezTo>
                          <a:cubicBezTo>
                            <a:pt x="321454" y="272177"/>
                            <a:pt x="308217" y="266632"/>
                            <a:pt x="289367" y="243068"/>
                          </a:cubicBezTo>
                          <a:cubicBezTo>
                            <a:pt x="280677" y="232205"/>
                            <a:pt x="274908" y="219207"/>
                            <a:pt x="266218" y="208344"/>
                          </a:cubicBezTo>
                          <a:cubicBezTo>
                            <a:pt x="241377" y="177293"/>
                            <a:pt x="241765" y="188783"/>
                            <a:pt x="208344" y="162046"/>
                          </a:cubicBezTo>
                          <a:cubicBezTo>
                            <a:pt x="149426" y="114911"/>
                            <a:pt x="232221" y="162408"/>
                            <a:pt x="138896" y="115747"/>
                          </a:cubicBezTo>
                          <a:cubicBezTo>
                            <a:pt x="131180" y="104172"/>
                            <a:pt x="126610" y="89713"/>
                            <a:pt x="115747" y="81023"/>
                          </a:cubicBezTo>
                          <a:cubicBezTo>
                            <a:pt x="106220" y="73401"/>
                            <a:pt x="89650" y="78075"/>
                            <a:pt x="81023" y="69448"/>
                          </a:cubicBezTo>
                          <a:cubicBezTo>
                            <a:pt x="72396" y="60821"/>
                            <a:pt x="78075" y="43351"/>
                            <a:pt x="69448" y="34724"/>
                          </a:cubicBezTo>
                          <a:cubicBezTo>
                            <a:pt x="60821" y="26097"/>
                            <a:pt x="45637" y="28605"/>
                            <a:pt x="34724" y="23149"/>
                          </a:cubicBezTo>
                          <a:cubicBezTo>
                            <a:pt x="22282" y="16928"/>
                            <a:pt x="11575" y="7716"/>
                            <a:pt x="0" y="0"/>
                          </a:cubicBezTo>
                          <a:cubicBezTo>
                            <a:pt x="3858" y="30866"/>
                            <a:pt x="2637" y="62803"/>
                            <a:pt x="11575" y="92597"/>
                          </a:cubicBezTo>
                          <a:cubicBezTo>
                            <a:pt x="14711" y="103050"/>
                            <a:pt x="29109" y="106389"/>
                            <a:pt x="34724" y="115747"/>
                          </a:cubicBezTo>
                          <a:cubicBezTo>
                            <a:pt x="45991" y="134525"/>
                            <a:pt x="50301" y="179102"/>
                            <a:pt x="57873" y="196770"/>
                          </a:cubicBezTo>
                          <a:cubicBezTo>
                            <a:pt x="63353" y="209556"/>
                            <a:pt x="73306" y="219919"/>
                            <a:pt x="81023" y="231494"/>
                          </a:cubicBezTo>
                          <a:cubicBezTo>
                            <a:pt x="87330" y="250416"/>
                            <a:pt x="96850" y="289132"/>
                            <a:pt x="115747" y="300942"/>
                          </a:cubicBezTo>
                          <a:cubicBezTo>
                            <a:pt x="136440" y="313875"/>
                            <a:pt x="162046" y="316375"/>
                            <a:pt x="185195" y="324091"/>
                          </a:cubicBezTo>
                          <a:cubicBezTo>
                            <a:pt x="272470" y="353183"/>
                            <a:pt x="164897" y="313942"/>
                            <a:pt x="254643" y="358815"/>
                          </a:cubicBezTo>
                          <a:cubicBezTo>
                            <a:pt x="265556" y="364271"/>
                            <a:pt x="278454" y="364934"/>
                            <a:pt x="289367" y="370390"/>
                          </a:cubicBezTo>
                          <a:cubicBezTo>
                            <a:pt x="301809" y="376611"/>
                            <a:pt x="313228" y="384849"/>
                            <a:pt x="324091" y="393539"/>
                          </a:cubicBezTo>
                          <a:cubicBezTo>
                            <a:pt x="356438" y="419417"/>
                            <a:pt x="333737" y="412831"/>
                            <a:pt x="335666" y="416689"/>
                          </a:cubicBezTo>
                          <a:close/>
                        </a:path>
                      </a:pathLst>
                    </a:custGeom>
                    <a:solidFill>
                      <a:srgbClr val="ECD846"/>
                    </a:solidFill>
                    <a:ln>
                      <a:solidFill>
                        <a:srgbClr val="CC99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400">
                        <a:defRPr/>
                      </a:pPr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57" name="Group 154"/>
                  <p:cNvGrpSpPr/>
                  <p:nvPr/>
                </p:nvGrpSpPr>
                <p:grpSpPr>
                  <a:xfrm rot="2633095">
                    <a:off x="3563888" y="1700808"/>
                    <a:ext cx="304572" cy="648072"/>
                    <a:chOff x="3622876" y="1044283"/>
                    <a:chExt cx="1960756" cy="3563452"/>
                  </a:xfrm>
                </p:grpSpPr>
                <p:grpSp>
                  <p:nvGrpSpPr>
                    <p:cNvPr id="958" name="Group 1280"/>
                    <p:cNvGrpSpPr>
                      <a:grpSpLocks/>
                    </p:cNvGrpSpPr>
                    <p:nvPr/>
                  </p:nvGrpSpPr>
                  <p:grpSpPr bwMode="auto">
                    <a:xfrm rot="18992529" flipH="1" flipV="1">
                      <a:off x="4245701" y="1044283"/>
                      <a:ext cx="1337931" cy="3563452"/>
                      <a:chOff x="2440" y="885"/>
                      <a:chExt cx="758" cy="2167"/>
                    </a:xfrm>
                  </p:grpSpPr>
                  <p:grpSp>
                    <p:nvGrpSpPr>
                      <p:cNvPr id="959" name="Group 128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40" y="885"/>
                        <a:ext cx="758" cy="2167"/>
                        <a:chOff x="2431" y="885"/>
                        <a:chExt cx="758" cy="2167"/>
                      </a:xfrm>
                    </p:grpSpPr>
                    <p:sp>
                      <p:nvSpPr>
                        <p:cNvPr id="480" name="Freeform 128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709" y="1037"/>
                          <a:ext cx="480" cy="1028"/>
                        </a:xfrm>
                        <a:custGeom>
                          <a:avLst/>
                          <a:gdLst>
                            <a:gd name="T0" fmla="*/ 471 w 480"/>
                            <a:gd name="T1" fmla="*/ 1017 h 1028"/>
                            <a:gd name="T2" fmla="*/ 468 w 480"/>
                            <a:gd name="T3" fmla="*/ 993 h 1028"/>
                            <a:gd name="T4" fmla="*/ 474 w 480"/>
                            <a:gd name="T5" fmla="*/ 957 h 1028"/>
                            <a:gd name="T6" fmla="*/ 468 w 480"/>
                            <a:gd name="T7" fmla="*/ 882 h 1028"/>
                            <a:gd name="T8" fmla="*/ 477 w 480"/>
                            <a:gd name="T9" fmla="*/ 816 h 1028"/>
                            <a:gd name="T10" fmla="*/ 474 w 480"/>
                            <a:gd name="T11" fmla="*/ 807 h 1028"/>
                            <a:gd name="T12" fmla="*/ 459 w 480"/>
                            <a:gd name="T13" fmla="*/ 750 h 1028"/>
                            <a:gd name="T14" fmla="*/ 459 w 480"/>
                            <a:gd name="T15" fmla="*/ 705 h 1028"/>
                            <a:gd name="T16" fmla="*/ 450 w 480"/>
                            <a:gd name="T17" fmla="*/ 708 h 1028"/>
                            <a:gd name="T18" fmla="*/ 456 w 480"/>
                            <a:gd name="T19" fmla="*/ 699 h 1028"/>
                            <a:gd name="T20" fmla="*/ 450 w 480"/>
                            <a:gd name="T21" fmla="*/ 669 h 1028"/>
                            <a:gd name="T22" fmla="*/ 444 w 480"/>
                            <a:gd name="T23" fmla="*/ 591 h 1028"/>
                            <a:gd name="T24" fmla="*/ 429 w 480"/>
                            <a:gd name="T25" fmla="*/ 510 h 1028"/>
                            <a:gd name="T26" fmla="*/ 432 w 480"/>
                            <a:gd name="T27" fmla="*/ 480 h 1028"/>
                            <a:gd name="T28" fmla="*/ 423 w 480"/>
                            <a:gd name="T29" fmla="*/ 483 h 1028"/>
                            <a:gd name="T30" fmla="*/ 408 w 480"/>
                            <a:gd name="T31" fmla="*/ 438 h 1028"/>
                            <a:gd name="T32" fmla="*/ 384 w 480"/>
                            <a:gd name="T33" fmla="*/ 408 h 1028"/>
                            <a:gd name="T34" fmla="*/ 372 w 480"/>
                            <a:gd name="T35" fmla="*/ 336 h 1028"/>
                            <a:gd name="T36" fmla="*/ 351 w 480"/>
                            <a:gd name="T37" fmla="*/ 330 h 1028"/>
                            <a:gd name="T38" fmla="*/ 345 w 480"/>
                            <a:gd name="T39" fmla="*/ 294 h 1028"/>
                            <a:gd name="T40" fmla="*/ 312 w 480"/>
                            <a:gd name="T41" fmla="*/ 222 h 1028"/>
                            <a:gd name="T42" fmla="*/ 306 w 480"/>
                            <a:gd name="T43" fmla="*/ 174 h 1028"/>
                            <a:gd name="T44" fmla="*/ 297 w 480"/>
                            <a:gd name="T45" fmla="*/ 177 h 1028"/>
                            <a:gd name="T46" fmla="*/ 291 w 480"/>
                            <a:gd name="T47" fmla="*/ 186 h 1028"/>
                            <a:gd name="T48" fmla="*/ 279 w 480"/>
                            <a:gd name="T49" fmla="*/ 156 h 1028"/>
                            <a:gd name="T50" fmla="*/ 246 w 480"/>
                            <a:gd name="T51" fmla="*/ 147 h 1028"/>
                            <a:gd name="T52" fmla="*/ 225 w 480"/>
                            <a:gd name="T53" fmla="*/ 132 h 1028"/>
                            <a:gd name="T54" fmla="*/ 201 w 480"/>
                            <a:gd name="T55" fmla="*/ 105 h 1028"/>
                            <a:gd name="T56" fmla="*/ 159 w 480"/>
                            <a:gd name="T57" fmla="*/ 96 h 1028"/>
                            <a:gd name="T58" fmla="*/ 102 w 480"/>
                            <a:gd name="T59" fmla="*/ 63 h 1028"/>
                            <a:gd name="T60" fmla="*/ 78 w 480"/>
                            <a:gd name="T61" fmla="*/ 33 h 1028"/>
                            <a:gd name="T62" fmla="*/ 51 w 480"/>
                            <a:gd name="T63" fmla="*/ 12 h 1028"/>
                            <a:gd name="T64" fmla="*/ 33 w 480"/>
                            <a:gd name="T65" fmla="*/ 0 h 1028"/>
                            <a:gd name="T66" fmla="*/ 21 w 480"/>
                            <a:gd name="T67" fmla="*/ 48 h 1028"/>
                            <a:gd name="T68" fmla="*/ 48 w 480"/>
                            <a:gd name="T69" fmla="*/ 132 h 1028"/>
                            <a:gd name="T70" fmla="*/ 117 w 480"/>
                            <a:gd name="T71" fmla="*/ 108 h 1028"/>
                            <a:gd name="T72" fmla="*/ 126 w 480"/>
                            <a:gd name="T73" fmla="*/ 120 h 1028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w 480"/>
                            <a:gd name="T112" fmla="*/ 0 h 1028"/>
                            <a:gd name="T113" fmla="*/ 480 w 480"/>
                            <a:gd name="T114" fmla="*/ 1028 h 1028"/>
                          </a:gdLst>
                          <a:ahLst/>
                          <a:cxnLst>
                            <a:cxn ang="T74">
                              <a:pos x="T0" y="T1"/>
                            </a:cxn>
                            <a:cxn ang="T75">
                              <a:pos x="T2" y="T3"/>
                            </a:cxn>
                            <a:cxn ang="T76">
                              <a:pos x="T4" y="T5"/>
                            </a:cxn>
                            <a:cxn ang="T77">
                              <a:pos x="T6" y="T7"/>
                            </a:cxn>
                            <a:cxn ang="T78">
                              <a:pos x="T8" y="T9"/>
                            </a:cxn>
                            <a:cxn ang="T79">
                              <a:pos x="T10" y="T11"/>
                            </a:cxn>
                            <a:cxn ang="T80">
                              <a:pos x="T12" y="T13"/>
                            </a:cxn>
                            <a:cxn ang="T81">
                              <a:pos x="T14" y="T15"/>
                            </a:cxn>
                            <a:cxn ang="T82">
                              <a:pos x="T16" y="T17"/>
                            </a:cxn>
                            <a:cxn ang="T83">
                              <a:pos x="T18" y="T19"/>
                            </a:cxn>
                            <a:cxn ang="T84">
                              <a:pos x="T20" y="T21"/>
                            </a:cxn>
                            <a:cxn ang="T85">
                              <a:pos x="T22" y="T23"/>
                            </a:cxn>
                            <a:cxn ang="T86">
                              <a:pos x="T24" y="T25"/>
                            </a:cxn>
                            <a:cxn ang="T87">
                              <a:pos x="T26" y="T27"/>
                            </a:cxn>
                            <a:cxn ang="T88">
                              <a:pos x="T28" y="T29"/>
                            </a:cxn>
                            <a:cxn ang="T89">
                              <a:pos x="T30" y="T31"/>
                            </a:cxn>
                            <a:cxn ang="T90">
                              <a:pos x="T32" y="T33"/>
                            </a:cxn>
                            <a:cxn ang="T91">
                              <a:pos x="T34" y="T35"/>
                            </a:cxn>
                            <a:cxn ang="T92">
                              <a:pos x="T36" y="T37"/>
                            </a:cxn>
                            <a:cxn ang="T93">
                              <a:pos x="T38" y="T39"/>
                            </a:cxn>
                            <a:cxn ang="T94">
                              <a:pos x="T40" y="T41"/>
                            </a:cxn>
                            <a:cxn ang="T95">
                              <a:pos x="T42" y="T43"/>
                            </a:cxn>
                            <a:cxn ang="T96">
                              <a:pos x="T44" y="T45"/>
                            </a:cxn>
                            <a:cxn ang="T97">
                              <a:pos x="T46" y="T47"/>
                            </a:cxn>
                            <a:cxn ang="T98">
                              <a:pos x="T48" y="T49"/>
                            </a:cxn>
                            <a:cxn ang="T99">
                              <a:pos x="T50" y="T51"/>
                            </a:cxn>
                            <a:cxn ang="T100">
                              <a:pos x="T52" y="T53"/>
                            </a:cxn>
                            <a:cxn ang="T101">
                              <a:pos x="T54" y="T55"/>
                            </a:cxn>
                            <a:cxn ang="T102">
                              <a:pos x="T56" y="T57"/>
                            </a:cxn>
                            <a:cxn ang="T103">
                              <a:pos x="T58" y="T59"/>
                            </a:cxn>
                            <a:cxn ang="T104">
                              <a:pos x="T60" y="T61"/>
                            </a:cxn>
                            <a:cxn ang="T105">
                              <a:pos x="T62" y="T63"/>
                            </a:cxn>
                            <a:cxn ang="T106">
                              <a:pos x="T64" y="T65"/>
                            </a:cxn>
                            <a:cxn ang="T107">
                              <a:pos x="T66" y="T67"/>
                            </a:cxn>
                            <a:cxn ang="T108">
                              <a:pos x="T68" y="T69"/>
                            </a:cxn>
                            <a:cxn ang="T109">
                              <a:pos x="T70" y="T71"/>
                            </a:cxn>
                            <a:cxn ang="T110">
                              <a:pos x="T72" y="T73"/>
                            </a:cxn>
                          </a:cxnLst>
                          <a:rect l="T111" t="T112" r="T113" b="T114"/>
                          <a:pathLst>
                            <a:path w="480" h="1028">
                              <a:moveTo>
                                <a:pt x="471" y="1017"/>
                              </a:moveTo>
                              <a:cubicBezTo>
                                <a:pt x="480" y="983"/>
                                <a:pt x="471" y="1028"/>
                                <a:pt x="468" y="993"/>
                              </a:cubicBezTo>
                              <a:cubicBezTo>
                                <a:pt x="467" y="982"/>
                                <a:pt x="471" y="968"/>
                                <a:pt x="474" y="957"/>
                              </a:cubicBezTo>
                              <a:cubicBezTo>
                                <a:pt x="470" y="931"/>
                                <a:pt x="476" y="907"/>
                                <a:pt x="468" y="882"/>
                              </a:cubicBezTo>
                              <a:cubicBezTo>
                                <a:pt x="470" y="860"/>
                                <a:pt x="474" y="838"/>
                                <a:pt x="477" y="816"/>
                              </a:cubicBezTo>
                              <a:cubicBezTo>
                                <a:pt x="476" y="813"/>
                                <a:pt x="474" y="810"/>
                                <a:pt x="474" y="807"/>
                              </a:cubicBezTo>
                              <a:cubicBezTo>
                                <a:pt x="474" y="782"/>
                                <a:pt x="461" y="775"/>
                                <a:pt x="459" y="750"/>
                              </a:cubicBezTo>
                              <a:cubicBezTo>
                                <a:pt x="458" y="739"/>
                                <a:pt x="459" y="705"/>
                                <a:pt x="459" y="705"/>
                              </a:cubicBezTo>
                              <a:cubicBezTo>
                                <a:pt x="456" y="706"/>
                                <a:pt x="451" y="711"/>
                                <a:pt x="450" y="708"/>
                              </a:cubicBezTo>
                              <a:cubicBezTo>
                                <a:pt x="448" y="705"/>
                                <a:pt x="456" y="703"/>
                                <a:pt x="456" y="699"/>
                              </a:cubicBezTo>
                              <a:cubicBezTo>
                                <a:pt x="457" y="688"/>
                                <a:pt x="453" y="679"/>
                                <a:pt x="450" y="669"/>
                              </a:cubicBezTo>
                              <a:cubicBezTo>
                                <a:pt x="453" y="642"/>
                                <a:pt x="453" y="617"/>
                                <a:pt x="444" y="591"/>
                              </a:cubicBezTo>
                              <a:cubicBezTo>
                                <a:pt x="459" y="547"/>
                                <a:pt x="462" y="546"/>
                                <a:pt x="429" y="510"/>
                              </a:cubicBezTo>
                              <a:cubicBezTo>
                                <a:pt x="428" y="519"/>
                                <a:pt x="435" y="472"/>
                                <a:pt x="432" y="480"/>
                              </a:cubicBezTo>
                              <a:cubicBezTo>
                                <a:pt x="431" y="483"/>
                                <a:pt x="424" y="486"/>
                                <a:pt x="423" y="483"/>
                              </a:cubicBezTo>
                              <a:cubicBezTo>
                                <a:pt x="408" y="434"/>
                                <a:pt x="437" y="445"/>
                                <a:pt x="408" y="438"/>
                              </a:cubicBezTo>
                              <a:cubicBezTo>
                                <a:pt x="400" y="428"/>
                                <a:pt x="391" y="419"/>
                                <a:pt x="384" y="408"/>
                              </a:cubicBezTo>
                              <a:cubicBezTo>
                                <a:pt x="382" y="394"/>
                                <a:pt x="382" y="346"/>
                                <a:pt x="372" y="336"/>
                              </a:cubicBezTo>
                              <a:cubicBezTo>
                                <a:pt x="367" y="331"/>
                                <a:pt x="358" y="332"/>
                                <a:pt x="351" y="330"/>
                              </a:cubicBezTo>
                              <a:cubicBezTo>
                                <a:pt x="347" y="315"/>
                                <a:pt x="353" y="307"/>
                                <a:pt x="345" y="294"/>
                              </a:cubicBezTo>
                              <a:cubicBezTo>
                                <a:pt x="345" y="291"/>
                                <a:pt x="341" y="212"/>
                                <a:pt x="312" y="222"/>
                              </a:cubicBezTo>
                              <a:cubicBezTo>
                                <a:pt x="305" y="202"/>
                                <a:pt x="312" y="168"/>
                                <a:pt x="306" y="174"/>
                              </a:cubicBezTo>
                              <a:cubicBezTo>
                                <a:pt x="304" y="176"/>
                                <a:pt x="299" y="175"/>
                                <a:pt x="297" y="177"/>
                              </a:cubicBezTo>
                              <a:cubicBezTo>
                                <a:pt x="295" y="179"/>
                                <a:pt x="283" y="211"/>
                                <a:pt x="291" y="186"/>
                              </a:cubicBezTo>
                              <a:cubicBezTo>
                                <a:pt x="289" y="177"/>
                                <a:pt x="287" y="162"/>
                                <a:pt x="279" y="156"/>
                              </a:cubicBezTo>
                              <a:cubicBezTo>
                                <a:pt x="270" y="149"/>
                                <a:pt x="246" y="147"/>
                                <a:pt x="246" y="147"/>
                              </a:cubicBezTo>
                              <a:cubicBezTo>
                                <a:pt x="240" y="141"/>
                                <a:pt x="231" y="138"/>
                                <a:pt x="225" y="132"/>
                              </a:cubicBezTo>
                              <a:cubicBezTo>
                                <a:pt x="213" y="120"/>
                                <a:pt x="218" y="114"/>
                                <a:pt x="201" y="105"/>
                              </a:cubicBezTo>
                              <a:cubicBezTo>
                                <a:pt x="182" y="110"/>
                                <a:pt x="176" y="102"/>
                                <a:pt x="159" y="96"/>
                              </a:cubicBezTo>
                              <a:cubicBezTo>
                                <a:pt x="143" y="80"/>
                                <a:pt x="119" y="78"/>
                                <a:pt x="102" y="63"/>
                              </a:cubicBezTo>
                              <a:cubicBezTo>
                                <a:pt x="64" y="29"/>
                                <a:pt x="97" y="59"/>
                                <a:pt x="78" y="33"/>
                              </a:cubicBezTo>
                              <a:cubicBezTo>
                                <a:pt x="72" y="24"/>
                                <a:pt x="59" y="18"/>
                                <a:pt x="51" y="12"/>
                              </a:cubicBezTo>
                              <a:cubicBezTo>
                                <a:pt x="45" y="8"/>
                                <a:pt x="33" y="0"/>
                                <a:pt x="33" y="0"/>
                              </a:cubicBezTo>
                              <a:cubicBezTo>
                                <a:pt x="0" y="11"/>
                                <a:pt x="11" y="11"/>
                                <a:pt x="21" y="48"/>
                              </a:cubicBezTo>
                              <a:cubicBezTo>
                                <a:pt x="23" y="55"/>
                                <a:pt x="41" y="129"/>
                                <a:pt x="48" y="132"/>
                              </a:cubicBezTo>
                              <a:cubicBezTo>
                                <a:pt x="78" y="126"/>
                                <a:pt x="90" y="103"/>
                                <a:pt x="117" y="108"/>
                              </a:cubicBezTo>
                              <a:cubicBezTo>
                                <a:pt x="124" y="118"/>
                                <a:pt x="120" y="114"/>
                                <a:pt x="126" y="120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grpSp>
                      <p:nvGrpSpPr>
                        <p:cNvPr id="961" name="Group 128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31" y="885"/>
                          <a:ext cx="758" cy="2167"/>
                          <a:chOff x="2431" y="885"/>
                          <a:chExt cx="758" cy="2167"/>
                        </a:xfrm>
                      </p:grpSpPr>
                      <p:sp>
                        <p:nvSpPr>
                          <p:cNvPr id="482" name="Oval 12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476" y="1157"/>
                            <a:ext cx="681" cy="1542"/>
                          </a:xfrm>
                          <a:prstGeom prst="ellipse">
                            <a:avLst/>
                          </a:pr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483" name="Freeform 128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95" y="2048"/>
                            <a:ext cx="294" cy="993"/>
                          </a:xfrm>
                          <a:custGeom>
                            <a:avLst/>
                            <a:gdLst>
                              <a:gd name="T0" fmla="*/ 0 w 294"/>
                              <a:gd name="T1" fmla="*/ 993 h 993"/>
                              <a:gd name="T2" fmla="*/ 15 w 294"/>
                              <a:gd name="T3" fmla="*/ 942 h 993"/>
                              <a:gd name="T4" fmla="*/ 30 w 294"/>
                              <a:gd name="T5" fmla="*/ 921 h 993"/>
                              <a:gd name="T6" fmla="*/ 51 w 294"/>
                              <a:gd name="T7" fmla="*/ 897 h 993"/>
                              <a:gd name="T8" fmla="*/ 66 w 294"/>
                              <a:gd name="T9" fmla="*/ 855 h 993"/>
                              <a:gd name="T10" fmla="*/ 78 w 294"/>
                              <a:gd name="T11" fmla="*/ 837 h 993"/>
                              <a:gd name="T12" fmla="*/ 84 w 294"/>
                              <a:gd name="T13" fmla="*/ 828 h 993"/>
                              <a:gd name="T14" fmla="*/ 108 w 294"/>
                              <a:gd name="T15" fmla="*/ 795 h 993"/>
                              <a:gd name="T16" fmla="*/ 129 w 294"/>
                              <a:gd name="T17" fmla="*/ 714 h 993"/>
                              <a:gd name="T18" fmla="*/ 147 w 294"/>
                              <a:gd name="T19" fmla="*/ 675 h 993"/>
                              <a:gd name="T20" fmla="*/ 162 w 294"/>
                              <a:gd name="T21" fmla="*/ 627 h 993"/>
                              <a:gd name="T22" fmla="*/ 204 w 294"/>
                              <a:gd name="T23" fmla="*/ 519 h 993"/>
                              <a:gd name="T24" fmla="*/ 141 w 294"/>
                              <a:gd name="T25" fmla="*/ 543 h 993"/>
                              <a:gd name="T26" fmla="*/ 99 w 294"/>
                              <a:gd name="T27" fmla="*/ 597 h 993"/>
                              <a:gd name="T28" fmla="*/ 81 w 294"/>
                              <a:gd name="T29" fmla="*/ 672 h 993"/>
                              <a:gd name="T30" fmla="*/ 69 w 294"/>
                              <a:gd name="T31" fmla="*/ 690 h 993"/>
                              <a:gd name="T32" fmla="*/ 78 w 294"/>
                              <a:gd name="T33" fmla="*/ 708 h 993"/>
                              <a:gd name="T34" fmla="*/ 45 w 294"/>
                              <a:gd name="T35" fmla="*/ 765 h 993"/>
                              <a:gd name="T36" fmla="*/ 42 w 294"/>
                              <a:gd name="T37" fmla="*/ 789 h 993"/>
                              <a:gd name="T38" fmla="*/ 39 w 294"/>
                              <a:gd name="T39" fmla="*/ 801 h 993"/>
                              <a:gd name="T40" fmla="*/ 15 w 294"/>
                              <a:gd name="T41" fmla="*/ 753 h 993"/>
                              <a:gd name="T42" fmla="*/ 51 w 294"/>
                              <a:gd name="T43" fmla="*/ 696 h 993"/>
                              <a:gd name="T44" fmla="*/ 69 w 294"/>
                              <a:gd name="T45" fmla="*/ 675 h 993"/>
                              <a:gd name="T46" fmla="*/ 114 w 294"/>
                              <a:gd name="T47" fmla="*/ 612 h 993"/>
                              <a:gd name="T48" fmla="*/ 129 w 294"/>
                              <a:gd name="T49" fmla="*/ 597 h 993"/>
                              <a:gd name="T50" fmla="*/ 141 w 294"/>
                              <a:gd name="T51" fmla="*/ 567 h 993"/>
                              <a:gd name="T52" fmla="*/ 153 w 294"/>
                              <a:gd name="T53" fmla="*/ 525 h 993"/>
                              <a:gd name="T54" fmla="*/ 168 w 294"/>
                              <a:gd name="T55" fmla="*/ 507 h 993"/>
                              <a:gd name="T56" fmla="*/ 174 w 294"/>
                              <a:gd name="T57" fmla="*/ 489 h 993"/>
                              <a:gd name="T58" fmla="*/ 180 w 294"/>
                              <a:gd name="T59" fmla="*/ 477 h 993"/>
                              <a:gd name="T60" fmla="*/ 210 w 294"/>
                              <a:gd name="T61" fmla="*/ 417 h 993"/>
                              <a:gd name="T62" fmla="*/ 225 w 294"/>
                              <a:gd name="T63" fmla="*/ 387 h 993"/>
                              <a:gd name="T64" fmla="*/ 231 w 294"/>
                              <a:gd name="T65" fmla="*/ 369 h 993"/>
                              <a:gd name="T66" fmla="*/ 234 w 294"/>
                              <a:gd name="T67" fmla="*/ 324 h 993"/>
                              <a:gd name="T68" fmla="*/ 246 w 294"/>
                              <a:gd name="T69" fmla="*/ 306 h 993"/>
                              <a:gd name="T70" fmla="*/ 252 w 294"/>
                              <a:gd name="T71" fmla="*/ 288 h 993"/>
                              <a:gd name="T72" fmla="*/ 261 w 294"/>
                              <a:gd name="T73" fmla="*/ 216 h 993"/>
                              <a:gd name="T74" fmla="*/ 279 w 294"/>
                              <a:gd name="T75" fmla="*/ 189 h 993"/>
                              <a:gd name="T76" fmla="*/ 261 w 294"/>
                              <a:gd name="T77" fmla="*/ 168 h 993"/>
                              <a:gd name="T78" fmla="*/ 282 w 294"/>
                              <a:gd name="T79" fmla="*/ 132 h 993"/>
                              <a:gd name="T80" fmla="*/ 294 w 294"/>
                              <a:gd name="T81" fmla="*/ 105 h 993"/>
                              <a:gd name="T82" fmla="*/ 279 w 294"/>
                              <a:gd name="T83" fmla="*/ 75 h 993"/>
                              <a:gd name="T84" fmla="*/ 288 w 294"/>
                              <a:gd name="T85" fmla="*/ 0 h 993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w 294"/>
                              <a:gd name="T130" fmla="*/ 0 h 993"/>
                              <a:gd name="T131" fmla="*/ 294 w 294"/>
                              <a:gd name="T132" fmla="*/ 993 h 993"/>
                            </a:gdLst>
                            <a:ahLst/>
                            <a:cxnLst>
                              <a:cxn ang="T86">
                                <a:pos x="T0" y="T1"/>
                              </a:cxn>
                              <a:cxn ang="T87">
                                <a:pos x="T2" y="T3"/>
                              </a:cxn>
                              <a:cxn ang="T88">
                                <a:pos x="T4" y="T5"/>
                              </a:cxn>
                              <a:cxn ang="T89">
                                <a:pos x="T6" y="T7"/>
                              </a:cxn>
                              <a:cxn ang="T90">
                                <a:pos x="T8" y="T9"/>
                              </a:cxn>
                              <a:cxn ang="T91">
                                <a:pos x="T10" y="T11"/>
                              </a:cxn>
                              <a:cxn ang="T92">
                                <a:pos x="T12" y="T13"/>
                              </a:cxn>
                              <a:cxn ang="T93">
                                <a:pos x="T14" y="T15"/>
                              </a:cxn>
                              <a:cxn ang="T94">
                                <a:pos x="T16" y="T17"/>
                              </a:cxn>
                              <a:cxn ang="T95">
                                <a:pos x="T18" y="T19"/>
                              </a:cxn>
                              <a:cxn ang="T96">
                                <a:pos x="T20" y="T21"/>
                              </a:cxn>
                              <a:cxn ang="T97">
                                <a:pos x="T22" y="T23"/>
                              </a:cxn>
                              <a:cxn ang="T98">
                                <a:pos x="T24" y="T25"/>
                              </a:cxn>
                              <a:cxn ang="T99">
                                <a:pos x="T26" y="T27"/>
                              </a:cxn>
                              <a:cxn ang="T100">
                                <a:pos x="T28" y="T29"/>
                              </a:cxn>
                              <a:cxn ang="T101">
                                <a:pos x="T30" y="T31"/>
                              </a:cxn>
                              <a:cxn ang="T102">
                                <a:pos x="T32" y="T33"/>
                              </a:cxn>
                              <a:cxn ang="T103">
                                <a:pos x="T34" y="T35"/>
                              </a:cxn>
                              <a:cxn ang="T104">
                                <a:pos x="T36" y="T37"/>
                              </a:cxn>
                              <a:cxn ang="T105">
                                <a:pos x="T38" y="T39"/>
                              </a:cxn>
                              <a:cxn ang="T106">
                                <a:pos x="T40" y="T41"/>
                              </a:cxn>
                              <a:cxn ang="T107">
                                <a:pos x="T42" y="T43"/>
                              </a:cxn>
                              <a:cxn ang="T108">
                                <a:pos x="T44" y="T45"/>
                              </a:cxn>
                              <a:cxn ang="T109">
                                <a:pos x="T46" y="T47"/>
                              </a:cxn>
                              <a:cxn ang="T110">
                                <a:pos x="T48" y="T49"/>
                              </a:cxn>
                              <a:cxn ang="T111">
                                <a:pos x="T50" y="T51"/>
                              </a:cxn>
                              <a:cxn ang="T112">
                                <a:pos x="T52" y="T53"/>
                              </a:cxn>
                              <a:cxn ang="T113">
                                <a:pos x="T54" y="T55"/>
                              </a:cxn>
                              <a:cxn ang="T114">
                                <a:pos x="T56" y="T57"/>
                              </a:cxn>
                              <a:cxn ang="T115">
                                <a:pos x="T58" y="T59"/>
                              </a:cxn>
                              <a:cxn ang="T116">
                                <a:pos x="T60" y="T61"/>
                              </a:cxn>
                              <a:cxn ang="T117">
                                <a:pos x="T62" y="T63"/>
                              </a:cxn>
                              <a:cxn ang="T118">
                                <a:pos x="T64" y="T65"/>
                              </a:cxn>
                              <a:cxn ang="T119">
                                <a:pos x="T66" y="T67"/>
                              </a:cxn>
                              <a:cxn ang="T120">
                                <a:pos x="T68" y="T69"/>
                              </a:cxn>
                              <a:cxn ang="T121">
                                <a:pos x="T70" y="T71"/>
                              </a:cxn>
                              <a:cxn ang="T122">
                                <a:pos x="T72" y="T73"/>
                              </a:cxn>
                              <a:cxn ang="T123">
                                <a:pos x="T74" y="T75"/>
                              </a:cxn>
                              <a:cxn ang="T124">
                                <a:pos x="T76" y="T77"/>
                              </a:cxn>
                              <a:cxn ang="T125">
                                <a:pos x="T78" y="T79"/>
                              </a:cxn>
                              <a:cxn ang="T126">
                                <a:pos x="T80" y="T81"/>
                              </a:cxn>
                              <a:cxn ang="T127">
                                <a:pos x="T82" y="T83"/>
                              </a:cxn>
                              <a:cxn ang="T128">
                                <a:pos x="T84" y="T85"/>
                              </a:cxn>
                            </a:cxnLst>
                            <a:rect l="T129" t="T130" r="T131" b="T132"/>
                            <a:pathLst>
                              <a:path w="294" h="993">
                                <a:moveTo>
                                  <a:pt x="0" y="993"/>
                                </a:moveTo>
                                <a:cubicBezTo>
                                  <a:pt x="5" y="973"/>
                                  <a:pt x="0" y="957"/>
                                  <a:pt x="15" y="942"/>
                                </a:cubicBezTo>
                                <a:cubicBezTo>
                                  <a:pt x="22" y="921"/>
                                  <a:pt x="15" y="926"/>
                                  <a:pt x="30" y="921"/>
                                </a:cubicBezTo>
                                <a:cubicBezTo>
                                  <a:pt x="34" y="908"/>
                                  <a:pt x="43" y="907"/>
                                  <a:pt x="51" y="897"/>
                                </a:cubicBezTo>
                                <a:cubicBezTo>
                                  <a:pt x="61" y="885"/>
                                  <a:pt x="62" y="869"/>
                                  <a:pt x="66" y="855"/>
                                </a:cubicBezTo>
                                <a:cubicBezTo>
                                  <a:pt x="68" y="848"/>
                                  <a:pt x="74" y="843"/>
                                  <a:pt x="78" y="837"/>
                                </a:cubicBezTo>
                                <a:cubicBezTo>
                                  <a:pt x="80" y="834"/>
                                  <a:pt x="84" y="828"/>
                                  <a:pt x="84" y="828"/>
                                </a:cubicBezTo>
                                <a:cubicBezTo>
                                  <a:pt x="88" y="811"/>
                                  <a:pt x="90" y="801"/>
                                  <a:pt x="108" y="795"/>
                                </a:cubicBezTo>
                                <a:cubicBezTo>
                                  <a:pt x="117" y="769"/>
                                  <a:pt x="122" y="741"/>
                                  <a:pt x="129" y="714"/>
                                </a:cubicBezTo>
                                <a:cubicBezTo>
                                  <a:pt x="134" y="696"/>
                                  <a:pt x="132" y="685"/>
                                  <a:pt x="147" y="675"/>
                                </a:cubicBezTo>
                                <a:cubicBezTo>
                                  <a:pt x="152" y="659"/>
                                  <a:pt x="158" y="643"/>
                                  <a:pt x="162" y="627"/>
                                </a:cubicBezTo>
                                <a:cubicBezTo>
                                  <a:pt x="164" y="594"/>
                                  <a:pt x="162" y="526"/>
                                  <a:pt x="204" y="519"/>
                                </a:cubicBezTo>
                                <a:cubicBezTo>
                                  <a:pt x="176" y="513"/>
                                  <a:pt x="163" y="528"/>
                                  <a:pt x="141" y="543"/>
                                </a:cubicBezTo>
                                <a:cubicBezTo>
                                  <a:pt x="128" y="562"/>
                                  <a:pt x="112" y="578"/>
                                  <a:pt x="99" y="597"/>
                                </a:cubicBezTo>
                                <a:cubicBezTo>
                                  <a:pt x="97" y="634"/>
                                  <a:pt x="96" y="645"/>
                                  <a:pt x="81" y="672"/>
                                </a:cubicBezTo>
                                <a:cubicBezTo>
                                  <a:pt x="77" y="678"/>
                                  <a:pt x="71" y="683"/>
                                  <a:pt x="69" y="690"/>
                                </a:cubicBezTo>
                                <a:cubicBezTo>
                                  <a:pt x="67" y="696"/>
                                  <a:pt x="78" y="708"/>
                                  <a:pt x="78" y="708"/>
                                </a:cubicBezTo>
                                <a:cubicBezTo>
                                  <a:pt x="75" y="732"/>
                                  <a:pt x="58" y="745"/>
                                  <a:pt x="45" y="765"/>
                                </a:cubicBezTo>
                                <a:cubicBezTo>
                                  <a:pt x="44" y="773"/>
                                  <a:pt x="43" y="781"/>
                                  <a:pt x="42" y="789"/>
                                </a:cubicBezTo>
                                <a:cubicBezTo>
                                  <a:pt x="41" y="793"/>
                                  <a:pt x="41" y="805"/>
                                  <a:pt x="39" y="801"/>
                                </a:cubicBezTo>
                                <a:cubicBezTo>
                                  <a:pt x="34" y="789"/>
                                  <a:pt x="18" y="766"/>
                                  <a:pt x="15" y="753"/>
                                </a:cubicBezTo>
                                <a:cubicBezTo>
                                  <a:pt x="17" y="731"/>
                                  <a:pt x="36" y="713"/>
                                  <a:pt x="51" y="696"/>
                                </a:cubicBezTo>
                                <a:cubicBezTo>
                                  <a:pt x="60" y="686"/>
                                  <a:pt x="63" y="687"/>
                                  <a:pt x="69" y="675"/>
                                </a:cubicBezTo>
                                <a:cubicBezTo>
                                  <a:pt x="80" y="653"/>
                                  <a:pt x="93" y="626"/>
                                  <a:pt x="114" y="612"/>
                                </a:cubicBezTo>
                                <a:cubicBezTo>
                                  <a:pt x="118" y="606"/>
                                  <a:pt x="125" y="603"/>
                                  <a:pt x="129" y="597"/>
                                </a:cubicBezTo>
                                <a:cubicBezTo>
                                  <a:pt x="135" y="589"/>
                                  <a:pt x="135" y="576"/>
                                  <a:pt x="141" y="567"/>
                                </a:cubicBezTo>
                                <a:cubicBezTo>
                                  <a:pt x="143" y="556"/>
                                  <a:pt x="145" y="533"/>
                                  <a:pt x="153" y="525"/>
                                </a:cubicBezTo>
                                <a:cubicBezTo>
                                  <a:pt x="159" y="519"/>
                                  <a:pt x="165" y="515"/>
                                  <a:pt x="168" y="507"/>
                                </a:cubicBezTo>
                                <a:cubicBezTo>
                                  <a:pt x="171" y="501"/>
                                  <a:pt x="171" y="495"/>
                                  <a:pt x="174" y="489"/>
                                </a:cubicBezTo>
                                <a:cubicBezTo>
                                  <a:pt x="176" y="485"/>
                                  <a:pt x="178" y="481"/>
                                  <a:pt x="180" y="477"/>
                                </a:cubicBezTo>
                                <a:cubicBezTo>
                                  <a:pt x="183" y="444"/>
                                  <a:pt x="199" y="449"/>
                                  <a:pt x="210" y="417"/>
                                </a:cubicBezTo>
                                <a:cubicBezTo>
                                  <a:pt x="216" y="419"/>
                                  <a:pt x="221" y="389"/>
                                  <a:pt x="225" y="387"/>
                                </a:cubicBezTo>
                                <a:cubicBezTo>
                                  <a:pt x="230" y="384"/>
                                  <a:pt x="231" y="369"/>
                                  <a:pt x="231" y="369"/>
                                </a:cubicBezTo>
                                <a:cubicBezTo>
                                  <a:pt x="232" y="354"/>
                                  <a:pt x="231" y="339"/>
                                  <a:pt x="234" y="324"/>
                                </a:cubicBezTo>
                                <a:cubicBezTo>
                                  <a:pt x="236" y="317"/>
                                  <a:pt x="244" y="313"/>
                                  <a:pt x="246" y="306"/>
                                </a:cubicBezTo>
                                <a:cubicBezTo>
                                  <a:pt x="248" y="300"/>
                                  <a:pt x="252" y="288"/>
                                  <a:pt x="252" y="288"/>
                                </a:cubicBezTo>
                                <a:cubicBezTo>
                                  <a:pt x="245" y="268"/>
                                  <a:pt x="250" y="235"/>
                                  <a:pt x="261" y="216"/>
                                </a:cubicBezTo>
                                <a:cubicBezTo>
                                  <a:pt x="266" y="207"/>
                                  <a:pt x="279" y="189"/>
                                  <a:pt x="279" y="189"/>
                                </a:cubicBezTo>
                                <a:cubicBezTo>
                                  <a:pt x="274" y="174"/>
                                  <a:pt x="266" y="183"/>
                                  <a:pt x="261" y="168"/>
                                </a:cubicBezTo>
                                <a:cubicBezTo>
                                  <a:pt x="265" y="152"/>
                                  <a:pt x="268" y="142"/>
                                  <a:pt x="282" y="132"/>
                                </a:cubicBezTo>
                                <a:cubicBezTo>
                                  <a:pt x="289" y="111"/>
                                  <a:pt x="284" y="119"/>
                                  <a:pt x="294" y="105"/>
                                </a:cubicBezTo>
                                <a:cubicBezTo>
                                  <a:pt x="282" y="97"/>
                                  <a:pt x="283" y="88"/>
                                  <a:pt x="279" y="75"/>
                                </a:cubicBezTo>
                                <a:cubicBezTo>
                                  <a:pt x="285" y="6"/>
                                  <a:pt x="278" y="30"/>
                                  <a:pt x="288" y="0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1905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484" name="Freeform 128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431" y="1066"/>
                            <a:ext cx="432" cy="1986"/>
                          </a:xfrm>
                          <a:custGeom>
                            <a:avLst/>
                            <a:gdLst>
                              <a:gd name="T0" fmla="*/ 427 w 432"/>
                              <a:gd name="T1" fmla="*/ 1986 h 1986"/>
                              <a:gd name="T2" fmla="*/ 412 w 432"/>
                              <a:gd name="T3" fmla="*/ 1950 h 1986"/>
                              <a:gd name="T4" fmla="*/ 325 w 432"/>
                              <a:gd name="T5" fmla="*/ 1866 h 1986"/>
                              <a:gd name="T6" fmla="*/ 343 w 432"/>
                              <a:gd name="T7" fmla="*/ 1863 h 1986"/>
                              <a:gd name="T8" fmla="*/ 325 w 432"/>
                              <a:gd name="T9" fmla="*/ 1836 h 1986"/>
                              <a:gd name="T10" fmla="*/ 307 w 432"/>
                              <a:gd name="T11" fmla="*/ 1809 h 1986"/>
                              <a:gd name="T12" fmla="*/ 262 w 432"/>
                              <a:gd name="T13" fmla="*/ 1761 h 1986"/>
                              <a:gd name="T14" fmla="*/ 193 w 432"/>
                              <a:gd name="T15" fmla="*/ 1710 h 1986"/>
                              <a:gd name="T16" fmla="*/ 163 w 432"/>
                              <a:gd name="T17" fmla="*/ 1647 h 1986"/>
                              <a:gd name="T18" fmla="*/ 151 w 432"/>
                              <a:gd name="T19" fmla="*/ 1608 h 1986"/>
                              <a:gd name="T20" fmla="*/ 133 w 432"/>
                              <a:gd name="T21" fmla="*/ 1590 h 1986"/>
                              <a:gd name="T22" fmla="*/ 112 w 432"/>
                              <a:gd name="T23" fmla="*/ 1524 h 1986"/>
                              <a:gd name="T24" fmla="*/ 142 w 432"/>
                              <a:gd name="T25" fmla="*/ 1530 h 1986"/>
                              <a:gd name="T26" fmla="*/ 163 w 432"/>
                              <a:gd name="T27" fmla="*/ 1575 h 1986"/>
                              <a:gd name="T28" fmla="*/ 190 w 432"/>
                              <a:gd name="T29" fmla="*/ 1593 h 1986"/>
                              <a:gd name="T30" fmla="*/ 199 w 432"/>
                              <a:gd name="T31" fmla="*/ 1599 h 1986"/>
                              <a:gd name="T32" fmla="*/ 217 w 432"/>
                              <a:gd name="T33" fmla="*/ 1623 h 1986"/>
                              <a:gd name="T34" fmla="*/ 247 w 432"/>
                              <a:gd name="T35" fmla="*/ 1671 h 1986"/>
                              <a:gd name="T36" fmla="*/ 274 w 432"/>
                              <a:gd name="T37" fmla="*/ 1719 h 1986"/>
                              <a:gd name="T38" fmla="*/ 304 w 432"/>
                              <a:gd name="T39" fmla="*/ 1755 h 1986"/>
                              <a:gd name="T40" fmla="*/ 316 w 432"/>
                              <a:gd name="T41" fmla="*/ 1734 h 1986"/>
                              <a:gd name="T42" fmla="*/ 286 w 432"/>
                              <a:gd name="T43" fmla="*/ 1704 h 1986"/>
                              <a:gd name="T44" fmla="*/ 253 w 432"/>
                              <a:gd name="T45" fmla="*/ 1659 h 1986"/>
                              <a:gd name="T46" fmla="*/ 223 w 432"/>
                              <a:gd name="T47" fmla="*/ 1620 h 1986"/>
                              <a:gd name="T48" fmla="*/ 193 w 432"/>
                              <a:gd name="T49" fmla="*/ 1581 h 1986"/>
                              <a:gd name="T50" fmla="*/ 145 w 432"/>
                              <a:gd name="T51" fmla="*/ 1530 h 1986"/>
                              <a:gd name="T52" fmla="*/ 130 w 432"/>
                              <a:gd name="T53" fmla="*/ 1500 h 1986"/>
                              <a:gd name="T54" fmla="*/ 103 w 432"/>
                              <a:gd name="T55" fmla="*/ 1470 h 1986"/>
                              <a:gd name="T56" fmla="*/ 82 w 432"/>
                              <a:gd name="T57" fmla="*/ 1425 h 1986"/>
                              <a:gd name="T58" fmla="*/ 71 w 432"/>
                              <a:gd name="T59" fmla="*/ 1330 h 1986"/>
                              <a:gd name="T60" fmla="*/ 46 w 432"/>
                              <a:gd name="T61" fmla="*/ 1239 h 1986"/>
                              <a:gd name="T62" fmla="*/ 22 w 432"/>
                              <a:gd name="T63" fmla="*/ 1182 h 1986"/>
                              <a:gd name="T64" fmla="*/ 25 w 432"/>
                              <a:gd name="T65" fmla="*/ 1104 h 1986"/>
                              <a:gd name="T66" fmla="*/ 16 w 432"/>
                              <a:gd name="T67" fmla="*/ 1062 h 1986"/>
                              <a:gd name="T68" fmla="*/ 16 w 432"/>
                              <a:gd name="T69" fmla="*/ 1014 h 1986"/>
                              <a:gd name="T70" fmla="*/ 31 w 432"/>
                              <a:gd name="T71" fmla="*/ 951 h 1986"/>
                              <a:gd name="T72" fmla="*/ 1 w 432"/>
                              <a:gd name="T73" fmla="*/ 837 h 1986"/>
                              <a:gd name="T74" fmla="*/ 22 w 432"/>
                              <a:gd name="T75" fmla="*/ 777 h 1986"/>
                              <a:gd name="T76" fmla="*/ 25 w 432"/>
                              <a:gd name="T77" fmla="*/ 723 h 1986"/>
                              <a:gd name="T78" fmla="*/ 22 w 432"/>
                              <a:gd name="T79" fmla="*/ 621 h 1986"/>
                              <a:gd name="T80" fmla="*/ 40 w 432"/>
                              <a:gd name="T81" fmla="*/ 540 h 1986"/>
                              <a:gd name="T82" fmla="*/ 58 w 432"/>
                              <a:gd name="T83" fmla="*/ 447 h 1986"/>
                              <a:gd name="T84" fmla="*/ 82 w 432"/>
                              <a:gd name="T85" fmla="*/ 363 h 1986"/>
                              <a:gd name="T86" fmla="*/ 94 w 432"/>
                              <a:gd name="T87" fmla="*/ 336 h 1986"/>
                              <a:gd name="T88" fmla="*/ 97 w 432"/>
                              <a:gd name="T89" fmla="*/ 327 h 1986"/>
                              <a:gd name="T90" fmla="*/ 100 w 432"/>
                              <a:gd name="T91" fmla="*/ 291 h 1986"/>
                              <a:gd name="T92" fmla="*/ 148 w 432"/>
                              <a:gd name="T93" fmla="*/ 279 h 1986"/>
                              <a:gd name="T94" fmla="*/ 139 w 432"/>
                              <a:gd name="T95" fmla="*/ 222 h 1986"/>
                              <a:gd name="T96" fmla="*/ 136 w 432"/>
                              <a:gd name="T97" fmla="*/ 213 h 1986"/>
                              <a:gd name="T98" fmla="*/ 172 w 432"/>
                              <a:gd name="T99" fmla="*/ 195 h 1986"/>
                              <a:gd name="T100" fmla="*/ 211 w 432"/>
                              <a:gd name="T101" fmla="*/ 120 h 1986"/>
                              <a:gd name="T102" fmla="*/ 229 w 432"/>
                              <a:gd name="T103" fmla="*/ 129 h 1986"/>
                              <a:gd name="T104" fmla="*/ 235 w 432"/>
                              <a:gd name="T105" fmla="*/ 81 h 1986"/>
                              <a:gd name="T106" fmla="*/ 265 w 432"/>
                              <a:gd name="T107" fmla="*/ 0 h 1986"/>
                              <a:gd name="T108" fmla="*/ 280 w 432"/>
                              <a:gd name="T109" fmla="*/ 39 h 1986"/>
                              <a:gd name="T110" fmla="*/ 292 w 432"/>
                              <a:gd name="T111" fmla="*/ 123 h 198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60000 65536"/>
                              <a:gd name="T163" fmla="*/ 0 60000 65536"/>
                              <a:gd name="T164" fmla="*/ 0 60000 65536"/>
                              <a:gd name="T165" fmla="*/ 0 60000 65536"/>
                              <a:gd name="T166" fmla="*/ 0 60000 65536"/>
                              <a:gd name="T167" fmla="*/ 0 60000 65536"/>
                              <a:gd name="T168" fmla="*/ 0 w 432"/>
                              <a:gd name="T169" fmla="*/ 0 h 1986"/>
                              <a:gd name="T170" fmla="*/ 432 w 432"/>
                              <a:gd name="T171" fmla="*/ 1986 h 1986"/>
                            </a:gdLst>
                            <a:ahLst/>
                            <a:cxnLst>
                              <a:cxn ang="T112">
                                <a:pos x="T0" y="T1"/>
                              </a:cxn>
                              <a:cxn ang="T113">
                                <a:pos x="T2" y="T3"/>
                              </a:cxn>
                              <a:cxn ang="T114">
                                <a:pos x="T4" y="T5"/>
                              </a:cxn>
                              <a:cxn ang="T115">
                                <a:pos x="T6" y="T7"/>
                              </a:cxn>
                              <a:cxn ang="T116">
                                <a:pos x="T8" y="T9"/>
                              </a:cxn>
                              <a:cxn ang="T117">
                                <a:pos x="T10" y="T11"/>
                              </a:cxn>
                              <a:cxn ang="T118">
                                <a:pos x="T12" y="T13"/>
                              </a:cxn>
                              <a:cxn ang="T119">
                                <a:pos x="T14" y="T15"/>
                              </a:cxn>
                              <a:cxn ang="T120">
                                <a:pos x="T16" y="T17"/>
                              </a:cxn>
                              <a:cxn ang="T121">
                                <a:pos x="T18" y="T19"/>
                              </a:cxn>
                              <a:cxn ang="T122">
                                <a:pos x="T20" y="T21"/>
                              </a:cxn>
                              <a:cxn ang="T123">
                                <a:pos x="T22" y="T23"/>
                              </a:cxn>
                              <a:cxn ang="T124">
                                <a:pos x="T24" y="T25"/>
                              </a:cxn>
                              <a:cxn ang="T125">
                                <a:pos x="T26" y="T27"/>
                              </a:cxn>
                              <a:cxn ang="T126">
                                <a:pos x="T28" y="T29"/>
                              </a:cxn>
                              <a:cxn ang="T127">
                                <a:pos x="T30" y="T31"/>
                              </a:cxn>
                              <a:cxn ang="T128">
                                <a:pos x="T32" y="T33"/>
                              </a:cxn>
                              <a:cxn ang="T129">
                                <a:pos x="T34" y="T35"/>
                              </a:cxn>
                              <a:cxn ang="T130">
                                <a:pos x="T36" y="T37"/>
                              </a:cxn>
                              <a:cxn ang="T131">
                                <a:pos x="T38" y="T39"/>
                              </a:cxn>
                              <a:cxn ang="T132">
                                <a:pos x="T40" y="T41"/>
                              </a:cxn>
                              <a:cxn ang="T133">
                                <a:pos x="T42" y="T43"/>
                              </a:cxn>
                              <a:cxn ang="T134">
                                <a:pos x="T44" y="T45"/>
                              </a:cxn>
                              <a:cxn ang="T135">
                                <a:pos x="T46" y="T47"/>
                              </a:cxn>
                              <a:cxn ang="T136">
                                <a:pos x="T48" y="T49"/>
                              </a:cxn>
                              <a:cxn ang="T137">
                                <a:pos x="T50" y="T51"/>
                              </a:cxn>
                              <a:cxn ang="T138">
                                <a:pos x="T52" y="T53"/>
                              </a:cxn>
                              <a:cxn ang="T139">
                                <a:pos x="T54" y="T55"/>
                              </a:cxn>
                              <a:cxn ang="T140">
                                <a:pos x="T56" y="T57"/>
                              </a:cxn>
                              <a:cxn ang="T141">
                                <a:pos x="T58" y="T59"/>
                              </a:cxn>
                              <a:cxn ang="T142">
                                <a:pos x="T60" y="T61"/>
                              </a:cxn>
                              <a:cxn ang="T143">
                                <a:pos x="T62" y="T63"/>
                              </a:cxn>
                              <a:cxn ang="T144">
                                <a:pos x="T64" y="T65"/>
                              </a:cxn>
                              <a:cxn ang="T145">
                                <a:pos x="T66" y="T67"/>
                              </a:cxn>
                              <a:cxn ang="T146">
                                <a:pos x="T68" y="T69"/>
                              </a:cxn>
                              <a:cxn ang="T147">
                                <a:pos x="T70" y="T71"/>
                              </a:cxn>
                              <a:cxn ang="T148">
                                <a:pos x="T72" y="T73"/>
                              </a:cxn>
                              <a:cxn ang="T149">
                                <a:pos x="T74" y="T75"/>
                              </a:cxn>
                              <a:cxn ang="T150">
                                <a:pos x="T76" y="T77"/>
                              </a:cxn>
                              <a:cxn ang="T151">
                                <a:pos x="T78" y="T79"/>
                              </a:cxn>
                              <a:cxn ang="T152">
                                <a:pos x="T80" y="T81"/>
                              </a:cxn>
                              <a:cxn ang="T153">
                                <a:pos x="T82" y="T83"/>
                              </a:cxn>
                              <a:cxn ang="T154">
                                <a:pos x="T84" y="T85"/>
                              </a:cxn>
                              <a:cxn ang="T155">
                                <a:pos x="T86" y="T87"/>
                              </a:cxn>
                              <a:cxn ang="T156">
                                <a:pos x="T88" y="T89"/>
                              </a:cxn>
                              <a:cxn ang="T157">
                                <a:pos x="T90" y="T91"/>
                              </a:cxn>
                              <a:cxn ang="T158">
                                <a:pos x="T92" y="T93"/>
                              </a:cxn>
                              <a:cxn ang="T159">
                                <a:pos x="T94" y="T95"/>
                              </a:cxn>
                              <a:cxn ang="T160">
                                <a:pos x="T96" y="T97"/>
                              </a:cxn>
                              <a:cxn ang="T161">
                                <a:pos x="T98" y="T99"/>
                              </a:cxn>
                              <a:cxn ang="T162">
                                <a:pos x="T100" y="T101"/>
                              </a:cxn>
                              <a:cxn ang="T163">
                                <a:pos x="T102" y="T103"/>
                              </a:cxn>
                              <a:cxn ang="T164">
                                <a:pos x="T104" y="T105"/>
                              </a:cxn>
                              <a:cxn ang="T165">
                                <a:pos x="T106" y="T107"/>
                              </a:cxn>
                              <a:cxn ang="T166">
                                <a:pos x="T108" y="T109"/>
                              </a:cxn>
                              <a:cxn ang="T167">
                                <a:pos x="T110" y="T111"/>
                              </a:cxn>
                            </a:cxnLst>
                            <a:rect l="T168" t="T169" r="T170" b="T171"/>
                            <a:pathLst>
                              <a:path w="432" h="1986">
                                <a:moveTo>
                                  <a:pt x="427" y="1986"/>
                                </a:moveTo>
                                <a:cubicBezTo>
                                  <a:pt x="432" y="1970"/>
                                  <a:pt x="423" y="1961"/>
                                  <a:pt x="412" y="1950"/>
                                </a:cubicBezTo>
                                <a:cubicBezTo>
                                  <a:pt x="405" y="1899"/>
                                  <a:pt x="355" y="1896"/>
                                  <a:pt x="325" y="1866"/>
                                </a:cubicBezTo>
                                <a:cubicBezTo>
                                  <a:pt x="331" y="1865"/>
                                  <a:pt x="339" y="1867"/>
                                  <a:pt x="343" y="1863"/>
                                </a:cubicBezTo>
                                <a:cubicBezTo>
                                  <a:pt x="352" y="1854"/>
                                  <a:pt x="328" y="1838"/>
                                  <a:pt x="325" y="1836"/>
                                </a:cubicBezTo>
                                <a:cubicBezTo>
                                  <a:pt x="319" y="1824"/>
                                  <a:pt x="320" y="1813"/>
                                  <a:pt x="307" y="1809"/>
                                </a:cubicBezTo>
                                <a:cubicBezTo>
                                  <a:pt x="287" y="1789"/>
                                  <a:pt x="297" y="1773"/>
                                  <a:pt x="262" y="1761"/>
                                </a:cubicBezTo>
                                <a:cubicBezTo>
                                  <a:pt x="234" y="1740"/>
                                  <a:pt x="229" y="1716"/>
                                  <a:pt x="193" y="1710"/>
                                </a:cubicBezTo>
                                <a:cubicBezTo>
                                  <a:pt x="188" y="1691"/>
                                  <a:pt x="174" y="1663"/>
                                  <a:pt x="163" y="1647"/>
                                </a:cubicBezTo>
                                <a:cubicBezTo>
                                  <a:pt x="161" y="1635"/>
                                  <a:pt x="159" y="1618"/>
                                  <a:pt x="151" y="1608"/>
                                </a:cubicBezTo>
                                <a:cubicBezTo>
                                  <a:pt x="146" y="1601"/>
                                  <a:pt x="133" y="1590"/>
                                  <a:pt x="133" y="1590"/>
                                </a:cubicBezTo>
                                <a:cubicBezTo>
                                  <a:pt x="138" y="1565"/>
                                  <a:pt x="130" y="1542"/>
                                  <a:pt x="112" y="1524"/>
                                </a:cubicBezTo>
                                <a:cubicBezTo>
                                  <a:pt x="125" y="1520"/>
                                  <a:pt x="131" y="1523"/>
                                  <a:pt x="142" y="1530"/>
                                </a:cubicBezTo>
                                <a:cubicBezTo>
                                  <a:pt x="151" y="1543"/>
                                  <a:pt x="151" y="1564"/>
                                  <a:pt x="163" y="1575"/>
                                </a:cubicBezTo>
                                <a:cubicBezTo>
                                  <a:pt x="171" y="1582"/>
                                  <a:pt x="181" y="1587"/>
                                  <a:pt x="190" y="1593"/>
                                </a:cubicBezTo>
                                <a:cubicBezTo>
                                  <a:pt x="193" y="1595"/>
                                  <a:pt x="199" y="1599"/>
                                  <a:pt x="199" y="1599"/>
                                </a:cubicBezTo>
                                <a:cubicBezTo>
                                  <a:pt x="203" y="1616"/>
                                  <a:pt x="209" y="1609"/>
                                  <a:pt x="217" y="1623"/>
                                </a:cubicBezTo>
                                <a:cubicBezTo>
                                  <a:pt x="228" y="1642"/>
                                  <a:pt x="224" y="1663"/>
                                  <a:pt x="247" y="1671"/>
                                </a:cubicBezTo>
                                <a:cubicBezTo>
                                  <a:pt x="252" y="1687"/>
                                  <a:pt x="264" y="1705"/>
                                  <a:pt x="274" y="1719"/>
                                </a:cubicBezTo>
                                <a:cubicBezTo>
                                  <a:pt x="279" y="1742"/>
                                  <a:pt x="286" y="1743"/>
                                  <a:pt x="304" y="1755"/>
                                </a:cubicBezTo>
                                <a:cubicBezTo>
                                  <a:pt x="339" y="1751"/>
                                  <a:pt x="334" y="1752"/>
                                  <a:pt x="316" y="1734"/>
                                </a:cubicBezTo>
                                <a:cubicBezTo>
                                  <a:pt x="311" y="1718"/>
                                  <a:pt x="295" y="1717"/>
                                  <a:pt x="286" y="1704"/>
                                </a:cubicBezTo>
                                <a:cubicBezTo>
                                  <a:pt x="275" y="1689"/>
                                  <a:pt x="266" y="1672"/>
                                  <a:pt x="253" y="1659"/>
                                </a:cubicBezTo>
                                <a:cubicBezTo>
                                  <a:pt x="250" y="1650"/>
                                  <a:pt x="231" y="1625"/>
                                  <a:pt x="223" y="1620"/>
                                </a:cubicBezTo>
                                <a:cubicBezTo>
                                  <a:pt x="216" y="1609"/>
                                  <a:pt x="205" y="1585"/>
                                  <a:pt x="193" y="1581"/>
                                </a:cubicBezTo>
                                <a:cubicBezTo>
                                  <a:pt x="178" y="1566"/>
                                  <a:pt x="163" y="1542"/>
                                  <a:pt x="145" y="1530"/>
                                </a:cubicBezTo>
                                <a:cubicBezTo>
                                  <a:pt x="137" y="1507"/>
                                  <a:pt x="143" y="1517"/>
                                  <a:pt x="130" y="1500"/>
                                </a:cubicBezTo>
                                <a:cubicBezTo>
                                  <a:pt x="126" y="1488"/>
                                  <a:pt x="114" y="1477"/>
                                  <a:pt x="103" y="1470"/>
                                </a:cubicBezTo>
                                <a:cubicBezTo>
                                  <a:pt x="98" y="1454"/>
                                  <a:pt x="87" y="1441"/>
                                  <a:pt x="82" y="1425"/>
                                </a:cubicBezTo>
                                <a:cubicBezTo>
                                  <a:pt x="92" y="1354"/>
                                  <a:pt x="60" y="1401"/>
                                  <a:pt x="71" y="1330"/>
                                </a:cubicBezTo>
                                <a:cubicBezTo>
                                  <a:pt x="65" y="1299"/>
                                  <a:pt x="56" y="1263"/>
                                  <a:pt x="46" y="1239"/>
                                </a:cubicBezTo>
                                <a:cubicBezTo>
                                  <a:pt x="43" y="1232"/>
                                  <a:pt x="25" y="1204"/>
                                  <a:pt x="22" y="1182"/>
                                </a:cubicBezTo>
                                <a:cubicBezTo>
                                  <a:pt x="19" y="1160"/>
                                  <a:pt x="26" y="1124"/>
                                  <a:pt x="25" y="1104"/>
                                </a:cubicBezTo>
                                <a:cubicBezTo>
                                  <a:pt x="20" y="1086"/>
                                  <a:pt x="23" y="1084"/>
                                  <a:pt x="16" y="1062"/>
                                </a:cubicBezTo>
                                <a:cubicBezTo>
                                  <a:pt x="15" y="1059"/>
                                  <a:pt x="16" y="1014"/>
                                  <a:pt x="16" y="1014"/>
                                </a:cubicBezTo>
                                <a:cubicBezTo>
                                  <a:pt x="23" y="986"/>
                                  <a:pt x="38" y="978"/>
                                  <a:pt x="31" y="951"/>
                                </a:cubicBezTo>
                                <a:cubicBezTo>
                                  <a:pt x="21" y="913"/>
                                  <a:pt x="11" y="875"/>
                                  <a:pt x="1" y="837"/>
                                </a:cubicBezTo>
                                <a:cubicBezTo>
                                  <a:pt x="0" y="808"/>
                                  <a:pt x="18" y="796"/>
                                  <a:pt x="22" y="777"/>
                                </a:cubicBezTo>
                                <a:cubicBezTo>
                                  <a:pt x="19" y="758"/>
                                  <a:pt x="20" y="742"/>
                                  <a:pt x="25" y="723"/>
                                </a:cubicBezTo>
                                <a:cubicBezTo>
                                  <a:pt x="24" y="689"/>
                                  <a:pt x="22" y="655"/>
                                  <a:pt x="22" y="621"/>
                                </a:cubicBezTo>
                                <a:cubicBezTo>
                                  <a:pt x="22" y="594"/>
                                  <a:pt x="34" y="566"/>
                                  <a:pt x="40" y="540"/>
                                </a:cubicBezTo>
                                <a:cubicBezTo>
                                  <a:pt x="48" y="509"/>
                                  <a:pt x="51" y="478"/>
                                  <a:pt x="58" y="447"/>
                                </a:cubicBezTo>
                                <a:cubicBezTo>
                                  <a:pt x="64" y="419"/>
                                  <a:pt x="73" y="391"/>
                                  <a:pt x="82" y="363"/>
                                </a:cubicBezTo>
                                <a:cubicBezTo>
                                  <a:pt x="85" y="354"/>
                                  <a:pt x="91" y="345"/>
                                  <a:pt x="94" y="336"/>
                                </a:cubicBezTo>
                                <a:cubicBezTo>
                                  <a:pt x="95" y="333"/>
                                  <a:pt x="97" y="327"/>
                                  <a:pt x="97" y="327"/>
                                </a:cubicBezTo>
                                <a:cubicBezTo>
                                  <a:pt x="98" y="315"/>
                                  <a:pt x="91" y="299"/>
                                  <a:pt x="100" y="291"/>
                                </a:cubicBezTo>
                                <a:cubicBezTo>
                                  <a:pt x="165" y="239"/>
                                  <a:pt x="137" y="313"/>
                                  <a:pt x="148" y="279"/>
                                </a:cubicBezTo>
                                <a:cubicBezTo>
                                  <a:pt x="151" y="258"/>
                                  <a:pt x="155" y="238"/>
                                  <a:pt x="139" y="222"/>
                                </a:cubicBezTo>
                                <a:cubicBezTo>
                                  <a:pt x="138" y="219"/>
                                  <a:pt x="135" y="216"/>
                                  <a:pt x="136" y="213"/>
                                </a:cubicBezTo>
                                <a:cubicBezTo>
                                  <a:pt x="139" y="206"/>
                                  <a:pt x="165" y="197"/>
                                  <a:pt x="172" y="195"/>
                                </a:cubicBezTo>
                                <a:cubicBezTo>
                                  <a:pt x="178" y="177"/>
                                  <a:pt x="194" y="126"/>
                                  <a:pt x="211" y="120"/>
                                </a:cubicBezTo>
                                <a:cubicBezTo>
                                  <a:pt x="217" y="122"/>
                                  <a:pt x="226" y="135"/>
                                  <a:pt x="229" y="129"/>
                                </a:cubicBezTo>
                                <a:cubicBezTo>
                                  <a:pt x="236" y="115"/>
                                  <a:pt x="230" y="96"/>
                                  <a:pt x="235" y="81"/>
                                </a:cubicBezTo>
                                <a:cubicBezTo>
                                  <a:pt x="243" y="54"/>
                                  <a:pt x="249" y="24"/>
                                  <a:pt x="265" y="0"/>
                                </a:cubicBezTo>
                                <a:cubicBezTo>
                                  <a:pt x="280" y="10"/>
                                  <a:pt x="278" y="19"/>
                                  <a:pt x="280" y="39"/>
                                </a:cubicBezTo>
                                <a:cubicBezTo>
                                  <a:pt x="283" y="66"/>
                                  <a:pt x="292" y="97"/>
                                  <a:pt x="292" y="123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485" name="AutoShape 12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9600000" flipH="1">
                            <a:off x="2726" y="885"/>
                            <a:ext cx="45" cy="181"/>
                          </a:xfrm>
                          <a:prstGeom prst="lightningBolt">
                            <a:avLst/>
                          </a:pr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479" name="Freeform 12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60" y="2504"/>
                        <a:ext cx="185" cy="280"/>
                      </a:xfrm>
                      <a:custGeom>
                        <a:avLst/>
                        <a:gdLst>
                          <a:gd name="T0" fmla="*/ 180 w 185"/>
                          <a:gd name="T1" fmla="*/ 0 h 280"/>
                          <a:gd name="T2" fmla="*/ 172 w 185"/>
                          <a:gd name="T3" fmla="*/ 24 h 280"/>
                          <a:gd name="T4" fmla="*/ 148 w 185"/>
                          <a:gd name="T5" fmla="*/ 32 h 280"/>
                          <a:gd name="T6" fmla="*/ 100 w 185"/>
                          <a:gd name="T7" fmla="*/ 120 h 280"/>
                          <a:gd name="T8" fmla="*/ 44 w 185"/>
                          <a:gd name="T9" fmla="*/ 192 h 280"/>
                          <a:gd name="T10" fmla="*/ 36 w 185"/>
                          <a:gd name="T11" fmla="*/ 216 h 280"/>
                          <a:gd name="T12" fmla="*/ 12 w 185"/>
                          <a:gd name="T13" fmla="*/ 224 h 280"/>
                          <a:gd name="T14" fmla="*/ 44 w 185"/>
                          <a:gd name="T15" fmla="*/ 280 h 280"/>
                          <a:gd name="T16" fmla="*/ 108 w 185"/>
                          <a:gd name="T17" fmla="*/ 200 h 280"/>
                          <a:gd name="T18" fmla="*/ 140 w 185"/>
                          <a:gd name="T19" fmla="*/ 176 h 280"/>
                          <a:gd name="T20" fmla="*/ 164 w 185"/>
                          <a:gd name="T21" fmla="*/ 152 h 280"/>
                          <a:gd name="T22" fmla="*/ 164 w 185"/>
                          <a:gd name="T23" fmla="*/ 56 h 280"/>
                          <a:gd name="T24" fmla="*/ 164 w 185"/>
                          <a:gd name="T25" fmla="*/ 56 h 280"/>
                          <a:gd name="T26" fmla="*/ 180 w 185"/>
                          <a:gd name="T27" fmla="*/ 0 h 280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w 185"/>
                          <a:gd name="T43" fmla="*/ 0 h 280"/>
                          <a:gd name="T44" fmla="*/ 185 w 185"/>
                          <a:gd name="T45" fmla="*/ 280 h 280"/>
                        </a:gdLst>
                        <a:ahLst/>
                        <a:cxnLst>
                          <a:cxn ang="T28">
                            <a:pos x="T0" y="T1"/>
                          </a:cxn>
                          <a:cxn ang="T29">
                            <a:pos x="T2" y="T3"/>
                          </a:cxn>
                          <a:cxn ang="T30">
                            <a:pos x="T4" y="T5"/>
                          </a:cxn>
                          <a:cxn ang="T31">
                            <a:pos x="T6" y="T7"/>
                          </a:cxn>
                          <a:cxn ang="T32">
                            <a:pos x="T8" y="T9"/>
                          </a:cxn>
                          <a:cxn ang="T33">
                            <a:pos x="T10" y="T11"/>
                          </a:cxn>
                          <a:cxn ang="T34">
                            <a:pos x="T12" y="T13"/>
                          </a:cxn>
                          <a:cxn ang="T35">
                            <a:pos x="T14" y="T15"/>
                          </a:cxn>
                          <a:cxn ang="T36">
                            <a:pos x="T16" y="T17"/>
                          </a:cxn>
                          <a:cxn ang="T37">
                            <a:pos x="T18" y="T19"/>
                          </a:cxn>
                          <a:cxn ang="T38">
                            <a:pos x="T20" y="T21"/>
                          </a:cxn>
                          <a:cxn ang="T39">
                            <a:pos x="T22" y="T23"/>
                          </a:cxn>
                          <a:cxn ang="T40">
                            <a:pos x="T24" y="T25"/>
                          </a:cxn>
                          <a:cxn ang="T41">
                            <a:pos x="T26" y="T27"/>
                          </a:cxn>
                        </a:cxnLst>
                        <a:rect l="T42" t="T43" r="T44" b="T45"/>
                        <a:pathLst>
                          <a:path w="185" h="280">
                            <a:moveTo>
                              <a:pt x="180" y="0"/>
                            </a:moveTo>
                            <a:cubicBezTo>
                              <a:pt x="177" y="8"/>
                              <a:pt x="178" y="18"/>
                              <a:pt x="172" y="24"/>
                            </a:cubicBezTo>
                            <a:cubicBezTo>
                              <a:pt x="166" y="30"/>
                              <a:pt x="153" y="25"/>
                              <a:pt x="148" y="32"/>
                            </a:cubicBezTo>
                            <a:cubicBezTo>
                              <a:pt x="112" y="82"/>
                              <a:pt x="150" y="87"/>
                              <a:pt x="100" y="120"/>
                            </a:cubicBezTo>
                            <a:cubicBezTo>
                              <a:pt x="90" y="149"/>
                              <a:pt x="44" y="192"/>
                              <a:pt x="44" y="192"/>
                            </a:cubicBezTo>
                            <a:cubicBezTo>
                              <a:pt x="41" y="200"/>
                              <a:pt x="42" y="210"/>
                              <a:pt x="36" y="216"/>
                            </a:cubicBezTo>
                            <a:cubicBezTo>
                              <a:pt x="30" y="222"/>
                              <a:pt x="15" y="216"/>
                              <a:pt x="12" y="224"/>
                            </a:cubicBezTo>
                            <a:cubicBezTo>
                              <a:pt x="0" y="259"/>
                              <a:pt x="24" y="267"/>
                              <a:pt x="44" y="280"/>
                            </a:cubicBezTo>
                            <a:cubicBezTo>
                              <a:pt x="89" y="265"/>
                              <a:pt x="93" y="245"/>
                              <a:pt x="108" y="200"/>
                            </a:cubicBezTo>
                            <a:cubicBezTo>
                              <a:pt x="112" y="187"/>
                              <a:pt x="130" y="185"/>
                              <a:pt x="140" y="176"/>
                            </a:cubicBezTo>
                            <a:cubicBezTo>
                              <a:pt x="149" y="169"/>
                              <a:pt x="156" y="160"/>
                              <a:pt x="164" y="152"/>
                            </a:cubicBezTo>
                            <a:cubicBezTo>
                              <a:pt x="185" y="88"/>
                              <a:pt x="185" y="120"/>
                              <a:pt x="164" y="56"/>
                            </a:cubicBezTo>
                            <a:cubicBezTo>
                              <a:pt x="169" y="37"/>
                              <a:pt x="175" y="19"/>
                              <a:pt x="180" y="0"/>
                            </a:cubicBezTo>
                            <a:close/>
                          </a:path>
                        </a:pathLst>
                      </a:custGeom>
                      <a:solidFill>
                        <a:srgbClr val="ECD846"/>
                      </a:solidFill>
                      <a:ln w="9525">
                        <a:solidFill>
                          <a:srgbClr val="CC99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</p:grpSp>
                <p:sp>
                  <p:nvSpPr>
                    <p:cNvPr id="477" name="Freeform 476"/>
                    <p:cNvSpPr/>
                    <p:nvPr/>
                  </p:nvSpPr>
                  <p:spPr>
                    <a:xfrm>
                      <a:off x="3622876" y="1608881"/>
                      <a:ext cx="476041" cy="544010"/>
                    </a:xfrm>
                    <a:custGeom>
                      <a:avLst/>
                      <a:gdLst>
                        <a:gd name="connsiteX0" fmla="*/ 335666 w 476041"/>
                        <a:gd name="connsiteY0" fmla="*/ 416689 h 544010"/>
                        <a:gd name="connsiteX1" fmla="*/ 335666 w 476041"/>
                        <a:gd name="connsiteY1" fmla="*/ 416689 h 544010"/>
                        <a:gd name="connsiteX2" fmla="*/ 416689 w 476041"/>
                        <a:gd name="connsiteY2" fmla="*/ 532435 h 544010"/>
                        <a:gd name="connsiteX3" fmla="*/ 451413 w 476041"/>
                        <a:gd name="connsiteY3" fmla="*/ 544010 h 544010"/>
                        <a:gd name="connsiteX4" fmla="*/ 451413 w 476041"/>
                        <a:gd name="connsiteY4" fmla="*/ 370390 h 544010"/>
                        <a:gd name="connsiteX5" fmla="*/ 428263 w 476041"/>
                        <a:gd name="connsiteY5" fmla="*/ 347241 h 544010"/>
                        <a:gd name="connsiteX6" fmla="*/ 393539 w 476041"/>
                        <a:gd name="connsiteY6" fmla="*/ 335666 h 544010"/>
                        <a:gd name="connsiteX7" fmla="*/ 347240 w 476041"/>
                        <a:gd name="connsiteY7" fmla="*/ 289367 h 544010"/>
                        <a:gd name="connsiteX8" fmla="*/ 289367 w 476041"/>
                        <a:gd name="connsiteY8" fmla="*/ 243068 h 544010"/>
                        <a:gd name="connsiteX9" fmla="*/ 266218 w 476041"/>
                        <a:gd name="connsiteY9" fmla="*/ 208344 h 544010"/>
                        <a:gd name="connsiteX10" fmla="*/ 208344 w 476041"/>
                        <a:gd name="connsiteY10" fmla="*/ 162046 h 544010"/>
                        <a:gd name="connsiteX11" fmla="*/ 138896 w 476041"/>
                        <a:gd name="connsiteY11" fmla="*/ 115747 h 544010"/>
                        <a:gd name="connsiteX12" fmla="*/ 115747 w 476041"/>
                        <a:gd name="connsiteY12" fmla="*/ 81023 h 544010"/>
                        <a:gd name="connsiteX13" fmla="*/ 81023 w 476041"/>
                        <a:gd name="connsiteY13" fmla="*/ 69448 h 544010"/>
                        <a:gd name="connsiteX14" fmla="*/ 69448 w 476041"/>
                        <a:gd name="connsiteY14" fmla="*/ 34724 h 544010"/>
                        <a:gd name="connsiteX15" fmla="*/ 34724 w 476041"/>
                        <a:gd name="connsiteY15" fmla="*/ 23149 h 544010"/>
                        <a:gd name="connsiteX16" fmla="*/ 0 w 476041"/>
                        <a:gd name="connsiteY16" fmla="*/ 0 h 544010"/>
                        <a:gd name="connsiteX17" fmla="*/ 11575 w 476041"/>
                        <a:gd name="connsiteY17" fmla="*/ 92597 h 544010"/>
                        <a:gd name="connsiteX18" fmla="*/ 34724 w 476041"/>
                        <a:gd name="connsiteY18" fmla="*/ 115747 h 544010"/>
                        <a:gd name="connsiteX19" fmla="*/ 57873 w 476041"/>
                        <a:gd name="connsiteY19" fmla="*/ 196770 h 544010"/>
                        <a:gd name="connsiteX20" fmla="*/ 81023 w 476041"/>
                        <a:gd name="connsiteY20" fmla="*/ 231494 h 544010"/>
                        <a:gd name="connsiteX21" fmla="*/ 115747 w 476041"/>
                        <a:gd name="connsiteY21" fmla="*/ 300942 h 544010"/>
                        <a:gd name="connsiteX22" fmla="*/ 185195 w 476041"/>
                        <a:gd name="connsiteY22" fmla="*/ 324091 h 544010"/>
                        <a:gd name="connsiteX23" fmla="*/ 254643 w 476041"/>
                        <a:gd name="connsiteY23" fmla="*/ 358815 h 544010"/>
                        <a:gd name="connsiteX24" fmla="*/ 289367 w 476041"/>
                        <a:gd name="connsiteY24" fmla="*/ 370390 h 544010"/>
                        <a:gd name="connsiteX25" fmla="*/ 324091 w 476041"/>
                        <a:gd name="connsiteY25" fmla="*/ 393539 h 544010"/>
                        <a:gd name="connsiteX26" fmla="*/ 335666 w 476041"/>
                        <a:gd name="connsiteY26" fmla="*/ 416689 h 544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476041" h="544010">
                          <a:moveTo>
                            <a:pt x="335666" y="416689"/>
                          </a:moveTo>
                          <a:lnTo>
                            <a:pt x="335666" y="416689"/>
                          </a:lnTo>
                          <a:cubicBezTo>
                            <a:pt x="370702" y="486759"/>
                            <a:pt x="360300" y="504240"/>
                            <a:pt x="416689" y="532435"/>
                          </a:cubicBezTo>
                          <a:cubicBezTo>
                            <a:pt x="427602" y="537891"/>
                            <a:pt x="439838" y="540152"/>
                            <a:pt x="451413" y="544010"/>
                          </a:cubicBezTo>
                          <a:cubicBezTo>
                            <a:pt x="474516" y="474697"/>
                            <a:pt x="476041" y="485320"/>
                            <a:pt x="451413" y="370390"/>
                          </a:cubicBezTo>
                          <a:cubicBezTo>
                            <a:pt x="449126" y="359719"/>
                            <a:pt x="437621" y="352856"/>
                            <a:pt x="428263" y="347241"/>
                          </a:cubicBezTo>
                          <a:cubicBezTo>
                            <a:pt x="417801" y="340964"/>
                            <a:pt x="405114" y="339524"/>
                            <a:pt x="393539" y="335666"/>
                          </a:cubicBezTo>
                          <a:cubicBezTo>
                            <a:pt x="378106" y="320233"/>
                            <a:pt x="365400" y="301474"/>
                            <a:pt x="347240" y="289367"/>
                          </a:cubicBezTo>
                          <a:cubicBezTo>
                            <a:pt x="321454" y="272177"/>
                            <a:pt x="308217" y="266632"/>
                            <a:pt x="289367" y="243068"/>
                          </a:cubicBezTo>
                          <a:cubicBezTo>
                            <a:pt x="280677" y="232205"/>
                            <a:pt x="274908" y="219207"/>
                            <a:pt x="266218" y="208344"/>
                          </a:cubicBezTo>
                          <a:cubicBezTo>
                            <a:pt x="241377" y="177293"/>
                            <a:pt x="241765" y="188783"/>
                            <a:pt x="208344" y="162046"/>
                          </a:cubicBezTo>
                          <a:cubicBezTo>
                            <a:pt x="149426" y="114911"/>
                            <a:pt x="232221" y="162408"/>
                            <a:pt x="138896" y="115747"/>
                          </a:cubicBezTo>
                          <a:cubicBezTo>
                            <a:pt x="131180" y="104172"/>
                            <a:pt x="126610" y="89713"/>
                            <a:pt x="115747" y="81023"/>
                          </a:cubicBezTo>
                          <a:cubicBezTo>
                            <a:pt x="106220" y="73401"/>
                            <a:pt x="89650" y="78075"/>
                            <a:pt x="81023" y="69448"/>
                          </a:cubicBezTo>
                          <a:cubicBezTo>
                            <a:pt x="72396" y="60821"/>
                            <a:pt x="78075" y="43351"/>
                            <a:pt x="69448" y="34724"/>
                          </a:cubicBezTo>
                          <a:cubicBezTo>
                            <a:pt x="60821" y="26097"/>
                            <a:pt x="45637" y="28605"/>
                            <a:pt x="34724" y="23149"/>
                          </a:cubicBezTo>
                          <a:cubicBezTo>
                            <a:pt x="22282" y="16928"/>
                            <a:pt x="11575" y="7716"/>
                            <a:pt x="0" y="0"/>
                          </a:cubicBezTo>
                          <a:cubicBezTo>
                            <a:pt x="3858" y="30866"/>
                            <a:pt x="2637" y="62803"/>
                            <a:pt x="11575" y="92597"/>
                          </a:cubicBezTo>
                          <a:cubicBezTo>
                            <a:pt x="14711" y="103050"/>
                            <a:pt x="29109" y="106389"/>
                            <a:pt x="34724" y="115747"/>
                          </a:cubicBezTo>
                          <a:cubicBezTo>
                            <a:pt x="45991" y="134525"/>
                            <a:pt x="50301" y="179102"/>
                            <a:pt x="57873" y="196770"/>
                          </a:cubicBezTo>
                          <a:cubicBezTo>
                            <a:pt x="63353" y="209556"/>
                            <a:pt x="73306" y="219919"/>
                            <a:pt x="81023" y="231494"/>
                          </a:cubicBezTo>
                          <a:cubicBezTo>
                            <a:pt x="87330" y="250416"/>
                            <a:pt x="96850" y="289132"/>
                            <a:pt x="115747" y="300942"/>
                          </a:cubicBezTo>
                          <a:cubicBezTo>
                            <a:pt x="136440" y="313875"/>
                            <a:pt x="162046" y="316375"/>
                            <a:pt x="185195" y="324091"/>
                          </a:cubicBezTo>
                          <a:cubicBezTo>
                            <a:pt x="272470" y="353183"/>
                            <a:pt x="164897" y="313942"/>
                            <a:pt x="254643" y="358815"/>
                          </a:cubicBezTo>
                          <a:cubicBezTo>
                            <a:pt x="265556" y="364271"/>
                            <a:pt x="278454" y="364934"/>
                            <a:pt x="289367" y="370390"/>
                          </a:cubicBezTo>
                          <a:cubicBezTo>
                            <a:pt x="301809" y="376611"/>
                            <a:pt x="313228" y="384849"/>
                            <a:pt x="324091" y="393539"/>
                          </a:cubicBezTo>
                          <a:cubicBezTo>
                            <a:pt x="356438" y="419417"/>
                            <a:pt x="333737" y="412831"/>
                            <a:pt x="335666" y="416689"/>
                          </a:cubicBezTo>
                          <a:close/>
                        </a:path>
                      </a:pathLst>
                    </a:custGeom>
                    <a:solidFill>
                      <a:srgbClr val="ECD846"/>
                    </a:solidFill>
                    <a:ln>
                      <a:solidFill>
                        <a:srgbClr val="CC99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400">
                        <a:defRPr/>
                      </a:pPr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964" name="Group 281"/>
                <p:cNvGrpSpPr/>
                <p:nvPr/>
              </p:nvGrpSpPr>
              <p:grpSpPr>
                <a:xfrm rot="2620156">
                  <a:off x="4406280" y="2615208"/>
                  <a:ext cx="376580" cy="1224136"/>
                  <a:chOff x="3491880" y="1700808"/>
                  <a:chExt cx="376580" cy="1224136"/>
                </a:xfrm>
              </p:grpSpPr>
              <p:grpSp>
                <p:nvGrpSpPr>
                  <p:cNvPr id="969" name="Group 143"/>
                  <p:cNvGrpSpPr/>
                  <p:nvPr/>
                </p:nvGrpSpPr>
                <p:grpSpPr>
                  <a:xfrm>
                    <a:off x="3491880" y="2276872"/>
                    <a:ext cx="304572" cy="648072"/>
                    <a:chOff x="3622876" y="1044283"/>
                    <a:chExt cx="1960756" cy="3563452"/>
                  </a:xfrm>
                </p:grpSpPr>
                <p:grpSp>
                  <p:nvGrpSpPr>
                    <p:cNvPr id="971" name="Group 1280"/>
                    <p:cNvGrpSpPr>
                      <a:grpSpLocks/>
                    </p:cNvGrpSpPr>
                    <p:nvPr/>
                  </p:nvGrpSpPr>
                  <p:grpSpPr bwMode="auto">
                    <a:xfrm rot="18992529" flipH="1" flipV="1">
                      <a:off x="4245701" y="1044283"/>
                      <a:ext cx="1337931" cy="3563452"/>
                      <a:chOff x="2440" y="885"/>
                      <a:chExt cx="758" cy="2167"/>
                    </a:xfrm>
                  </p:grpSpPr>
                  <p:grpSp>
                    <p:nvGrpSpPr>
                      <p:cNvPr id="974" name="Group 128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40" y="885"/>
                        <a:ext cx="758" cy="2167"/>
                        <a:chOff x="2431" y="885"/>
                        <a:chExt cx="758" cy="2167"/>
                      </a:xfrm>
                    </p:grpSpPr>
                    <p:sp>
                      <p:nvSpPr>
                        <p:cNvPr id="468" name="Freeform 128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709" y="1037"/>
                          <a:ext cx="480" cy="1028"/>
                        </a:xfrm>
                        <a:custGeom>
                          <a:avLst/>
                          <a:gdLst>
                            <a:gd name="T0" fmla="*/ 471 w 480"/>
                            <a:gd name="T1" fmla="*/ 1017 h 1028"/>
                            <a:gd name="T2" fmla="*/ 468 w 480"/>
                            <a:gd name="T3" fmla="*/ 993 h 1028"/>
                            <a:gd name="T4" fmla="*/ 474 w 480"/>
                            <a:gd name="T5" fmla="*/ 957 h 1028"/>
                            <a:gd name="T6" fmla="*/ 468 w 480"/>
                            <a:gd name="T7" fmla="*/ 882 h 1028"/>
                            <a:gd name="T8" fmla="*/ 477 w 480"/>
                            <a:gd name="T9" fmla="*/ 816 h 1028"/>
                            <a:gd name="T10" fmla="*/ 474 w 480"/>
                            <a:gd name="T11" fmla="*/ 807 h 1028"/>
                            <a:gd name="T12" fmla="*/ 459 w 480"/>
                            <a:gd name="T13" fmla="*/ 750 h 1028"/>
                            <a:gd name="T14" fmla="*/ 459 w 480"/>
                            <a:gd name="T15" fmla="*/ 705 h 1028"/>
                            <a:gd name="T16" fmla="*/ 450 w 480"/>
                            <a:gd name="T17" fmla="*/ 708 h 1028"/>
                            <a:gd name="T18" fmla="*/ 456 w 480"/>
                            <a:gd name="T19" fmla="*/ 699 h 1028"/>
                            <a:gd name="T20" fmla="*/ 450 w 480"/>
                            <a:gd name="T21" fmla="*/ 669 h 1028"/>
                            <a:gd name="T22" fmla="*/ 444 w 480"/>
                            <a:gd name="T23" fmla="*/ 591 h 1028"/>
                            <a:gd name="T24" fmla="*/ 429 w 480"/>
                            <a:gd name="T25" fmla="*/ 510 h 1028"/>
                            <a:gd name="T26" fmla="*/ 432 w 480"/>
                            <a:gd name="T27" fmla="*/ 480 h 1028"/>
                            <a:gd name="T28" fmla="*/ 423 w 480"/>
                            <a:gd name="T29" fmla="*/ 483 h 1028"/>
                            <a:gd name="T30" fmla="*/ 408 w 480"/>
                            <a:gd name="T31" fmla="*/ 438 h 1028"/>
                            <a:gd name="T32" fmla="*/ 384 w 480"/>
                            <a:gd name="T33" fmla="*/ 408 h 1028"/>
                            <a:gd name="T34" fmla="*/ 372 w 480"/>
                            <a:gd name="T35" fmla="*/ 336 h 1028"/>
                            <a:gd name="T36" fmla="*/ 351 w 480"/>
                            <a:gd name="T37" fmla="*/ 330 h 1028"/>
                            <a:gd name="T38" fmla="*/ 345 w 480"/>
                            <a:gd name="T39" fmla="*/ 294 h 1028"/>
                            <a:gd name="T40" fmla="*/ 312 w 480"/>
                            <a:gd name="T41" fmla="*/ 222 h 1028"/>
                            <a:gd name="T42" fmla="*/ 306 w 480"/>
                            <a:gd name="T43" fmla="*/ 174 h 1028"/>
                            <a:gd name="T44" fmla="*/ 297 w 480"/>
                            <a:gd name="T45" fmla="*/ 177 h 1028"/>
                            <a:gd name="T46" fmla="*/ 291 w 480"/>
                            <a:gd name="T47" fmla="*/ 186 h 1028"/>
                            <a:gd name="T48" fmla="*/ 279 w 480"/>
                            <a:gd name="T49" fmla="*/ 156 h 1028"/>
                            <a:gd name="T50" fmla="*/ 246 w 480"/>
                            <a:gd name="T51" fmla="*/ 147 h 1028"/>
                            <a:gd name="T52" fmla="*/ 225 w 480"/>
                            <a:gd name="T53" fmla="*/ 132 h 1028"/>
                            <a:gd name="T54" fmla="*/ 201 w 480"/>
                            <a:gd name="T55" fmla="*/ 105 h 1028"/>
                            <a:gd name="T56" fmla="*/ 159 w 480"/>
                            <a:gd name="T57" fmla="*/ 96 h 1028"/>
                            <a:gd name="T58" fmla="*/ 102 w 480"/>
                            <a:gd name="T59" fmla="*/ 63 h 1028"/>
                            <a:gd name="T60" fmla="*/ 78 w 480"/>
                            <a:gd name="T61" fmla="*/ 33 h 1028"/>
                            <a:gd name="T62" fmla="*/ 51 w 480"/>
                            <a:gd name="T63" fmla="*/ 12 h 1028"/>
                            <a:gd name="T64" fmla="*/ 33 w 480"/>
                            <a:gd name="T65" fmla="*/ 0 h 1028"/>
                            <a:gd name="T66" fmla="*/ 21 w 480"/>
                            <a:gd name="T67" fmla="*/ 48 h 1028"/>
                            <a:gd name="T68" fmla="*/ 48 w 480"/>
                            <a:gd name="T69" fmla="*/ 132 h 1028"/>
                            <a:gd name="T70" fmla="*/ 117 w 480"/>
                            <a:gd name="T71" fmla="*/ 108 h 1028"/>
                            <a:gd name="T72" fmla="*/ 126 w 480"/>
                            <a:gd name="T73" fmla="*/ 120 h 1028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w 480"/>
                            <a:gd name="T112" fmla="*/ 0 h 1028"/>
                            <a:gd name="T113" fmla="*/ 480 w 480"/>
                            <a:gd name="T114" fmla="*/ 1028 h 1028"/>
                          </a:gdLst>
                          <a:ahLst/>
                          <a:cxnLst>
                            <a:cxn ang="T74">
                              <a:pos x="T0" y="T1"/>
                            </a:cxn>
                            <a:cxn ang="T75">
                              <a:pos x="T2" y="T3"/>
                            </a:cxn>
                            <a:cxn ang="T76">
                              <a:pos x="T4" y="T5"/>
                            </a:cxn>
                            <a:cxn ang="T77">
                              <a:pos x="T6" y="T7"/>
                            </a:cxn>
                            <a:cxn ang="T78">
                              <a:pos x="T8" y="T9"/>
                            </a:cxn>
                            <a:cxn ang="T79">
                              <a:pos x="T10" y="T11"/>
                            </a:cxn>
                            <a:cxn ang="T80">
                              <a:pos x="T12" y="T13"/>
                            </a:cxn>
                            <a:cxn ang="T81">
                              <a:pos x="T14" y="T15"/>
                            </a:cxn>
                            <a:cxn ang="T82">
                              <a:pos x="T16" y="T17"/>
                            </a:cxn>
                            <a:cxn ang="T83">
                              <a:pos x="T18" y="T19"/>
                            </a:cxn>
                            <a:cxn ang="T84">
                              <a:pos x="T20" y="T21"/>
                            </a:cxn>
                            <a:cxn ang="T85">
                              <a:pos x="T22" y="T23"/>
                            </a:cxn>
                            <a:cxn ang="T86">
                              <a:pos x="T24" y="T25"/>
                            </a:cxn>
                            <a:cxn ang="T87">
                              <a:pos x="T26" y="T27"/>
                            </a:cxn>
                            <a:cxn ang="T88">
                              <a:pos x="T28" y="T29"/>
                            </a:cxn>
                            <a:cxn ang="T89">
                              <a:pos x="T30" y="T31"/>
                            </a:cxn>
                            <a:cxn ang="T90">
                              <a:pos x="T32" y="T33"/>
                            </a:cxn>
                            <a:cxn ang="T91">
                              <a:pos x="T34" y="T35"/>
                            </a:cxn>
                            <a:cxn ang="T92">
                              <a:pos x="T36" y="T37"/>
                            </a:cxn>
                            <a:cxn ang="T93">
                              <a:pos x="T38" y="T39"/>
                            </a:cxn>
                            <a:cxn ang="T94">
                              <a:pos x="T40" y="T41"/>
                            </a:cxn>
                            <a:cxn ang="T95">
                              <a:pos x="T42" y="T43"/>
                            </a:cxn>
                            <a:cxn ang="T96">
                              <a:pos x="T44" y="T45"/>
                            </a:cxn>
                            <a:cxn ang="T97">
                              <a:pos x="T46" y="T47"/>
                            </a:cxn>
                            <a:cxn ang="T98">
                              <a:pos x="T48" y="T49"/>
                            </a:cxn>
                            <a:cxn ang="T99">
                              <a:pos x="T50" y="T51"/>
                            </a:cxn>
                            <a:cxn ang="T100">
                              <a:pos x="T52" y="T53"/>
                            </a:cxn>
                            <a:cxn ang="T101">
                              <a:pos x="T54" y="T55"/>
                            </a:cxn>
                            <a:cxn ang="T102">
                              <a:pos x="T56" y="T57"/>
                            </a:cxn>
                            <a:cxn ang="T103">
                              <a:pos x="T58" y="T59"/>
                            </a:cxn>
                            <a:cxn ang="T104">
                              <a:pos x="T60" y="T61"/>
                            </a:cxn>
                            <a:cxn ang="T105">
                              <a:pos x="T62" y="T63"/>
                            </a:cxn>
                            <a:cxn ang="T106">
                              <a:pos x="T64" y="T65"/>
                            </a:cxn>
                            <a:cxn ang="T107">
                              <a:pos x="T66" y="T67"/>
                            </a:cxn>
                            <a:cxn ang="T108">
                              <a:pos x="T68" y="T69"/>
                            </a:cxn>
                            <a:cxn ang="T109">
                              <a:pos x="T70" y="T71"/>
                            </a:cxn>
                            <a:cxn ang="T110">
                              <a:pos x="T72" y="T73"/>
                            </a:cxn>
                          </a:cxnLst>
                          <a:rect l="T111" t="T112" r="T113" b="T114"/>
                          <a:pathLst>
                            <a:path w="480" h="1028">
                              <a:moveTo>
                                <a:pt x="471" y="1017"/>
                              </a:moveTo>
                              <a:cubicBezTo>
                                <a:pt x="480" y="983"/>
                                <a:pt x="471" y="1028"/>
                                <a:pt x="468" y="993"/>
                              </a:cubicBezTo>
                              <a:cubicBezTo>
                                <a:pt x="467" y="982"/>
                                <a:pt x="471" y="968"/>
                                <a:pt x="474" y="957"/>
                              </a:cubicBezTo>
                              <a:cubicBezTo>
                                <a:pt x="470" y="931"/>
                                <a:pt x="476" y="907"/>
                                <a:pt x="468" y="882"/>
                              </a:cubicBezTo>
                              <a:cubicBezTo>
                                <a:pt x="470" y="860"/>
                                <a:pt x="474" y="838"/>
                                <a:pt x="477" y="816"/>
                              </a:cubicBezTo>
                              <a:cubicBezTo>
                                <a:pt x="476" y="813"/>
                                <a:pt x="474" y="810"/>
                                <a:pt x="474" y="807"/>
                              </a:cubicBezTo>
                              <a:cubicBezTo>
                                <a:pt x="474" y="782"/>
                                <a:pt x="461" y="775"/>
                                <a:pt x="459" y="750"/>
                              </a:cubicBezTo>
                              <a:cubicBezTo>
                                <a:pt x="458" y="739"/>
                                <a:pt x="459" y="705"/>
                                <a:pt x="459" y="705"/>
                              </a:cubicBezTo>
                              <a:cubicBezTo>
                                <a:pt x="456" y="706"/>
                                <a:pt x="451" y="711"/>
                                <a:pt x="450" y="708"/>
                              </a:cubicBezTo>
                              <a:cubicBezTo>
                                <a:pt x="448" y="705"/>
                                <a:pt x="456" y="703"/>
                                <a:pt x="456" y="699"/>
                              </a:cubicBezTo>
                              <a:cubicBezTo>
                                <a:pt x="457" y="688"/>
                                <a:pt x="453" y="679"/>
                                <a:pt x="450" y="669"/>
                              </a:cubicBezTo>
                              <a:cubicBezTo>
                                <a:pt x="453" y="642"/>
                                <a:pt x="453" y="617"/>
                                <a:pt x="444" y="591"/>
                              </a:cubicBezTo>
                              <a:cubicBezTo>
                                <a:pt x="459" y="547"/>
                                <a:pt x="462" y="546"/>
                                <a:pt x="429" y="510"/>
                              </a:cubicBezTo>
                              <a:cubicBezTo>
                                <a:pt x="428" y="519"/>
                                <a:pt x="435" y="472"/>
                                <a:pt x="432" y="480"/>
                              </a:cubicBezTo>
                              <a:cubicBezTo>
                                <a:pt x="431" y="483"/>
                                <a:pt x="424" y="486"/>
                                <a:pt x="423" y="483"/>
                              </a:cubicBezTo>
                              <a:cubicBezTo>
                                <a:pt x="408" y="434"/>
                                <a:pt x="437" y="445"/>
                                <a:pt x="408" y="438"/>
                              </a:cubicBezTo>
                              <a:cubicBezTo>
                                <a:pt x="400" y="428"/>
                                <a:pt x="391" y="419"/>
                                <a:pt x="384" y="408"/>
                              </a:cubicBezTo>
                              <a:cubicBezTo>
                                <a:pt x="382" y="394"/>
                                <a:pt x="382" y="346"/>
                                <a:pt x="372" y="336"/>
                              </a:cubicBezTo>
                              <a:cubicBezTo>
                                <a:pt x="367" y="331"/>
                                <a:pt x="358" y="332"/>
                                <a:pt x="351" y="330"/>
                              </a:cubicBezTo>
                              <a:cubicBezTo>
                                <a:pt x="347" y="315"/>
                                <a:pt x="353" y="307"/>
                                <a:pt x="345" y="294"/>
                              </a:cubicBezTo>
                              <a:cubicBezTo>
                                <a:pt x="345" y="291"/>
                                <a:pt x="341" y="212"/>
                                <a:pt x="312" y="222"/>
                              </a:cubicBezTo>
                              <a:cubicBezTo>
                                <a:pt x="305" y="202"/>
                                <a:pt x="312" y="168"/>
                                <a:pt x="306" y="174"/>
                              </a:cubicBezTo>
                              <a:cubicBezTo>
                                <a:pt x="304" y="176"/>
                                <a:pt x="299" y="175"/>
                                <a:pt x="297" y="177"/>
                              </a:cubicBezTo>
                              <a:cubicBezTo>
                                <a:pt x="295" y="179"/>
                                <a:pt x="283" y="211"/>
                                <a:pt x="291" y="186"/>
                              </a:cubicBezTo>
                              <a:cubicBezTo>
                                <a:pt x="289" y="177"/>
                                <a:pt x="287" y="162"/>
                                <a:pt x="279" y="156"/>
                              </a:cubicBezTo>
                              <a:cubicBezTo>
                                <a:pt x="270" y="149"/>
                                <a:pt x="246" y="147"/>
                                <a:pt x="246" y="147"/>
                              </a:cubicBezTo>
                              <a:cubicBezTo>
                                <a:pt x="240" y="141"/>
                                <a:pt x="231" y="138"/>
                                <a:pt x="225" y="132"/>
                              </a:cubicBezTo>
                              <a:cubicBezTo>
                                <a:pt x="213" y="120"/>
                                <a:pt x="218" y="114"/>
                                <a:pt x="201" y="105"/>
                              </a:cubicBezTo>
                              <a:cubicBezTo>
                                <a:pt x="182" y="110"/>
                                <a:pt x="176" y="102"/>
                                <a:pt x="159" y="96"/>
                              </a:cubicBezTo>
                              <a:cubicBezTo>
                                <a:pt x="143" y="80"/>
                                <a:pt x="119" y="78"/>
                                <a:pt x="102" y="63"/>
                              </a:cubicBezTo>
                              <a:cubicBezTo>
                                <a:pt x="64" y="29"/>
                                <a:pt x="97" y="59"/>
                                <a:pt x="78" y="33"/>
                              </a:cubicBezTo>
                              <a:cubicBezTo>
                                <a:pt x="72" y="24"/>
                                <a:pt x="59" y="18"/>
                                <a:pt x="51" y="12"/>
                              </a:cubicBezTo>
                              <a:cubicBezTo>
                                <a:pt x="45" y="8"/>
                                <a:pt x="33" y="0"/>
                                <a:pt x="33" y="0"/>
                              </a:cubicBezTo>
                              <a:cubicBezTo>
                                <a:pt x="0" y="11"/>
                                <a:pt x="11" y="11"/>
                                <a:pt x="21" y="48"/>
                              </a:cubicBezTo>
                              <a:cubicBezTo>
                                <a:pt x="23" y="55"/>
                                <a:pt x="41" y="129"/>
                                <a:pt x="48" y="132"/>
                              </a:cubicBezTo>
                              <a:cubicBezTo>
                                <a:pt x="78" y="126"/>
                                <a:pt x="90" y="103"/>
                                <a:pt x="117" y="108"/>
                              </a:cubicBezTo>
                              <a:cubicBezTo>
                                <a:pt x="124" y="118"/>
                                <a:pt x="120" y="114"/>
                                <a:pt x="126" y="120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grpSp>
                      <p:nvGrpSpPr>
                        <p:cNvPr id="979" name="Group 128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31" y="885"/>
                          <a:ext cx="758" cy="2167"/>
                          <a:chOff x="2431" y="885"/>
                          <a:chExt cx="758" cy="2167"/>
                        </a:xfrm>
                      </p:grpSpPr>
                      <p:sp>
                        <p:nvSpPr>
                          <p:cNvPr id="470" name="Oval 12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476" y="1157"/>
                            <a:ext cx="681" cy="1542"/>
                          </a:xfrm>
                          <a:prstGeom prst="ellipse">
                            <a:avLst/>
                          </a:pr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471" name="Freeform 128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95" y="2048"/>
                            <a:ext cx="294" cy="993"/>
                          </a:xfrm>
                          <a:custGeom>
                            <a:avLst/>
                            <a:gdLst>
                              <a:gd name="T0" fmla="*/ 0 w 294"/>
                              <a:gd name="T1" fmla="*/ 993 h 993"/>
                              <a:gd name="T2" fmla="*/ 15 w 294"/>
                              <a:gd name="T3" fmla="*/ 942 h 993"/>
                              <a:gd name="T4" fmla="*/ 30 w 294"/>
                              <a:gd name="T5" fmla="*/ 921 h 993"/>
                              <a:gd name="T6" fmla="*/ 51 w 294"/>
                              <a:gd name="T7" fmla="*/ 897 h 993"/>
                              <a:gd name="T8" fmla="*/ 66 w 294"/>
                              <a:gd name="T9" fmla="*/ 855 h 993"/>
                              <a:gd name="T10" fmla="*/ 78 w 294"/>
                              <a:gd name="T11" fmla="*/ 837 h 993"/>
                              <a:gd name="T12" fmla="*/ 84 w 294"/>
                              <a:gd name="T13" fmla="*/ 828 h 993"/>
                              <a:gd name="T14" fmla="*/ 108 w 294"/>
                              <a:gd name="T15" fmla="*/ 795 h 993"/>
                              <a:gd name="T16" fmla="*/ 129 w 294"/>
                              <a:gd name="T17" fmla="*/ 714 h 993"/>
                              <a:gd name="T18" fmla="*/ 147 w 294"/>
                              <a:gd name="T19" fmla="*/ 675 h 993"/>
                              <a:gd name="T20" fmla="*/ 162 w 294"/>
                              <a:gd name="T21" fmla="*/ 627 h 993"/>
                              <a:gd name="T22" fmla="*/ 204 w 294"/>
                              <a:gd name="T23" fmla="*/ 519 h 993"/>
                              <a:gd name="T24" fmla="*/ 141 w 294"/>
                              <a:gd name="T25" fmla="*/ 543 h 993"/>
                              <a:gd name="T26" fmla="*/ 99 w 294"/>
                              <a:gd name="T27" fmla="*/ 597 h 993"/>
                              <a:gd name="T28" fmla="*/ 81 w 294"/>
                              <a:gd name="T29" fmla="*/ 672 h 993"/>
                              <a:gd name="T30" fmla="*/ 69 w 294"/>
                              <a:gd name="T31" fmla="*/ 690 h 993"/>
                              <a:gd name="T32" fmla="*/ 78 w 294"/>
                              <a:gd name="T33" fmla="*/ 708 h 993"/>
                              <a:gd name="T34" fmla="*/ 45 w 294"/>
                              <a:gd name="T35" fmla="*/ 765 h 993"/>
                              <a:gd name="T36" fmla="*/ 42 w 294"/>
                              <a:gd name="T37" fmla="*/ 789 h 993"/>
                              <a:gd name="T38" fmla="*/ 39 w 294"/>
                              <a:gd name="T39" fmla="*/ 801 h 993"/>
                              <a:gd name="T40" fmla="*/ 15 w 294"/>
                              <a:gd name="T41" fmla="*/ 753 h 993"/>
                              <a:gd name="T42" fmla="*/ 51 w 294"/>
                              <a:gd name="T43" fmla="*/ 696 h 993"/>
                              <a:gd name="T44" fmla="*/ 69 w 294"/>
                              <a:gd name="T45" fmla="*/ 675 h 993"/>
                              <a:gd name="T46" fmla="*/ 114 w 294"/>
                              <a:gd name="T47" fmla="*/ 612 h 993"/>
                              <a:gd name="T48" fmla="*/ 129 w 294"/>
                              <a:gd name="T49" fmla="*/ 597 h 993"/>
                              <a:gd name="T50" fmla="*/ 141 w 294"/>
                              <a:gd name="T51" fmla="*/ 567 h 993"/>
                              <a:gd name="T52" fmla="*/ 153 w 294"/>
                              <a:gd name="T53" fmla="*/ 525 h 993"/>
                              <a:gd name="T54" fmla="*/ 168 w 294"/>
                              <a:gd name="T55" fmla="*/ 507 h 993"/>
                              <a:gd name="T56" fmla="*/ 174 w 294"/>
                              <a:gd name="T57" fmla="*/ 489 h 993"/>
                              <a:gd name="T58" fmla="*/ 180 w 294"/>
                              <a:gd name="T59" fmla="*/ 477 h 993"/>
                              <a:gd name="T60" fmla="*/ 210 w 294"/>
                              <a:gd name="T61" fmla="*/ 417 h 993"/>
                              <a:gd name="T62" fmla="*/ 225 w 294"/>
                              <a:gd name="T63" fmla="*/ 387 h 993"/>
                              <a:gd name="T64" fmla="*/ 231 w 294"/>
                              <a:gd name="T65" fmla="*/ 369 h 993"/>
                              <a:gd name="T66" fmla="*/ 234 w 294"/>
                              <a:gd name="T67" fmla="*/ 324 h 993"/>
                              <a:gd name="T68" fmla="*/ 246 w 294"/>
                              <a:gd name="T69" fmla="*/ 306 h 993"/>
                              <a:gd name="T70" fmla="*/ 252 w 294"/>
                              <a:gd name="T71" fmla="*/ 288 h 993"/>
                              <a:gd name="T72" fmla="*/ 261 w 294"/>
                              <a:gd name="T73" fmla="*/ 216 h 993"/>
                              <a:gd name="T74" fmla="*/ 279 w 294"/>
                              <a:gd name="T75" fmla="*/ 189 h 993"/>
                              <a:gd name="T76" fmla="*/ 261 w 294"/>
                              <a:gd name="T77" fmla="*/ 168 h 993"/>
                              <a:gd name="T78" fmla="*/ 282 w 294"/>
                              <a:gd name="T79" fmla="*/ 132 h 993"/>
                              <a:gd name="T80" fmla="*/ 294 w 294"/>
                              <a:gd name="T81" fmla="*/ 105 h 993"/>
                              <a:gd name="T82" fmla="*/ 279 w 294"/>
                              <a:gd name="T83" fmla="*/ 75 h 993"/>
                              <a:gd name="T84" fmla="*/ 288 w 294"/>
                              <a:gd name="T85" fmla="*/ 0 h 993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w 294"/>
                              <a:gd name="T130" fmla="*/ 0 h 993"/>
                              <a:gd name="T131" fmla="*/ 294 w 294"/>
                              <a:gd name="T132" fmla="*/ 993 h 993"/>
                            </a:gdLst>
                            <a:ahLst/>
                            <a:cxnLst>
                              <a:cxn ang="T86">
                                <a:pos x="T0" y="T1"/>
                              </a:cxn>
                              <a:cxn ang="T87">
                                <a:pos x="T2" y="T3"/>
                              </a:cxn>
                              <a:cxn ang="T88">
                                <a:pos x="T4" y="T5"/>
                              </a:cxn>
                              <a:cxn ang="T89">
                                <a:pos x="T6" y="T7"/>
                              </a:cxn>
                              <a:cxn ang="T90">
                                <a:pos x="T8" y="T9"/>
                              </a:cxn>
                              <a:cxn ang="T91">
                                <a:pos x="T10" y="T11"/>
                              </a:cxn>
                              <a:cxn ang="T92">
                                <a:pos x="T12" y="T13"/>
                              </a:cxn>
                              <a:cxn ang="T93">
                                <a:pos x="T14" y="T15"/>
                              </a:cxn>
                              <a:cxn ang="T94">
                                <a:pos x="T16" y="T17"/>
                              </a:cxn>
                              <a:cxn ang="T95">
                                <a:pos x="T18" y="T19"/>
                              </a:cxn>
                              <a:cxn ang="T96">
                                <a:pos x="T20" y="T21"/>
                              </a:cxn>
                              <a:cxn ang="T97">
                                <a:pos x="T22" y="T23"/>
                              </a:cxn>
                              <a:cxn ang="T98">
                                <a:pos x="T24" y="T25"/>
                              </a:cxn>
                              <a:cxn ang="T99">
                                <a:pos x="T26" y="T27"/>
                              </a:cxn>
                              <a:cxn ang="T100">
                                <a:pos x="T28" y="T29"/>
                              </a:cxn>
                              <a:cxn ang="T101">
                                <a:pos x="T30" y="T31"/>
                              </a:cxn>
                              <a:cxn ang="T102">
                                <a:pos x="T32" y="T33"/>
                              </a:cxn>
                              <a:cxn ang="T103">
                                <a:pos x="T34" y="T35"/>
                              </a:cxn>
                              <a:cxn ang="T104">
                                <a:pos x="T36" y="T37"/>
                              </a:cxn>
                              <a:cxn ang="T105">
                                <a:pos x="T38" y="T39"/>
                              </a:cxn>
                              <a:cxn ang="T106">
                                <a:pos x="T40" y="T41"/>
                              </a:cxn>
                              <a:cxn ang="T107">
                                <a:pos x="T42" y="T43"/>
                              </a:cxn>
                              <a:cxn ang="T108">
                                <a:pos x="T44" y="T45"/>
                              </a:cxn>
                              <a:cxn ang="T109">
                                <a:pos x="T46" y="T47"/>
                              </a:cxn>
                              <a:cxn ang="T110">
                                <a:pos x="T48" y="T49"/>
                              </a:cxn>
                              <a:cxn ang="T111">
                                <a:pos x="T50" y="T51"/>
                              </a:cxn>
                              <a:cxn ang="T112">
                                <a:pos x="T52" y="T53"/>
                              </a:cxn>
                              <a:cxn ang="T113">
                                <a:pos x="T54" y="T55"/>
                              </a:cxn>
                              <a:cxn ang="T114">
                                <a:pos x="T56" y="T57"/>
                              </a:cxn>
                              <a:cxn ang="T115">
                                <a:pos x="T58" y="T59"/>
                              </a:cxn>
                              <a:cxn ang="T116">
                                <a:pos x="T60" y="T61"/>
                              </a:cxn>
                              <a:cxn ang="T117">
                                <a:pos x="T62" y="T63"/>
                              </a:cxn>
                              <a:cxn ang="T118">
                                <a:pos x="T64" y="T65"/>
                              </a:cxn>
                              <a:cxn ang="T119">
                                <a:pos x="T66" y="T67"/>
                              </a:cxn>
                              <a:cxn ang="T120">
                                <a:pos x="T68" y="T69"/>
                              </a:cxn>
                              <a:cxn ang="T121">
                                <a:pos x="T70" y="T71"/>
                              </a:cxn>
                              <a:cxn ang="T122">
                                <a:pos x="T72" y="T73"/>
                              </a:cxn>
                              <a:cxn ang="T123">
                                <a:pos x="T74" y="T75"/>
                              </a:cxn>
                              <a:cxn ang="T124">
                                <a:pos x="T76" y="T77"/>
                              </a:cxn>
                              <a:cxn ang="T125">
                                <a:pos x="T78" y="T79"/>
                              </a:cxn>
                              <a:cxn ang="T126">
                                <a:pos x="T80" y="T81"/>
                              </a:cxn>
                              <a:cxn ang="T127">
                                <a:pos x="T82" y="T83"/>
                              </a:cxn>
                              <a:cxn ang="T128">
                                <a:pos x="T84" y="T85"/>
                              </a:cxn>
                            </a:cxnLst>
                            <a:rect l="T129" t="T130" r="T131" b="T132"/>
                            <a:pathLst>
                              <a:path w="294" h="993">
                                <a:moveTo>
                                  <a:pt x="0" y="993"/>
                                </a:moveTo>
                                <a:cubicBezTo>
                                  <a:pt x="5" y="973"/>
                                  <a:pt x="0" y="957"/>
                                  <a:pt x="15" y="942"/>
                                </a:cubicBezTo>
                                <a:cubicBezTo>
                                  <a:pt x="22" y="921"/>
                                  <a:pt x="15" y="926"/>
                                  <a:pt x="30" y="921"/>
                                </a:cubicBezTo>
                                <a:cubicBezTo>
                                  <a:pt x="34" y="908"/>
                                  <a:pt x="43" y="907"/>
                                  <a:pt x="51" y="897"/>
                                </a:cubicBezTo>
                                <a:cubicBezTo>
                                  <a:pt x="61" y="885"/>
                                  <a:pt x="62" y="869"/>
                                  <a:pt x="66" y="855"/>
                                </a:cubicBezTo>
                                <a:cubicBezTo>
                                  <a:pt x="68" y="848"/>
                                  <a:pt x="74" y="843"/>
                                  <a:pt x="78" y="837"/>
                                </a:cubicBezTo>
                                <a:cubicBezTo>
                                  <a:pt x="80" y="834"/>
                                  <a:pt x="84" y="828"/>
                                  <a:pt x="84" y="828"/>
                                </a:cubicBezTo>
                                <a:cubicBezTo>
                                  <a:pt x="88" y="811"/>
                                  <a:pt x="90" y="801"/>
                                  <a:pt x="108" y="795"/>
                                </a:cubicBezTo>
                                <a:cubicBezTo>
                                  <a:pt x="117" y="769"/>
                                  <a:pt x="122" y="741"/>
                                  <a:pt x="129" y="714"/>
                                </a:cubicBezTo>
                                <a:cubicBezTo>
                                  <a:pt x="134" y="696"/>
                                  <a:pt x="132" y="685"/>
                                  <a:pt x="147" y="675"/>
                                </a:cubicBezTo>
                                <a:cubicBezTo>
                                  <a:pt x="152" y="659"/>
                                  <a:pt x="158" y="643"/>
                                  <a:pt x="162" y="627"/>
                                </a:cubicBezTo>
                                <a:cubicBezTo>
                                  <a:pt x="164" y="594"/>
                                  <a:pt x="162" y="526"/>
                                  <a:pt x="204" y="519"/>
                                </a:cubicBezTo>
                                <a:cubicBezTo>
                                  <a:pt x="176" y="513"/>
                                  <a:pt x="163" y="528"/>
                                  <a:pt x="141" y="543"/>
                                </a:cubicBezTo>
                                <a:cubicBezTo>
                                  <a:pt x="128" y="562"/>
                                  <a:pt x="112" y="578"/>
                                  <a:pt x="99" y="597"/>
                                </a:cubicBezTo>
                                <a:cubicBezTo>
                                  <a:pt x="97" y="634"/>
                                  <a:pt x="96" y="645"/>
                                  <a:pt x="81" y="672"/>
                                </a:cubicBezTo>
                                <a:cubicBezTo>
                                  <a:pt x="77" y="678"/>
                                  <a:pt x="71" y="683"/>
                                  <a:pt x="69" y="690"/>
                                </a:cubicBezTo>
                                <a:cubicBezTo>
                                  <a:pt x="67" y="696"/>
                                  <a:pt x="78" y="708"/>
                                  <a:pt x="78" y="708"/>
                                </a:cubicBezTo>
                                <a:cubicBezTo>
                                  <a:pt x="75" y="732"/>
                                  <a:pt x="58" y="745"/>
                                  <a:pt x="45" y="765"/>
                                </a:cubicBezTo>
                                <a:cubicBezTo>
                                  <a:pt x="44" y="773"/>
                                  <a:pt x="43" y="781"/>
                                  <a:pt x="42" y="789"/>
                                </a:cubicBezTo>
                                <a:cubicBezTo>
                                  <a:pt x="41" y="793"/>
                                  <a:pt x="41" y="805"/>
                                  <a:pt x="39" y="801"/>
                                </a:cubicBezTo>
                                <a:cubicBezTo>
                                  <a:pt x="34" y="789"/>
                                  <a:pt x="18" y="766"/>
                                  <a:pt x="15" y="753"/>
                                </a:cubicBezTo>
                                <a:cubicBezTo>
                                  <a:pt x="17" y="731"/>
                                  <a:pt x="36" y="713"/>
                                  <a:pt x="51" y="696"/>
                                </a:cubicBezTo>
                                <a:cubicBezTo>
                                  <a:pt x="60" y="686"/>
                                  <a:pt x="63" y="687"/>
                                  <a:pt x="69" y="675"/>
                                </a:cubicBezTo>
                                <a:cubicBezTo>
                                  <a:pt x="80" y="653"/>
                                  <a:pt x="93" y="626"/>
                                  <a:pt x="114" y="612"/>
                                </a:cubicBezTo>
                                <a:cubicBezTo>
                                  <a:pt x="118" y="606"/>
                                  <a:pt x="125" y="603"/>
                                  <a:pt x="129" y="597"/>
                                </a:cubicBezTo>
                                <a:cubicBezTo>
                                  <a:pt x="135" y="589"/>
                                  <a:pt x="135" y="576"/>
                                  <a:pt x="141" y="567"/>
                                </a:cubicBezTo>
                                <a:cubicBezTo>
                                  <a:pt x="143" y="556"/>
                                  <a:pt x="145" y="533"/>
                                  <a:pt x="153" y="525"/>
                                </a:cubicBezTo>
                                <a:cubicBezTo>
                                  <a:pt x="159" y="519"/>
                                  <a:pt x="165" y="515"/>
                                  <a:pt x="168" y="507"/>
                                </a:cubicBezTo>
                                <a:cubicBezTo>
                                  <a:pt x="171" y="501"/>
                                  <a:pt x="171" y="495"/>
                                  <a:pt x="174" y="489"/>
                                </a:cubicBezTo>
                                <a:cubicBezTo>
                                  <a:pt x="176" y="485"/>
                                  <a:pt x="178" y="481"/>
                                  <a:pt x="180" y="477"/>
                                </a:cubicBezTo>
                                <a:cubicBezTo>
                                  <a:pt x="183" y="444"/>
                                  <a:pt x="199" y="449"/>
                                  <a:pt x="210" y="417"/>
                                </a:cubicBezTo>
                                <a:cubicBezTo>
                                  <a:pt x="216" y="419"/>
                                  <a:pt x="221" y="389"/>
                                  <a:pt x="225" y="387"/>
                                </a:cubicBezTo>
                                <a:cubicBezTo>
                                  <a:pt x="230" y="384"/>
                                  <a:pt x="231" y="369"/>
                                  <a:pt x="231" y="369"/>
                                </a:cubicBezTo>
                                <a:cubicBezTo>
                                  <a:pt x="232" y="354"/>
                                  <a:pt x="231" y="339"/>
                                  <a:pt x="234" y="324"/>
                                </a:cubicBezTo>
                                <a:cubicBezTo>
                                  <a:pt x="236" y="317"/>
                                  <a:pt x="244" y="313"/>
                                  <a:pt x="246" y="306"/>
                                </a:cubicBezTo>
                                <a:cubicBezTo>
                                  <a:pt x="248" y="300"/>
                                  <a:pt x="252" y="288"/>
                                  <a:pt x="252" y="288"/>
                                </a:cubicBezTo>
                                <a:cubicBezTo>
                                  <a:pt x="245" y="268"/>
                                  <a:pt x="250" y="235"/>
                                  <a:pt x="261" y="216"/>
                                </a:cubicBezTo>
                                <a:cubicBezTo>
                                  <a:pt x="266" y="207"/>
                                  <a:pt x="279" y="189"/>
                                  <a:pt x="279" y="189"/>
                                </a:cubicBezTo>
                                <a:cubicBezTo>
                                  <a:pt x="274" y="174"/>
                                  <a:pt x="266" y="183"/>
                                  <a:pt x="261" y="168"/>
                                </a:cubicBezTo>
                                <a:cubicBezTo>
                                  <a:pt x="265" y="152"/>
                                  <a:pt x="268" y="142"/>
                                  <a:pt x="282" y="132"/>
                                </a:cubicBezTo>
                                <a:cubicBezTo>
                                  <a:pt x="289" y="111"/>
                                  <a:pt x="284" y="119"/>
                                  <a:pt x="294" y="105"/>
                                </a:cubicBezTo>
                                <a:cubicBezTo>
                                  <a:pt x="282" y="97"/>
                                  <a:pt x="283" y="88"/>
                                  <a:pt x="279" y="75"/>
                                </a:cubicBezTo>
                                <a:cubicBezTo>
                                  <a:pt x="285" y="6"/>
                                  <a:pt x="278" y="30"/>
                                  <a:pt x="288" y="0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1905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472" name="Freeform 128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431" y="1066"/>
                            <a:ext cx="432" cy="1986"/>
                          </a:xfrm>
                          <a:custGeom>
                            <a:avLst/>
                            <a:gdLst>
                              <a:gd name="T0" fmla="*/ 427 w 432"/>
                              <a:gd name="T1" fmla="*/ 1986 h 1986"/>
                              <a:gd name="T2" fmla="*/ 412 w 432"/>
                              <a:gd name="T3" fmla="*/ 1950 h 1986"/>
                              <a:gd name="T4" fmla="*/ 325 w 432"/>
                              <a:gd name="T5" fmla="*/ 1866 h 1986"/>
                              <a:gd name="T6" fmla="*/ 343 w 432"/>
                              <a:gd name="T7" fmla="*/ 1863 h 1986"/>
                              <a:gd name="T8" fmla="*/ 325 w 432"/>
                              <a:gd name="T9" fmla="*/ 1836 h 1986"/>
                              <a:gd name="T10" fmla="*/ 307 w 432"/>
                              <a:gd name="T11" fmla="*/ 1809 h 1986"/>
                              <a:gd name="T12" fmla="*/ 262 w 432"/>
                              <a:gd name="T13" fmla="*/ 1761 h 1986"/>
                              <a:gd name="T14" fmla="*/ 193 w 432"/>
                              <a:gd name="T15" fmla="*/ 1710 h 1986"/>
                              <a:gd name="T16" fmla="*/ 163 w 432"/>
                              <a:gd name="T17" fmla="*/ 1647 h 1986"/>
                              <a:gd name="T18" fmla="*/ 151 w 432"/>
                              <a:gd name="T19" fmla="*/ 1608 h 1986"/>
                              <a:gd name="T20" fmla="*/ 133 w 432"/>
                              <a:gd name="T21" fmla="*/ 1590 h 1986"/>
                              <a:gd name="T22" fmla="*/ 112 w 432"/>
                              <a:gd name="T23" fmla="*/ 1524 h 1986"/>
                              <a:gd name="T24" fmla="*/ 142 w 432"/>
                              <a:gd name="T25" fmla="*/ 1530 h 1986"/>
                              <a:gd name="T26" fmla="*/ 163 w 432"/>
                              <a:gd name="T27" fmla="*/ 1575 h 1986"/>
                              <a:gd name="T28" fmla="*/ 190 w 432"/>
                              <a:gd name="T29" fmla="*/ 1593 h 1986"/>
                              <a:gd name="T30" fmla="*/ 199 w 432"/>
                              <a:gd name="T31" fmla="*/ 1599 h 1986"/>
                              <a:gd name="T32" fmla="*/ 217 w 432"/>
                              <a:gd name="T33" fmla="*/ 1623 h 1986"/>
                              <a:gd name="T34" fmla="*/ 247 w 432"/>
                              <a:gd name="T35" fmla="*/ 1671 h 1986"/>
                              <a:gd name="T36" fmla="*/ 274 w 432"/>
                              <a:gd name="T37" fmla="*/ 1719 h 1986"/>
                              <a:gd name="T38" fmla="*/ 304 w 432"/>
                              <a:gd name="T39" fmla="*/ 1755 h 1986"/>
                              <a:gd name="T40" fmla="*/ 316 w 432"/>
                              <a:gd name="T41" fmla="*/ 1734 h 1986"/>
                              <a:gd name="T42" fmla="*/ 286 w 432"/>
                              <a:gd name="T43" fmla="*/ 1704 h 1986"/>
                              <a:gd name="T44" fmla="*/ 253 w 432"/>
                              <a:gd name="T45" fmla="*/ 1659 h 1986"/>
                              <a:gd name="T46" fmla="*/ 223 w 432"/>
                              <a:gd name="T47" fmla="*/ 1620 h 1986"/>
                              <a:gd name="T48" fmla="*/ 193 w 432"/>
                              <a:gd name="T49" fmla="*/ 1581 h 1986"/>
                              <a:gd name="T50" fmla="*/ 145 w 432"/>
                              <a:gd name="T51" fmla="*/ 1530 h 1986"/>
                              <a:gd name="T52" fmla="*/ 130 w 432"/>
                              <a:gd name="T53" fmla="*/ 1500 h 1986"/>
                              <a:gd name="T54" fmla="*/ 103 w 432"/>
                              <a:gd name="T55" fmla="*/ 1470 h 1986"/>
                              <a:gd name="T56" fmla="*/ 82 w 432"/>
                              <a:gd name="T57" fmla="*/ 1425 h 1986"/>
                              <a:gd name="T58" fmla="*/ 71 w 432"/>
                              <a:gd name="T59" fmla="*/ 1330 h 1986"/>
                              <a:gd name="T60" fmla="*/ 46 w 432"/>
                              <a:gd name="T61" fmla="*/ 1239 h 1986"/>
                              <a:gd name="T62" fmla="*/ 22 w 432"/>
                              <a:gd name="T63" fmla="*/ 1182 h 1986"/>
                              <a:gd name="T64" fmla="*/ 25 w 432"/>
                              <a:gd name="T65" fmla="*/ 1104 h 1986"/>
                              <a:gd name="T66" fmla="*/ 16 w 432"/>
                              <a:gd name="T67" fmla="*/ 1062 h 1986"/>
                              <a:gd name="T68" fmla="*/ 16 w 432"/>
                              <a:gd name="T69" fmla="*/ 1014 h 1986"/>
                              <a:gd name="T70" fmla="*/ 31 w 432"/>
                              <a:gd name="T71" fmla="*/ 951 h 1986"/>
                              <a:gd name="T72" fmla="*/ 1 w 432"/>
                              <a:gd name="T73" fmla="*/ 837 h 1986"/>
                              <a:gd name="T74" fmla="*/ 22 w 432"/>
                              <a:gd name="T75" fmla="*/ 777 h 1986"/>
                              <a:gd name="T76" fmla="*/ 25 w 432"/>
                              <a:gd name="T77" fmla="*/ 723 h 1986"/>
                              <a:gd name="T78" fmla="*/ 22 w 432"/>
                              <a:gd name="T79" fmla="*/ 621 h 1986"/>
                              <a:gd name="T80" fmla="*/ 40 w 432"/>
                              <a:gd name="T81" fmla="*/ 540 h 1986"/>
                              <a:gd name="T82" fmla="*/ 58 w 432"/>
                              <a:gd name="T83" fmla="*/ 447 h 1986"/>
                              <a:gd name="T84" fmla="*/ 82 w 432"/>
                              <a:gd name="T85" fmla="*/ 363 h 1986"/>
                              <a:gd name="T86" fmla="*/ 94 w 432"/>
                              <a:gd name="T87" fmla="*/ 336 h 1986"/>
                              <a:gd name="T88" fmla="*/ 97 w 432"/>
                              <a:gd name="T89" fmla="*/ 327 h 1986"/>
                              <a:gd name="T90" fmla="*/ 100 w 432"/>
                              <a:gd name="T91" fmla="*/ 291 h 1986"/>
                              <a:gd name="T92" fmla="*/ 148 w 432"/>
                              <a:gd name="T93" fmla="*/ 279 h 1986"/>
                              <a:gd name="T94" fmla="*/ 139 w 432"/>
                              <a:gd name="T95" fmla="*/ 222 h 1986"/>
                              <a:gd name="T96" fmla="*/ 136 w 432"/>
                              <a:gd name="T97" fmla="*/ 213 h 1986"/>
                              <a:gd name="T98" fmla="*/ 172 w 432"/>
                              <a:gd name="T99" fmla="*/ 195 h 1986"/>
                              <a:gd name="T100" fmla="*/ 211 w 432"/>
                              <a:gd name="T101" fmla="*/ 120 h 1986"/>
                              <a:gd name="T102" fmla="*/ 229 w 432"/>
                              <a:gd name="T103" fmla="*/ 129 h 1986"/>
                              <a:gd name="T104" fmla="*/ 235 w 432"/>
                              <a:gd name="T105" fmla="*/ 81 h 1986"/>
                              <a:gd name="T106" fmla="*/ 265 w 432"/>
                              <a:gd name="T107" fmla="*/ 0 h 1986"/>
                              <a:gd name="T108" fmla="*/ 280 w 432"/>
                              <a:gd name="T109" fmla="*/ 39 h 1986"/>
                              <a:gd name="T110" fmla="*/ 292 w 432"/>
                              <a:gd name="T111" fmla="*/ 123 h 198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60000 65536"/>
                              <a:gd name="T163" fmla="*/ 0 60000 65536"/>
                              <a:gd name="T164" fmla="*/ 0 60000 65536"/>
                              <a:gd name="T165" fmla="*/ 0 60000 65536"/>
                              <a:gd name="T166" fmla="*/ 0 60000 65536"/>
                              <a:gd name="T167" fmla="*/ 0 60000 65536"/>
                              <a:gd name="T168" fmla="*/ 0 w 432"/>
                              <a:gd name="T169" fmla="*/ 0 h 1986"/>
                              <a:gd name="T170" fmla="*/ 432 w 432"/>
                              <a:gd name="T171" fmla="*/ 1986 h 1986"/>
                            </a:gdLst>
                            <a:ahLst/>
                            <a:cxnLst>
                              <a:cxn ang="T112">
                                <a:pos x="T0" y="T1"/>
                              </a:cxn>
                              <a:cxn ang="T113">
                                <a:pos x="T2" y="T3"/>
                              </a:cxn>
                              <a:cxn ang="T114">
                                <a:pos x="T4" y="T5"/>
                              </a:cxn>
                              <a:cxn ang="T115">
                                <a:pos x="T6" y="T7"/>
                              </a:cxn>
                              <a:cxn ang="T116">
                                <a:pos x="T8" y="T9"/>
                              </a:cxn>
                              <a:cxn ang="T117">
                                <a:pos x="T10" y="T11"/>
                              </a:cxn>
                              <a:cxn ang="T118">
                                <a:pos x="T12" y="T13"/>
                              </a:cxn>
                              <a:cxn ang="T119">
                                <a:pos x="T14" y="T15"/>
                              </a:cxn>
                              <a:cxn ang="T120">
                                <a:pos x="T16" y="T17"/>
                              </a:cxn>
                              <a:cxn ang="T121">
                                <a:pos x="T18" y="T19"/>
                              </a:cxn>
                              <a:cxn ang="T122">
                                <a:pos x="T20" y="T21"/>
                              </a:cxn>
                              <a:cxn ang="T123">
                                <a:pos x="T22" y="T23"/>
                              </a:cxn>
                              <a:cxn ang="T124">
                                <a:pos x="T24" y="T25"/>
                              </a:cxn>
                              <a:cxn ang="T125">
                                <a:pos x="T26" y="T27"/>
                              </a:cxn>
                              <a:cxn ang="T126">
                                <a:pos x="T28" y="T29"/>
                              </a:cxn>
                              <a:cxn ang="T127">
                                <a:pos x="T30" y="T31"/>
                              </a:cxn>
                              <a:cxn ang="T128">
                                <a:pos x="T32" y="T33"/>
                              </a:cxn>
                              <a:cxn ang="T129">
                                <a:pos x="T34" y="T35"/>
                              </a:cxn>
                              <a:cxn ang="T130">
                                <a:pos x="T36" y="T37"/>
                              </a:cxn>
                              <a:cxn ang="T131">
                                <a:pos x="T38" y="T39"/>
                              </a:cxn>
                              <a:cxn ang="T132">
                                <a:pos x="T40" y="T41"/>
                              </a:cxn>
                              <a:cxn ang="T133">
                                <a:pos x="T42" y="T43"/>
                              </a:cxn>
                              <a:cxn ang="T134">
                                <a:pos x="T44" y="T45"/>
                              </a:cxn>
                              <a:cxn ang="T135">
                                <a:pos x="T46" y="T47"/>
                              </a:cxn>
                              <a:cxn ang="T136">
                                <a:pos x="T48" y="T49"/>
                              </a:cxn>
                              <a:cxn ang="T137">
                                <a:pos x="T50" y="T51"/>
                              </a:cxn>
                              <a:cxn ang="T138">
                                <a:pos x="T52" y="T53"/>
                              </a:cxn>
                              <a:cxn ang="T139">
                                <a:pos x="T54" y="T55"/>
                              </a:cxn>
                              <a:cxn ang="T140">
                                <a:pos x="T56" y="T57"/>
                              </a:cxn>
                              <a:cxn ang="T141">
                                <a:pos x="T58" y="T59"/>
                              </a:cxn>
                              <a:cxn ang="T142">
                                <a:pos x="T60" y="T61"/>
                              </a:cxn>
                              <a:cxn ang="T143">
                                <a:pos x="T62" y="T63"/>
                              </a:cxn>
                              <a:cxn ang="T144">
                                <a:pos x="T64" y="T65"/>
                              </a:cxn>
                              <a:cxn ang="T145">
                                <a:pos x="T66" y="T67"/>
                              </a:cxn>
                              <a:cxn ang="T146">
                                <a:pos x="T68" y="T69"/>
                              </a:cxn>
                              <a:cxn ang="T147">
                                <a:pos x="T70" y="T71"/>
                              </a:cxn>
                              <a:cxn ang="T148">
                                <a:pos x="T72" y="T73"/>
                              </a:cxn>
                              <a:cxn ang="T149">
                                <a:pos x="T74" y="T75"/>
                              </a:cxn>
                              <a:cxn ang="T150">
                                <a:pos x="T76" y="T77"/>
                              </a:cxn>
                              <a:cxn ang="T151">
                                <a:pos x="T78" y="T79"/>
                              </a:cxn>
                              <a:cxn ang="T152">
                                <a:pos x="T80" y="T81"/>
                              </a:cxn>
                              <a:cxn ang="T153">
                                <a:pos x="T82" y="T83"/>
                              </a:cxn>
                              <a:cxn ang="T154">
                                <a:pos x="T84" y="T85"/>
                              </a:cxn>
                              <a:cxn ang="T155">
                                <a:pos x="T86" y="T87"/>
                              </a:cxn>
                              <a:cxn ang="T156">
                                <a:pos x="T88" y="T89"/>
                              </a:cxn>
                              <a:cxn ang="T157">
                                <a:pos x="T90" y="T91"/>
                              </a:cxn>
                              <a:cxn ang="T158">
                                <a:pos x="T92" y="T93"/>
                              </a:cxn>
                              <a:cxn ang="T159">
                                <a:pos x="T94" y="T95"/>
                              </a:cxn>
                              <a:cxn ang="T160">
                                <a:pos x="T96" y="T97"/>
                              </a:cxn>
                              <a:cxn ang="T161">
                                <a:pos x="T98" y="T99"/>
                              </a:cxn>
                              <a:cxn ang="T162">
                                <a:pos x="T100" y="T101"/>
                              </a:cxn>
                              <a:cxn ang="T163">
                                <a:pos x="T102" y="T103"/>
                              </a:cxn>
                              <a:cxn ang="T164">
                                <a:pos x="T104" y="T105"/>
                              </a:cxn>
                              <a:cxn ang="T165">
                                <a:pos x="T106" y="T107"/>
                              </a:cxn>
                              <a:cxn ang="T166">
                                <a:pos x="T108" y="T109"/>
                              </a:cxn>
                              <a:cxn ang="T167">
                                <a:pos x="T110" y="T111"/>
                              </a:cxn>
                            </a:cxnLst>
                            <a:rect l="T168" t="T169" r="T170" b="T171"/>
                            <a:pathLst>
                              <a:path w="432" h="1986">
                                <a:moveTo>
                                  <a:pt x="427" y="1986"/>
                                </a:moveTo>
                                <a:cubicBezTo>
                                  <a:pt x="432" y="1970"/>
                                  <a:pt x="423" y="1961"/>
                                  <a:pt x="412" y="1950"/>
                                </a:cubicBezTo>
                                <a:cubicBezTo>
                                  <a:pt x="405" y="1899"/>
                                  <a:pt x="355" y="1896"/>
                                  <a:pt x="325" y="1866"/>
                                </a:cubicBezTo>
                                <a:cubicBezTo>
                                  <a:pt x="331" y="1865"/>
                                  <a:pt x="339" y="1867"/>
                                  <a:pt x="343" y="1863"/>
                                </a:cubicBezTo>
                                <a:cubicBezTo>
                                  <a:pt x="352" y="1854"/>
                                  <a:pt x="328" y="1838"/>
                                  <a:pt x="325" y="1836"/>
                                </a:cubicBezTo>
                                <a:cubicBezTo>
                                  <a:pt x="319" y="1824"/>
                                  <a:pt x="320" y="1813"/>
                                  <a:pt x="307" y="1809"/>
                                </a:cubicBezTo>
                                <a:cubicBezTo>
                                  <a:pt x="287" y="1789"/>
                                  <a:pt x="297" y="1773"/>
                                  <a:pt x="262" y="1761"/>
                                </a:cubicBezTo>
                                <a:cubicBezTo>
                                  <a:pt x="234" y="1740"/>
                                  <a:pt x="229" y="1716"/>
                                  <a:pt x="193" y="1710"/>
                                </a:cubicBezTo>
                                <a:cubicBezTo>
                                  <a:pt x="188" y="1691"/>
                                  <a:pt x="174" y="1663"/>
                                  <a:pt x="163" y="1647"/>
                                </a:cubicBezTo>
                                <a:cubicBezTo>
                                  <a:pt x="161" y="1635"/>
                                  <a:pt x="159" y="1618"/>
                                  <a:pt x="151" y="1608"/>
                                </a:cubicBezTo>
                                <a:cubicBezTo>
                                  <a:pt x="146" y="1601"/>
                                  <a:pt x="133" y="1590"/>
                                  <a:pt x="133" y="1590"/>
                                </a:cubicBezTo>
                                <a:cubicBezTo>
                                  <a:pt x="138" y="1565"/>
                                  <a:pt x="130" y="1542"/>
                                  <a:pt x="112" y="1524"/>
                                </a:cubicBezTo>
                                <a:cubicBezTo>
                                  <a:pt x="125" y="1520"/>
                                  <a:pt x="131" y="1523"/>
                                  <a:pt x="142" y="1530"/>
                                </a:cubicBezTo>
                                <a:cubicBezTo>
                                  <a:pt x="151" y="1543"/>
                                  <a:pt x="151" y="1564"/>
                                  <a:pt x="163" y="1575"/>
                                </a:cubicBezTo>
                                <a:cubicBezTo>
                                  <a:pt x="171" y="1582"/>
                                  <a:pt x="181" y="1587"/>
                                  <a:pt x="190" y="1593"/>
                                </a:cubicBezTo>
                                <a:cubicBezTo>
                                  <a:pt x="193" y="1595"/>
                                  <a:pt x="199" y="1599"/>
                                  <a:pt x="199" y="1599"/>
                                </a:cubicBezTo>
                                <a:cubicBezTo>
                                  <a:pt x="203" y="1616"/>
                                  <a:pt x="209" y="1609"/>
                                  <a:pt x="217" y="1623"/>
                                </a:cubicBezTo>
                                <a:cubicBezTo>
                                  <a:pt x="228" y="1642"/>
                                  <a:pt x="224" y="1663"/>
                                  <a:pt x="247" y="1671"/>
                                </a:cubicBezTo>
                                <a:cubicBezTo>
                                  <a:pt x="252" y="1687"/>
                                  <a:pt x="264" y="1705"/>
                                  <a:pt x="274" y="1719"/>
                                </a:cubicBezTo>
                                <a:cubicBezTo>
                                  <a:pt x="279" y="1742"/>
                                  <a:pt x="286" y="1743"/>
                                  <a:pt x="304" y="1755"/>
                                </a:cubicBezTo>
                                <a:cubicBezTo>
                                  <a:pt x="339" y="1751"/>
                                  <a:pt x="334" y="1752"/>
                                  <a:pt x="316" y="1734"/>
                                </a:cubicBezTo>
                                <a:cubicBezTo>
                                  <a:pt x="311" y="1718"/>
                                  <a:pt x="295" y="1717"/>
                                  <a:pt x="286" y="1704"/>
                                </a:cubicBezTo>
                                <a:cubicBezTo>
                                  <a:pt x="275" y="1689"/>
                                  <a:pt x="266" y="1672"/>
                                  <a:pt x="253" y="1659"/>
                                </a:cubicBezTo>
                                <a:cubicBezTo>
                                  <a:pt x="250" y="1650"/>
                                  <a:pt x="231" y="1625"/>
                                  <a:pt x="223" y="1620"/>
                                </a:cubicBezTo>
                                <a:cubicBezTo>
                                  <a:pt x="216" y="1609"/>
                                  <a:pt x="205" y="1585"/>
                                  <a:pt x="193" y="1581"/>
                                </a:cubicBezTo>
                                <a:cubicBezTo>
                                  <a:pt x="178" y="1566"/>
                                  <a:pt x="163" y="1542"/>
                                  <a:pt x="145" y="1530"/>
                                </a:cubicBezTo>
                                <a:cubicBezTo>
                                  <a:pt x="137" y="1507"/>
                                  <a:pt x="143" y="1517"/>
                                  <a:pt x="130" y="1500"/>
                                </a:cubicBezTo>
                                <a:cubicBezTo>
                                  <a:pt x="126" y="1488"/>
                                  <a:pt x="114" y="1477"/>
                                  <a:pt x="103" y="1470"/>
                                </a:cubicBezTo>
                                <a:cubicBezTo>
                                  <a:pt x="98" y="1454"/>
                                  <a:pt x="87" y="1441"/>
                                  <a:pt x="82" y="1425"/>
                                </a:cubicBezTo>
                                <a:cubicBezTo>
                                  <a:pt x="92" y="1354"/>
                                  <a:pt x="60" y="1401"/>
                                  <a:pt x="71" y="1330"/>
                                </a:cubicBezTo>
                                <a:cubicBezTo>
                                  <a:pt x="65" y="1299"/>
                                  <a:pt x="56" y="1263"/>
                                  <a:pt x="46" y="1239"/>
                                </a:cubicBezTo>
                                <a:cubicBezTo>
                                  <a:pt x="43" y="1232"/>
                                  <a:pt x="25" y="1204"/>
                                  <a:pt x="22" y="1182"/>
                                </a:cubicBezTo>
                                <a:cubicBezTo>
                                  <a:pt x="19" y="1160"/>
                                  <a:pt x="26" y="1124"/>
                                  <a:pt x="25" y="1104"/>
                                </a:cubicBezTo>
                                <a:cubicBezTo>
                                  <a:pt x="20" y="1086"/>
                                  <a:pt x="23" y="1084"/>
                                  <a:pt x="16" y="1062"/>
                                </a:cubicBezTo>
                                <a:cubicBezTo>
                                  <a:pt x="15" y="1059"/>
                                  <a:pt x="16" y="1014"/>
                                  <a:pt x="16" y="1014"/>
                                </a:cubicBezTo>
                                <a:cubicBezTo>
                                  <a:pt x="23" y="986"/>
                                  <a:pt x="38" y="978"/>
                                  <a:pt x="31" y="951"/>
                                </a:cubicBezTo>
                                <a:cubicBezTo>
                                  <a:pt x="21" y="913"/>
                                  <a:pt x="11" y="875"/>
                                  <a:pt x="1" y="837"/>
                                </a:cubicBezTo>
                                <a:cubicBezTo>
                                  <a:pt x="0" y="808"/>
                                  <a:pt x="18" y="796"/>
                                  <a:pt x="22" y="777"/>
                                </a:cubicBezTo>
                                <a:cubicBezTo>
                                  <a:pt x="19" y="758"/>
                                  <a:pt x="20" y="742"/>
                                  <a:pt x="25" y="723"/>
                                </a:cubicBezTo>
                                <a:cubicBezTo>
                                  <a:pt x="24" y="689"/>
                                  <a:pt x="22" y="655"/>
                                  <a:pt x="22" y="621"/>
                                </a:cubicBezTo>
                                <a:cubicBezTo>
                                  <a:pt x="22" y="594"/>
                                  <a:pt x="34" y="566"/>
                                  <a:pt x="40" y="540"/>
                                </a:cubicBezTo>
                                <a:cubicBezTo>
                                  <a:pt x="48" y="509"/>
                                  <a:pt x="51" y="478"/>
                                  <a:pt x="58" y="447"/>
                                </a:cubicBezTo>
                                <a:cubicBezTo>
                                  <a:pt x="64" y="419"/>
                                  <a:pt x="73" y="391"/>
                                  <a:pt x="82" y="363"/>
                                </a:cubicBezTo>
                                <a:cubicBezTo>
                                  <a:pt x="85" y="354"/>
                                  <a:pt x="91" y="345"/>
                                  <a:pt x="94" y="336"/>
                                </a:cubicBezTo>
                                <a:cubicBezTo>
                                  <a:pt x="95" y="333"/>
                                  <a:pt x="97" y="327"/>
                                  <a:pt x="97" y="327"/>
                                </a:cubicBezTo>
                                <a:cubicBezTo>
                                  <a:pt x="98" y="315"/>
                                  <a:pt x="91" y="299"/>
                                  <a:pt x="100" y="291"/>
                                </a:cubicBezTo>
                                <a:cubicBezTo>
                                  <a:pt x="165" y="239"/>
                                  <a:pt x="137" y="313"/>
                                  <a:pt x="148" y="279"/>
                                </a:cubicBezTo>
                                <a:cubicBezTo>
                                  <a:pt x="151" y="258"/>
                                  <a:pt x="155" y="238"/>
                                  <a:pt x="139" y="222"/>
                                </a:cubicBezTo>
                                <a:cubicBezTo>
                                  <a:pt x="138" y="219"/>
                                  <a:pt x="135" y="216"/>
                                  <a:pt x="136" y="213"/>
                                </a:cubicBezTo>
                                <a:cubicBezTo>
                                  <a:pt x="139" y="206"/>
                                  <a:pt x="165" y="197"/>
                                  <a:pt x="172" y="195"/>
                                </a:cubicBezTo>
                                <a:cubicBezTo>
                                  <a:pt x="178" y="177"/>
                                  <a:pt x="194" y="126"/>
                                  <a:pt x="211" y="120"/>
                                </a:cubicBezTo>
                                <a:cubicBezTo>
                                  <a:pt x="217" y="122"/>
                                  <a:pt x="226" y="135"/>
                                  <a:pt x="229" y="129"/>
                                </a:cubicBezTo>
                                <a:cubicBezTo>
                                  <a:pt x="236" y="115"/>
                                  <a:pt x="230" y="96"/>
                                  <a:pt x="235" y="81"/>
                                </a:cubicBezTo>
                                <a:cubicBezTo>
                                  <a:pt x="243" y="54"/>
                                  <a:pt x="249" y="24"/>
                                  <a:pt x="265" y="0"/>
                                </a:cubicBezTo>
                                <a:cubicBezTo>
                                  <a:pt x="280" y="10"/>
                                  <a:pt x="278" y="19"/>
                                  <a:pt x="280" y="39"/>
                                </a:cubicBezTo>
                                <a:cubicBezTo>
                                  <a:pt x="283" y="66"/>
                                  <a:pt x="292" y="97"/>
                                  <a:pt x="292" y="123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473" name="AutoShape 12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9600000" flipH="1">
                            <a:off x="2726" y="885"/>
                            <a:ext cx="45" cy="181"/>
                          </a:xfrm>
                          <a:prstGeom prst="lightningBolt">
                            <a:avLst/>
                          </a:pr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467" name="Freeform 12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60" y="2504"/>
                        <a:ext cx="185" cy="280"/>
                      </a:xfrm>
                      <a:custGeom>
                        <a:avLst/>
                        <a:gdLst>
                          <a:gd name="T0" fmla="*/ 180 w 185"/>
                          <a:gd name="T1" fmla="*/ 0 h 280"/>
                          <a:gd name="T2" fmla="*/ 172 w 185"/>
                          <a:gd name="T3" fmla="*/ 24 h 280"/>
                          <a:gd name="T4" fmla="*/ 148 w 185"/>
                          <a:gd name="T5" fmla="*/ 32 h 280"/>
                          <a:gd name="T6" fmla="*/ 100 w 185"/>
                          <a:gd name="T7" fmla="*/ 120 h 280"/>
                          <a:gd name="T8" fmla="*/ 44 w 185"/>
                          <a:gd name="T9" fmla="*/ 192 h 280"/>
                          <a:gd name="T10" fmla="*/ 36 w 185"/>
                          <a:gd name="T11" fmla="*/ 216 h 280"/>
                          <a:gd name="T12" fmla="*/ 12 w 185"/>
                          <a:gd name="T13" fmla="*/ 224 h 280"/>
                          <a:gd name="T14" fmla="*/ 44 w 185"/>
                          <a:gd name="T15" fmla="*/ 280 h 280"/>
                          <a:gd name="T16" fmla="*/ 108 w 185"/>
                          <a:gd name="T17" fmla="*/ 200 h 280"/>
                          <a:gd name="T18" fmla="*/ 140 w 185"/>
                          <a:gd name="T19" fmla="*/ 176 h 280"/>
                          <a:gd name="T20" fmla="*/ 164 w 185"/>
                          <a:gd name="T21" fmla="*/ 152 h 280"/>
                          <a:gd name="T22" fmla="*/ 164 w 185"/>
                          <a:gd name="T23" fmla="*/ 56 h 280"/>
                          <a:gd name="T24" fmla="*/ 164 w 185"/>
                          <a:gd name="T25" fmla="*/ 56 h 280"/>
                          <a:gd name="T26" fmla="*/ 180 w 185"/>
                          <a:gd name="T27" fmla="*/ 0 h 280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w 185"/>
                          <a:gd name="T43" fmla="*/ 0 h 280"/>
                          <a:gd name="T44" fmla="*/ 185 w 185"/>
                          <a:gd name="T45" fmla="*/ 280 h 280"/>
                        </a:gdLst>
                        <a:ahLst/>
                        <a:cxnLst>
                          <a:cxn ang="T28">
                            <a:pos x="T0" y="T1"/>
                          </a:cxn>
                          <a:cxn ang="T29">
                            <a:pos x="T2" y="T3"/>
                          </a:cxn>
                          <a:cxn ang="T30">
                            <a:pos x="T4" y="T5"/>
                          </a:cxn>
                          <a:cxn ang="T31">
                            <a:pos x="T6" y="T7"/>
                          </a:cxn>
                          <a:cxn ang="T32">
                            <a:pos x="T8" y="T9"/>
                          </a:cxn>
                          <a:cxn ang="T33">
                            <a:pos x="T10" y="T11"/>
                          </a:cxn>
                          <a:cxn ang="T34">
                            <a:pos x="T12" y="T13"/>
                          </a:cxn>
                          <a:cxn ang="T35">
                            <a:pos x="T14" y="T15"/>
                          </a:cxn>
                          <a:cxn ang="T36">
                            <a:pos x="T16" y="T17"/>
                          </a:cxn>
                          <a:cxn ang="T37">
                            <a:pos x="T18" y="T19"/>
                          </a:cxn>
                          <a:cxn ang="T38">
                            <a:pos x="T20" y="T21"/>
                          </a:cxn>
                          <a:cxn ang="T39">
                            <a:pos x="T22" y="T23"/>
                          </a:cxn>
                          <a:cxn ang="T40">
                            <a:pos x="T24" y="T25"/>
                          </a:cxn>
                          <a:cxn ang="T41">
                            <a:pos x="T26" y="T27"/>
                          </a:cxn>
                        </a:cxnLst>
                        <a:rect l="T42" t="T43" r="T44" b="T45"/>
                        <a:pathLst>
                          <a:path w="185" h="280">
                            <a:moveTo>
                              <a:pt x="180" y="0"/>
                            </a:moveTo>
                            <a:cubicBezTo>
                              <a:pt x="177" y="8"/>
                              <a:pt x="178" y="18"/>
                              <a:pt x="172" y="24"/>
                            </a:cubicBezTo>
                            <a:cubicBezTo>
                              <a:pt x="166" y="30"/>
                              <a:pt x="153" y="25"/>
                              <a:pt x="148" y="32"/>
                            </a:cubicBezTo>
                            <a:cubicBezTo>
                              <a:pt x="112" y="82"/>
                              <a:pt x="150" y="87"/>
                              <a:pt x="100" y="120"/>
                            </a:cubicBezTo>
                            <a:cubicBezTo>
                              <a:pt x="90" y="149"/>
                              <a:pt x="44" y="192"/>
                              <a:pt x="44" y="192"/>
                            </a:cubicBezTo>
                            <a:cubicBezTo>
                              <a:pt x="41" y="200"/>
                              <a:pt x="42" y="210"/>
                              <a:pt x="36" y="216"/>
                            </a:cubicBezTo>
                            <a:cubicBezTo>
                              <a:pt x="30" y="222"/>
                              <a:pt x="15" y="216"/>
                              <a:pt x="12" y="224"/>
                            </a:cubicBezTo>
                            <a:cubicBezTo>
                              <a:pt x="0" y="259"/>
                              <a:pt x="24" y="267"/>
                              <a:pt x="44" y="280"/>
                            </a:cubicBezTo>
                            <a:cubicBezTo>
                              <a:pt x="89" y="265"/>
                              <a:pt x="93" y="245"/>
                              <a:pt x="108" y="200"/>
                            </a:cubicBezTo>
                            <a:cubicBezTo>
                              <a:pt x="112" y="187"/>
                              <a:pt x="130" y="185"/>
                              <a:pt x="140" y="176"/>
                            </a:cubicBezTo>
                            <a:cubicBezTo>
                              <a:pt x="149" y="169"/>
                              <a:pt x="156" y="160"/>
                              <a:pt x="164" y="152"/>
                            </a:cubicBezTo>
                            <a:cubicBezTo>
                              <a:pt x="185" y="88"/>
                              <a:pt x="185" y="120"/>
                              <a:pt x="164" y="56"/>
                            </a:cubicBezTo>
                            <a:cubicBezTo>
                              <a:pt x="169" y="37"/>
                              <a:pt x="175" y="19"/>
                              <a:pt x="180" y="0"/>
                            </a:cubicBezTo>
                            <a:close/>
                          </a:path>
                        </a:pathLst>
                      </a:custGeom>
                      <a:solidFill>
                        <a:srgbClr val="ECD846"/>
                      </a:solidFill>
                      <a:ln w="9525">
                        <a:solidFill>
                          <a:srgbClr val="CC99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</p:grpSp>
                <p:sp>
                  <p:nvSpPr>
                    <p:cNvPr id="465" name="Freeform 464"/>
                    <p:cNvSpPr/>
                    <p:nvPr/>
                  </p:nvSpPr>
                  <p:spPr>
                    <a:xfrm>
                      <a:off x="3622876" y="1608881"/>
                      <a:ext cx="476041" cy="544010"/>
                    </a:xfrm>
                    <a:custGeom>
                      <a:avLst/>
                      <a:gdLst>
                        <a:gd name="connsiteX0" fmla="*/ 335666 w 476041"/>
                        <a:gd name="connsiteY0" fmla="*/ 416689 h 544010"/>
                        <a:gd name="connsiteX1" fmla="*/ 335666 w 476041"/>
                        <a:gd name="connsiteY1" fmla="*/ 416689 h 544010"/>
                        <a:gd name="connsiteX2" fmla="*/ 416689 w 476041"/>
                        <a:gd name="connsiteY2" fmla="*/ 532435 h 544010"/>
                        <a:gd name="connsiteX3" fmla="*/ 451413 w 476041"/>
                        <a:gd name="connsiteY3" fmla="*/ 544010 h 544010"/>
                        <a:gd name="connsiteX4" fmla="*/ 451413 w 476041"/>
                        <a:gd name="connsiteY4" fmla="*/ 370390 h 544010"/>
                        <a:gd name="connsiteX5" fmla="*/ 428263 w 476041"/>
                        <a:gd name="connsiteY5" fmla="*/ 347241 h 544010"/>
                        <a:gd name="connsiteX6" fmla="*/ 393539 w 476041"/>
                        <a:gd name="connsiteY6" fmla="*/ 335666 h 544010"/>
                        <a:gd name="connsiteX7" fmla="*/ 347240 w 476041"/>
                        <a:gd name="connsiteY7" fmla="*/ 289367 h 544010"/>
                        <a:gd name="connsiteX8" fmla="*/ 289367 w 476041"/>
                        <a:gd name="connsiteY8" fmla="*/ 243068 h 544010"/>
                        <a:gd name="connsiteX9" fmla="*/ 266218 w 476041"/>
                        <a:gd name="connsiteY9" fmla="*/ 208344 h 544010"/>
                        <a:gd name="connsiteX10" fmla="*/ 208344 w 476041"/>
                        <a:gd name="connsiteY10" fmla="*/ 162046 h 544010"/>
                        <a:gd name="connsiteX11" fmla="*/ 138896 w 476041"/>
                        <a:gd name="connsiteY11" fmla="*/ 115747 h 544010"/>
                        <a:gd name="connsiteX12" fmla="*/ 115747 w 476041"/>
                        <a:gd name="connsiteY12" fmla="*/ 81023 h 544010"/>
                        <a:gd name="connsiteX13" fmla="*/ 81023 w 476041"/>
                        <a:gd name="connsiteY13" fmla="*/ 69448 h 544010"/>
                        <a:gd name="connsiteX14" fmla="*/ 69448 w 476041"/>
                        <a:gd name="connsiteY14" fmla="*/ 34724 h 544010"/>
                        <a:gd name="connsiteX15" fmla="*/ 34724 w 476041"/>
                        <a:gd name="connsiteY15" fmla="*/ 23149 h 544010"/>
                        <a:gd name="connsiteX16" fmla="*/ 0 w 476041"/>
                        <a:gd name="connsiteY16" fmla="*/ 0 h 544010"/>
                        <a:gd name="connsiteX17" fmla="*/ 11575 w 476041"/>
                        <a:gd name="connsiteY17" fmla="*/ 92597 h 544010"/>
                        <a:gd name="connsiteX18" fmla="*/ 34724 w 476041"/>
                        <a:gd name="connsiteY18" fmla="*/ 115747 h 544010"/>
                        <a:gd name="connsiteX19" fmla="*/ 57873 w 476041"/>
                        <a:gd name="connsiteY19" fmla="*/ 196770 h 544010"/>
                        <a:gd name="connsiteX20" fmla="*/ 81023 w 476041"/>
                        <a:gd name="connsiteY20" fmla="*/ 231494 h 544010"/>
                        <a:gd name="connsiteX21" fmla="*/ 115747 w 476041"/>
                        <a:gd name="connsiteY21" fmla="*/ 300942 h 544010"/>
                        <a:gd name="connsiteX22" fmla="*/ 185195 w 476041"/>
                        <a:gd name="connsiteY22" fmla="*/ 324091 h 544010"/>
                        <a:gd name="connsiteX23" fmla="*/ 254643 w 476041"/>
                        <a:gd name="connsiteY23" fmla="*/ 358815 h 544010"/>
                        <a:gd name="connsiteX24" fmla="*/ 289367 w 476041"/>
                        <a:gd name="connsiteY24" fmla="*/ 370390 h 544010"/>
                        <a:gd name="connsiteX25" fmla="*/ 324091 w 476041"/>
                        <a:gd name="connsiteY25" fmla="*/ 393539 h 544010"/>
                        <a:gd name="connsiteX26" fmla="*/ 335666 w 476041"/>
                        <a:gd name="connsiteY26" fmla="*/ 416689 h 544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476041" h="544010">
                          <a:moveTo>
                            <a:pt x="335666" y="416689"/>
                          </a:moveTo>
                          <a:lnTo>
                            <a:pt x="335666" y="416689"/>
                          </a:lnTo>
                          <a:cubicBezTo>
                            <a:pt x="370702" y="486759"/>
                            <a:pt x="360300" y="504240"/>
                            <a:pt x="416689" y="532435"/>
                          </a:cubicBezTo>
                          <a:cubicBezTo>
                            <a:pt x="427602" y="537891"/>
                            <a:pt x="439838" y="540152"/>
                            <a:pt x="451413" y="544010"/>
                          </a:cubicBezTo>
                          <a:cubicBezTo>
                            <a:pt x="474516" y="474697"/>
                            <a:pt x="476041" y="485320"/>
                            <a:pt x="451413" y="370390"/>
                          </a:cubicBezTo>
                          <a:cubicBezTo>
                            <a:pt x="449126" y="359719"/>
                            <a:pt x="437621" y="352856"/>
                            <a:pt x="428263" y="347241"/>
                          </a:cubicBezTo>
                          <a:cubicBezTo>
                            <a:pt x="417801" y="340964"/>
                            <a:pt x="405114" y="339524"/>
                            <a:pt x="393539" y="335666"/>
                          </a:cubicBezTo>
                          <a:cubicBezTo>
                            <a:pt x="378106" y="320233"/>
                            <a:pt x="365400" y="301474"/>
                            <a:pt x="347240" y="289367"/>
                          </a:cubicBezTo>
                          <a:cubicBezTo>
                            <a:pt x="321454" y="272177"/>
                            <a:pt x="308217" y="266632"/>
                            <a:pt x="289367" y="243068"/>
                          </a:cubicBezTo>
                          <a:cubicBezTo>
                            <a:pt x="280677" y="232205"/>
                            <a:pt x="274908" y="219207"/>
                            <a:pt x="266218" y="208344"/>
                          </a:cubicBezTo>
                          <a:cubicBezTo>
                            <a:pt x="241377" y="177293"/>
                            <a:pt x="241765" y="188783"/>
                            <a:pt x="208344" y="162046"/>
                          </a:cubicBezTo>
                          <a:cubicBezTo>
                            <a:pt x="149426" y="114911"/>
                            <a:pt x="232221" y="162408"/>
                            <a:pt x="138896" y="115747"/>
                          </a:cubicBezTo>
                          <a:cubicBezTo>
                            <a:pt x="131180" y="104172"/>
                            <a:pt x="126610" y="89713"/>
                            <a:pt x="115747" y="81023"/>
                          </a:cubicBezTo>
                          <a:cubicBezTo>
                            <a:pt x="106220" y="73401"/>
                            <a:pt x="89650" y="78075"/>
                            <a:pt x="81023" y="69448"/>
                          </a:cubicBezTo>
                          <a:cubicBezTo>
                            <a:pt x="72396" y="60821"/>
                            <a:pt x="78075" y="43351"/>
                            <a:pt x="69448" y="34724"/>
                          </a:cubicBezTo>
                          <a:cubicBezTo>
                            <a:pt x="60821" y="26097"/>
                            <a:pt x="45637" y="28605"/>
                            <a:pt x="34724" y="23149"/>
                          </a:cubicBezTo>
                          <a:cubicBezTo>
                            <a:pt x="22282" y="16928"/>
                            <a:pt x="11575" y="7716"/>
                            <a:pt x="0" y="0"/>
                          </a:cubicBezTo>
                          <a:cubicBezTo>
                            <a:pt x="3858" y="30866"/>
                            <a:pt x="2637" y="62803"/>
                            <a:pt x="11575" y="92597"/>
                          </a:cubicBezTo>
                          <a:cubicBezTo>
                            <a:pt x="14711" y="103050"/>
                            <a:pt x="29109" y="106389"/>
                            <a:pt x="34724" y="115747"/>
                          </a:cubicBezTo>
                          <a:cubicBezTo>
                            <a:pt x="45991" y="134525"/>
                            <a:pt x="50301" y="179102"/>
                            <a:pt x="57873" y="196770"/>
                          </a:cubicBezTo>
                          <a:cubicBezTo>
                            <a:pt x="63353" y="209556"/>
                            <a:pt x="73306" y="219919"/>
                            <a:pt x="81023" y="231494"/>
                          </a:cubicBezTo>
                          <a:cubicBezTo>
                            <a:pt x="87330" y="250416"/>
                            <a:pt x="96850" y="289132"/>
                            <a:pt x="115747" y="300942"/>
                          </a:cubicBezTo>
                          <a:cubicBezTo>
                            <a:pt x="136440" y="313875"/>
                            <a:pt x="162046" y="316375"/>
                            <a:pt x="185195" y="324091"/>
                          </a:cubicBezTo>
                          <a:cubicBezTo>
                            <a:pt x="272470" y="353183"/>
                            <a:pt x="164897" y="313942"/>
                            <a:pt x="254643" y="358815"/>
                          </a:cubicBezTo>
                          <a:cubicBezTo>
                            <a:pt x="265556" y="364271"/>
                            <a:pt x="278454" y="364934"/>
                            <a:pt x="289367" y="370390"/>
                          </a:cubicBezTo>
                          <a:cubicBezTo>
                            <a:pt x="301809" y="376611"/>
                            <a:pt x="313228" y="384849"/>
                            <a:pt x="324091" y="393539"/>
                          </a:cubicBezTo>
                          <a:cubicBezTo>
                            <a:pt x="356438" y="419417"/>
                            <a:pt x="333737" y="412831"/>
                            <a:pt x="335666" y="416689"/>
                          </a:cubicBezTo>
                          <a:close/>
                        </a:path>
                      </a:pathLst>
                    </a:custGeom>
                    <a:solidFill>
                      <a:srgbClr val="ECD846"/>
                    </a:solidFill>
                    <a:ln>
                      <a:solidFill>
                        <a:srgbClr val="CC99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400">
                        <a:defRPr/>
                      </a:pPr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80" name="Group 154"/>
                  <p:cNvGrpSpPr/>
                  <p:nvPr/>
                </p:nvGrpSpPr>
                <p:grpSpPr>
                  <a:xfrm rot="2633095">
                    <a:off x="3563888" y="1700808"/>
                    <a:ext cx="304572" cy="648072"/>
                    <a:chOff x="3622876" y="1044283"/>
                    <a:chExt cx="1960756" cy="3563452"/>
                  </a:xfrm>
                </p:grpSpPr>
                <p:grpSp>
                  <p:nvGrpSpPr>
                    <p:cNvPr id="981" name="Group 1280"/>
                    <p:cNvGrpSpPr>
                      <a:grpSpLocks/>
                    </p:cNvGrpSpPr>
                    <p:nvPr/>
                  </p:nvGrpSpPr>
                  <p:grpSpPr bwMode="auto">
                    <a:xfrm rot="18992529" flipH="1" flipV="1">
                      <a:off x="4245701" y="1044283"/>
                      <a:ext cx="1337931" cy="3563452"/>
                      <a:chOff x="2440" y="885"/>
                      <a:chExt cx="758" cy="2167"/>
                    </a:xfrm>
                  </p:grpSpPr>
                  <p:grpSp>
                    <p:nvGrpSpPr>
                      <p:cNvPr id="983" name="Group 128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40" y="885"/>
                        <a:ext cx="758" cy="2167"/>
                        <a:chOff x="2431" y="885"/>
                        <a:chExt cx="758" cy="2167"/>
                      </a:xfrm>
                    </p:grpSpPr>
                    <p:sp>
                      <p:nvSpPr>
                        <p:cNvPr id="458" name="Freeform 128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709" y="1037"/>
                          <a:ext cx="480" cy="1028"/>
                        </a:xfrm>
                        <a:custGeom>
                          <a:avLst/>
                          <a:gdLst>
                            <a:gd name="T0" fmla="*/ 471 w 480"/>
                            <a:gd name="T1" fmla="*/ 1017 h 1028"/>
                            <a:gd name="T2" fmla="*/ 468 w 480"/>
                            <a:gd name="T3" fmla="*/ 993 h 1028"/>
                            <a:gd name="T4" fmla="*/ 474 w 480"/>
                            <a:gd name="T5" fmla="*/ 957 h 1028"/>
                            <a:gd name="T6" fmla="*/ 468 w 480"/>
                            <a:gd name="T7" fmla="*/ 882 h 1028"/>
                            <a:gd name="T8" fmla="*/ 477 w 480"/>
                            <a:gd name="T9" fmla="*/ 816 h 1028"/>
                            <a:gd name="T10" fmla="*/ 474 w 480"/>
                            <a:gd name="T11" fmla="*/ 807 h 1028"/>
                            <a:gd name="T12" fmla="*/ 459 w 480"/>
                            <a:gd name="T13" fmla="*/ 750 h 1028"/>
                            <a:gd name="T14" fmla="*/ 459 w 480"/>
                            <a:gd name="T15" fmla="*/ 705 h 1028"/>
                            <a:gd name="T16" fmla="*/ 450 w 480"/>
                            <a:gd name="T17" fmla="*/ 708 h 1028"/>
                            <a:gd name="T18" fmla="*/ 456 w 480"/>
                            <a:gd name="T19" fmla="*/ 699 h 1028"/>
                            <a:gd name="T20" fmla="*/ 450 w 480"/>
                            <a:gd name="T21" fmla="*/ 669 h 1028"/>
                            <a:gd name="T22" fmla="*/ 444 w 480"/>
                            <a:gd name="T23" fmla="*/ 591 h 1028"/>
                            <a:gd name="T24" fmla="*/ 429 w 480"/>
                            <a:gd name="T25" fmla="*/ 510 h 1028"/>
                            <a:gd name="T26" fmla="*/ 432 w 480"/>
                            <a:gd name="T27" fmla="*/ 480 h 1028"/>
                            <a:gd name="T28" fmla="*/ 423 w 480"/>
                            <a:gd name="T29" fmla="*/ 483 h 1028"/>
                            <a:gd name="T30" fmla="*/ 408 w 480"/>
                            <a:gd name="T31" fmla="*/ 438 h 1028"/>
                            <a:gd name="T32" fmla="*/ 384 w 480"/>
                            <a:gd name="T33" fmla="*/ 408 h 1028"/>
                            <a:gd name="T34" fmla="*/ 372 w 480"/>
                            <a:gd name="T35" fmla="*/ 336 h 1028"/>
                            <a:gd name="T36" fmla="*/ 351 w 480"/>
                            <a:gd name="T37" fmla="*/ 330 h 1028"/>
                            <a:gd name="T38" fmla="*/ 345 w 480"/>
                            <a:gd name="T39" fmla="*/ 294 h 1028"/>
                            <a:gd name="T40" fmla="*/ 312 w 480"/>
                            <a:gd name="T41" fmla="*/ 222 h 1028"/>
                            <a:gd name="T42" fmla="*/ 306 w 480"/>
                            <a:gd name="T43" fmla="*/ 174 h 1028"/>
                            <a:gd name="T44" fmla="*/ 297 w 480"/>
                            <a:gd name="T45" fmla="*/ 177 h 1028"/>
                            <a:gd name="T46" fmla="*/ 291 w 480"/>
                            <a:gd name="T47" fmla="*/ 186 h 1028"/>
                            <a:gd name="T48" fmla="*/ 279 w 480"/>
                            <a:gd name="T49" fmla="*/ 156 h 1028"/>
                            <a:gd name="T50" fmla="*/ 246 w 480"/>
                            <a:gd name="T51" fmla="*/ 147 h 1028"/>
                            <a:gd name="T52" fmla="*/ 225 w 480"/>
                            <a:gd name="T53" fmla="*/ 132 h 1028"/>
                            <a:gd name="T54" fmla="*/ 201 w 480"/>
                            <a:gd name="T55" fmla="*/ 105 h 1028"/>
                            <a:gd name="T56" fmla="*/ 159 w 480"/>
                            <a:gd name="T57" fmla="*/ 96 h 1028"/>
                            <a:gd name="T58" fmla="*/ 102 w 480"/>
                            <a:gd name="T59" fmla="*/ 63 h 1028"/>
                            <a:gd name="T60" fmla="*/ 78 w 480"/>
                            <a:gd name="T61" fmla="*/ 33 h 1028"/>
                            <a:gd name="T62" fmla="*/ 51 w 480"/>
                            <a:gd name="T63" fmla="*/ 12 h 1028"/>
                            <a:gd name="T64" fmla="*/ 33 w 480"/>
                            <a:gd name="T65" fmla="*/ 0 h 1028"/>
                            <a:gd name="T66" fmla="*/ 21 w 480"/>
                            <a:gd name="T67" fmla="*/ 48 h 1028"/>
                            <a:gd name="T68" fmla="*/ 48 w 480"/>
                            <a:gd name="T69" fmla="*/ 132 h 1028"/>
                            <a:gd name="T70" fmla="*/ 117 w 480"/>
                            <a:gd name="T71" fmla="*/ 108 h 1028"/>
                            <a:gd name="T72" fmla="*/ 126 w 480"/>
                            <a:gd name="T73" fmla="*/ 120 h 1028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w 480"/>
                            <a:gd name="T112" fmla="*/ 0 h 1028"/>
                            <a:gd name="T113" fmla="*/ 480 w 480"/>
                            <a:gd name="T114" fmla="*/ 1028 h 1028"/>
                          </a:gdLst>
                          <a:ahLst/>
                          <a:cxnLst>
                            <a:cxn ang="T74">
                              <a:pos x="T0" y="T1"/>
                            </a:cxn>
                            <a:cxn ang="T75">
                              <a:pos x="T2" y="T3"/>
                            </a:cxn>
                            <a:cxn ang="T76">
                              <a:pos x="T4" y="T5"/>
                            </a:cxn>
                            <a:cxn ang="T77">
                              <a:pos x="T6" y="T7"/>
                            </a:cxn>
                            <a:cxn ang="T78">
                              <a:pos x="T8" y="T9"/>
                            </a:cxn>
                            <a:cxn ang="T79">
                              <a:pos x="T10" y="T11"/>
                            </a:cxn>
                            <a:cxn ang="T80">
                              <a:pos x="T12" y="T13"/>
                            </a:cxn>
                            <a:cxn ang="T81">
                              <a:pos x="T14" y="T15"/>
                            </a:cxn>
                            <a:cxn ang="T82">
                              <a:pos x="T16" y="T17"/>
                            </a:cxn>
                            <a:cxn ang="T83">
                              <a:pos x="T18" y="T19"/>
                            </a:cxn>
                            <a:cxn ang="T84">
                              <a:pos x="T20" y="T21"/>
                            </a:cxn>
                            <a:cxn ang="T85">
                              <a:pos x="T22" y="T23"/>
                            </a:cxn>
                            <a:cxn ang="T86">
                              <a:pos x="T24" y="T25"/>
                            </a:cxn>
                            <a:cxn ang="T87">
                              <a:pos x="T26" y="T27"/>
                            </a:cxn>
                            <a:cxn ang="T88">
                              <a:pos x="T28" y="T29"/>
                            </a:cxn>
                            <a:cxn ang="T89">
                              <a:pos x="T30" y="T31"/>
                            </a:cxn>
                            <a:cxn ang="T90">
                              <a:pos x="T32" y="T33"/>
                            </a:cxn>
                            <a:cxn ang="T91">
                              <a:pos x="T34" y="T35"/>
                            </a:cxn>
                            <a:cxn ang="T92">
                              <a:pos x="T36" y="T37"/>
                            </a:cxn>
                            <a:cxn ang="T93">
                              <a:pos x="T38" y="T39"/>
                            </a:cxn>
                            <a:cxn ang="T94">
                              <a:pos x="T40" y="T41"/>
                            </a:cxn>
                            <a:cxn ang="T95">
                              <a:pos x="T42" y="T43"/>
                            </a:cxn>
                            <a:cxn ang="T96">
                              <a:pos x="T44" y="T45"/>
                            </a:cxn>
                            <a:cxn ang="T97">
                              <a:pos x="T46" y="T47"/>
                            </a:cxn>
                            <a:cxn ang="T98">
                              <a:pos x="T48" y="T49"/>
                            </a:cxn>
                            <a:cxn ang="T99">
                              <a:pos x="T50" y="T51"/>
                            </a:cxn>
                            <a:cxn ang="T100">
                              <a:pos x="T52" y="T53"/>
                            </a:cxn>
                            <a:cxn ang="T101">
                              <a:pos x="T54" y="T55"/>
                            </a:cxn>
                            <a:cxn ang="T102">
                              <a:pos x="T56" y="T57"/>
                            </a:cxn>
                            <a:cxn ang="T103">
                              <a:pos x="T58" y="T59"/>
                            </a:cxn>
                            <a:cxn ang="T104">
                              <a:pos x="T60" y="T61"/>
                            </a:cxn>
                            <a:cxn ang="T105">
                              <a:pos x="T62" y="T63"/>
                            </a:cxn>
                            <a:cxn ang="T106">
                              <a:pos x="T64" y="T65"/>
                            </a:cxn>
                            <a:cxn ang="T107">
                              <a:pos x="T66" y="T67"/>
                            </a:cxn>
                            <a:cxn ang="T108">
                              <a:pos x="T68" y="T69"/>
                            </a:cxn>
                            <a:cxn ang="T109">
                              <a:pos x="T70" y="T71"/>
                            </a:cxn>
                            <a:cxn ang="T110">
                              <a:pos x="T72" y="T73"/>
                            </a:cxn>
                          </a:cxnLst>
                          <a:rect l="T111" t="T112" r="T113" b="T114"/>
                          <a:pathLst>
                            <a:path w="480" h="1028">
                              <a:moveTo>
                                <a:pt x="471" y="1017"/>
                              </a:moveTo>
                              <a:cubicBezTo>
                                <a:pt x="480" y="983"/>
                                <a:pt x="471" y="1028"/>
                                <a:pt x="468" y="993"/>
                              </a:cubicBezTo>
                              <a:cubicBezTo>
                                <a:pt x="467" y="982"/>
                                <a:pt x="471" y="968"/>
                                <a:pt x="474" y="957"/>
                              </a:cubicBezTo>
                              <a:cubicBezTo>
                                <a:pt x="470" y="931"/>
                                <a:pt x="476" y="907"/>
                                <a:pt x="468" y="882"/>
                              </a:cubicBezTo>
                              <a:cubicBezTo>
                                <a:pt x="470" y="860"/>
                                <a:pt x="474" y="838"/>
                                <a:pt x="477" y="816"/>
                              </a:cubicBezTo>
                              <a:cubicBezTo>
                                <a:pt x="476" y="813"/>
                                <a:pt x="474" y="810"/>
                                <a:pt x="474" y="807"/>
                              </a:cubicBezTo>
                              <a:cubicBezTo>
                                <a:pt x="474" y="782"/>
                                <a:pt x="461" y="775"/>
                                <a:pt x="459" y="750"/>
                              </a:cubicBezTo>
                              <a:cubicBezTo>
                                <a:pt x="458" y="739"/>
                                <a:pt x="459" y="705"/>
                                <a:pt x="459" y="705"/>
                              </a:cubicBezTo>
                              <a:cubicBezTo>
                                <a:pt x="456" y="706"/>
                                <a:pt x="451" y="711"/>
                                <a:pt x="450" y="708"/>
                              </a:cubicBezTo>
                              <a:cubicBezTo>
                                <a:pt x="448" y="705"/>
                                <a:pt x="456" y="703"/>
                                <a:pt x="456" y="699"/>
                              </a:cubicBezTo>
                              <a:cubicBezTo>
                                <a:pt x="457" y="688"/>
                                <a:pt x="453" y="679"/>
                                <a:pt x="450" y="669"/>
                              </a:cubicBezTo>
                              <a:cubicBezTo>
                                <a:pt x="453" y="642"/>
                                <a:pt x="453" y="617"/>
                                <a:pt x="444" y="591"/>
                              </a:cubicBezTo>
                              <a:cubicBezTo>
                                <a:pt x="459" y="547"/>
                                <a:pt x="462" y="546"/>
                                <a:pt x="429" y="510"/>
                              </a:cubicBezTo>
                              <a:cubicBezTo>
                                <a:pt x="428" y="519"/>
                                <a:pt x="435" y="472"/>
                                <a:pt x="432" y="480"/>
                              </a:cubicBezTo>
                              <a:cubicBezTo>
                                <a:pt x="431" y="483"/>
                                <a:pt x="424" y="486"/>
                                <a:pt x="423" y="483"/>
                              </a:cubicBezTo>
                              <a:cubicBezTo>
                                <a:pt x="408" y="434"/>
                                <a:pt x="437" y="445"/>
                                <a:pt x="408" y="438"/>
                              </a:cubicBezTo>
                              <a:cubicBezTo>
                                <a:pt x="400" y="428"/>
                                <a:pt x="391" y="419"/>
                                <a:pt x="384" y="408"/>
                              </a:cubicBezTo>
                              <a:cubicBezTo>
                                <a:pt x="382" y="394"/>
                                <a:pt x="382" y="346"/>
                                <a:pt x="372" y="336"/>
                              </a:cubicBezTo>
                              <a:cubicBezTo>
                                <a:pt x="367" y="331"/>
                                <a:pt x="358" y="332"/>
                                <a:pt x="351" y="330"/>
                              </a:cubicBezTo>
                              <a:cubicBezTo>
                                <a:pt x="347" y="315"/>
                                <a:pt x="353" y="307"/>
                                <a:pt x="345" y="294"/>
                              </a:cubicBezTo>
                              <a:cubicBezTo>
                                <a:pt x="345" y="291"/>
                                <a:pt x="341" y="212"/>
                                <a:pt x="312" y="222"/>
                              </a:cubicBezTo>
                              <a:cubicBezTo>
                                <a:pt x="305" y="202"/>
                                <a:pt x="312" y="168"/>
                                <a:pt x="306" y="174"/>
                              </a:cubicBezTo>
                              <a:cubicBezTo>
                                <a:pt x="304" y="176"/>
                                <a:pt x="299" y="175"/>
                                <a:pt x="297" y="177"/>
                              </a:cubicBezTo>
                              <a:cubicBezTo>
                                <a:pt x="295" y="179"/>
                                <a:pt x="283" y="211"/>
                                <a:pt x="291" y="186"/>
                              </a:cubicBezTo>
                              <a:cubicBezTo>
                                <a:pt x="289" y="177"/>
                                <a:pt x="287" y="162"/>
                                <a:pt x="279" y="156"/>
                              </a:cubicBezTo>
                              <a:cubicBezTo>
                                <a:pt x="270" y="149"/>
                                <a:pt x="246" y="147"/>
                                <a:pt x="246" y="147"/>
                              </a:cubicBezTo>
                              <a:cubicBezTo>
                                <a:pt x="240" y="141"/>
                                <a:pt x="231" y="138"/>
                                <a:pt x="225" y="132"/>
                              </a:cubicBezTo>
                              <a:cubicBezTo>
                                <a:pt x="213" y="120"/>
                                <a:pt x="218" y="114"/>
                                <a:pt x="201" y="105"/>
                              </a:cubicBezTo>
                              <a:cubicBezTo>
                                <a:pt x="182" y="110"/>
                                <a:pt x="176" y="102"/>
                                <a:pt x="159" y="96"/>
                              </a:cubicBezTo>
                              <a:cubicBezTo>
                                <a:pt x="143" y="80"/>
                                <a:pt x="119" y="78"/>
                                <a:pt x="102" y="63"/>
                              </a:cubicBezTo>
                              <a:cubicBezTo>
                                <a:pt x="64" y="29"/>
                                <a:pt x="97" y="59"/>
                                <a:pt x="78" y="33"/>
                              </a:cubicBezTo>
                              <a:cubicBezTo>
                                <a:pt x="72" y="24"/>
                                <a:pt x="59" y="18"/>
                                <a:pt x="51" y="12"/>
                              </a:cubicBezTo>
                              <a:cubicBezTo>
                                <a:pt x="45" y="8"/>
                                <a:pt x="33" y="0"/>
                                <a:pt x="33" y="0"/>
                              </a:cubicBezTo>
                              <a:cubicBezTo>
                                <a:pt x="0" y="11"/>
                                <a:pt x="11" y="11"/>
                                <a:pt x="21" y="48"/>
                              </a:cubicBezTo>
                              <a:cubicBezTo>
                                <a:pt x="23" y="55"/>
                                <a:pt x="41" y="129"/>
                                <a:pt x="48" y="132"/>
                              </a:cubicBezTo>
                              <a:cubicBezTo>
                                <a:pt x="78" y="126"/>
                                <a:pt x="90" y="103"/>
                                <a:pt x="117" y="108"/>
                              </a:cubicBezTo>
                              <a:cubicBezTo>
                                <a:pt x="124" y="118"/>
                                <a:pt x="120" y="114"/>
                                <a:pt x="126" y="120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grpSp>
                      <p:nvGrpSpPr>
                        <p:cNvPr id="986" name="Group 128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31" y="885"/>
                          <a:ext cx="758" cy="2167"/>
                          <a:chOff x="2431" y="885"/>
                          <a:chExt cx="758" cy="2167"/>
                        </a:xfrm>
                      </p:grpSpPr>
                      <p:sp>
                        <p:nvSpPr>
                          <p:cNvPr id="460" name="Oval 12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476" y="1157"/>
                            <a:ext cx="681" cy="1542"/>
                          </a:xfrm>
                          <a:prstGeom prst="ellipse">
                            <a:avLst/>
                          </a:pr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461" name="Freeform 128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95" y="2048"/>
                            <a:ext cx="294" cy="993"/>
                          </a:xfrm>
                          <a:custGeom>
                            <a:avLst/>
                            <a:gdLst>
                              <a:gd name="T0" fmla="*/ 0 w 294"/>
                              <a:gd name="T1" fmla="*/ 993 h 993"/>
                              <a:gd name="T2" fmla="*/ 15 w 294"/>
                              <a:gd name="T3" fmla="*/ 942 h 993"/>
                              <a:gd name="T4" fmla="*/ 30 w 294"/>
                              <a:gd name="T5" fmla="*/ 921 h 993"/>
                              <a:gd name="T6" fmla="*/ 51 w 294"/>
                              <a:gd name="T7" fmla="*/ 897 h 993"/>
                              <a:gd name="T8" fmla="*/ 66 w 294"/>
                              <a:gd name="T9" fmla="*/ 855 h 993"/>
                              <a:gd name="T10" fmla="*/ 78 w 294"/>
                              <a:gd name="T11" fmla="*/ 837 h 993"/>
                              <a:gd name="T12" fmla="*/ 84 w 294"/>
                              <a:gd name="T13" fmla="*/ 828 h 993"/>
                              <a:gd name="T14" fmla="*/ 108 w 294"/>
                              <a:gd name="T15" fmla="*/ 795 h 993"/>
                              <a:gd name="T16" fmla="*/ 129 w 294"/>
                              <a:gd name="T17" fmla="*/ 714 h 993"/>
                              <a:gd name="T18" fmla="*/ 147 w 294"/>
                              <a:gd name="T19" fmla="*/ 675 h 993"/>
                              <a:gd name="T20" fmla="*/ 162 w 294"/>
                              <a:gd name="T21" fmla="*/ 627 h 993"/>
                              <a:gd name="T22" fmla="*/ 204 w 294"/>
                              <a:gd name="T23" fmla="*/ 519 h 993"/>
                              <a:gd name="T24" fmla="*/ 141 w 294"/>
                              <a:gd name="T25" fmla="*/ 543 h 993"/>
                              <a:gd name="T26" fmla="*/ 99 w 294"/>
                              <a:gd name="T27" fmla="*/ 597 h 993"/>
                              <a:gd name="T28" fmla="*/ 81 w 294"/>
                              <a:gd name="T29" fmla="*/ 672 h 993"/>
                              <a:gd name="T30" fmla="*/ 69 w 294"/>
                              <a:gd name="T31" fmla="*/ 690 h 993"/>
                              <a:gd name="T32" fmla="*/ 78 w 294"/>
                              <a:gd name="T33" fmla="*/ 708 h 993"/>
                              <a:gd name="T34" fmla="*/ 45 w 294"/>
                              <a:gd name="T35" fmla="*/ 765 h 993"/>
                              <a:gd name="T36" fmla="*/ 42 w 294"/>
                              <a:gd name="T37" fmla="*/ 789 h 993"/>
                              <a:gd name="T38" fmla="*/ 39 w 294"/>
                              <a:gd name="T39" fmla="*/ 801 h 993"/>
                              <a:gd name="T40" fmla="*/ 15 w 294"/>
                              <a:gd name="T41" fmla="*/ 753 h 993"/>
                              <a:gd name="T42" fmla="*/ 51 w 294"/>
                              <a:gd name="T43" fmla="*/ 696 h 993"/>
                              <a:gd name="T44" fmla="*/ 69 w 294"/>
                              <a:gd name="T45" fmla="*/ 675 h 993"/>
                              <a:gd name="T46" fmla="*/ 114 w 294"/>
                              <a:gd name="T47" fmla="*/ 612 h 993"/>
                              <a:gd name="T48" fmla="*/ 129 w 294"/>
                              <a:gd name="T49" fmla="*/ 597 h 993"/>
                              <a:gd name="T50" fmla="*/ 141 w 294"/>
                              <a:gd name="T51" fmla="*/ 567 h 993"/>
                              <a:gd name="T52" fmla="*/ 153 w 294"/>
                              <a:gd name="T53" fmla="*/ 525 h 993"/>
                              <a:gd name="T54" fmla="*/ 168 w 294"/>
                              <a:gd name="T55" fmla="*/ 507 h 993"/>
                              <a:gd name="T56" fmla="*/ 174 w 294"/>
                              <a:gd name="T57" fmla="*/ 489 h 993"/>
                              <a:gd name="T58" fmla="*/ 180 w 294"/>
                              <a:gd name="T59" fmla="*/ 477 h 993"/>
                              <a:gd name="T60" fmla="*/ 210 w 294"/>
                              <a:gd name="T61" fmla="*/ 417 h 993"/>
                              <a:gd name="T62" fmla="*/ 225 w 294"/>
                              <a:gd name="T63" fmla="*/ 387 h 993"/>
                              <a:gd name="T64" fmla="*/ 231 w 294"/>
                              <a:gd name="T65" fmla="*/ 369 h 993"/>
                              <a:gd name="T66" fmla="*/ 234 w 294"/>
                              <a:gd name="T67" fmla="*/ 324 h 993"/>
                              <a:gd name="T68" fmla="*/ 246 w 294"/>
                              <a:gd name="T69" fmla="*/ 306 h 993"/>
                              <a:gd name="T70" fmla="*/ 252 w 294"/>
                              <a:gd name="T71" fmla="*/ 288 h 993"/>
                              <a:gd name="T72" fmla="*/ 261 w 294"/>
                              <a:gd name="T73" fmla="*/ 216 h 993"/>
                              <a:gd name="T74" fmla="*/ 279 w 294"/>
                              <a:gd name="T75" fmla="*/ 189 h 993"/>
                              <a:gd name="T76" fmla="*/ 261 w 294"/>
                              <a:gd name="T77" fmla="*/ 168 h 993"/>
                              <a:gd name="T78" fmla="*/ 282 w 294"/>
                              <a:gd name="T79" fmla="*/ 132 h 993"/>
                              <a:gd name="T80" fmla="*/ 294 w 294"/>
                              <a:gd name="T81" fmla="*/ 105 h 993"/>
                              <a:gd name="T82" fmla="*/ 279 w 294"/>
                              <a:gd name="T83" fmla="*/ 75 h 993"/>
                              <a:gd name="T84" fmla="*/ 288 w 294"/>
                              <a:gd name="T85" fmla="*/ 0 h 993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w 294"/>
                              <a:gd name="T130" fmla="*/ 0 h 993"/>
                              <a:gd name="T131" fmla="*/ 294 w 294"/>
                              <a:gd name="T132" fmla="*/ 993 h 993"/>
                            </a:gdLst>
                            <a:ahLst/>
                            <a:cxnLst>
                              <a:cxn ang="T86">
                                <a:pos x="T0" y="T1"/>
                              </a:cxn>
                              <a:cxn ang="T87">
                                <a:pos x="T2" y="T3"/>
                              </a:cxn>
                              <a:cxn ang="T88">
                                <a:pos x="T4" y="T5"/>
                              </a:cxn>
                              <a:cxn ang="T89">
                                <a:pos x="T6" y="T7"/>
                              </a:cxn>
                              <a:cxn ang="T90">
                                <a:pos x="T8" y="T9"/>
                              </a:cxn>
                              <a:cxn ang="T91">
                                <a:pos x="T10" y="T11"/>
                              </a:cxn>
                              <a:cxn ang="T92">
                                <a:pos x="T12" y="T13"/>
                              </a:cxn>
                              <a:cxn ang="T93">
                                <a:pos x="T14" y="T15"/>
                              </a:cxn>
                              <a:cxn ang="T94">
                                <a:pos x="T16" y="T17"/>
                              </a:cxn>
                              <a:cxn ang="T95">
                                <a:pos x="T18" y="T19"/>
                              </a:cxn>
                              <a:cxn ang="T96">
                                <a:pos x="T20" y="T21"/>
                              </a:cxn>
                              <a:cxn ang="T97">
                                <a:pos x="T22" y="T23"/>
                              </a:cxn>
                              <a:cxn ang="T98">
                                <a:pos x="T24" y="T25"/>
                              </a:cxn>
                              <a:cxn ang="T99">
                                <a:pos x="T26" y="T27"/>
                              </a:cxn>
                              <a:cxn ang="T100">
                                <a:pos x="T28" y="T29"/>
                              </a:cxn>
                              <a:cxn ang="T101">
                                <a:pos x="T30" y="T31"/>
                              </a:cxn>
                              <a:cxn ang="T102">
                                <a:pos x="T32" y="T33"/>
                              </a:cxn>
                              <a:cxn ang="T103">
                                <a:pos x="T34" y="T35"/>
                              </a:cxn>
                              <a:cxn ang="T104">
                                <a:pos x="T36" y="T37"/>
                              </a:cxn>
                              <a:cxn ang="T105">
                                <a:pos x="T38" y="T39"/>
                              </a:cxn>
                              <a:cxn ang="T106">
                                <a:pos x="T40" y="T41"/>
                              </a:cxn>
                              <a:cxn ang="T107">
                                <a:pos x="T42" y="T43"/>
                              </a:cxn>
                              <a:cxn ang="T108">
                                <a:pos x="T44" y="T45"/>
                              </a:cxn>
                              <a:cxn ang="T109">
                                <a:pos x="T46" y="T47"/>
                              </a:cxn>
                              <a:cxn ang="T110">
                                <a:pos x="T48" y="T49"/>
                              </a:cxn>
                              <a:cxn ang="T111">
                                <a:pos x="T50" y="T51"/>
                              </a:cxn>
                              <a:cxn ang="T112">
                                <a:pos x="T52" y="T53"/>
                              </a:cxn>
                              <a:cxn ang="T113">
                                <a:pos x="T54" y="T55"/>
                              </a:cxn>
                              <a:cxn ang="T114">
                                <a:pos x="T56" y="T57"/>
                              </a:cxn>
                              <a:cxn ang="T115">
                                <a:pos x="T58" y="T59"/>
                              </a:cxn>
                              <a:cxn ang="T116">
                                <a:pos x="T60" y="T61"/>
                              </a:cxn>
                              <a:cxn ang="T117">
                                <a:pos x="T62" y="T63"/>
                              </a:cxn>
                              <a:cxn ang="T118">
                                <a:pos x="T64" y="T65"/>
                              </a:cxn>
                              <a:cxn ang="T119">
                                <a:pos x="T66" y="T67"/>
                              </a:cxn>
                              <a:cxn ang="T120">
                                <a:pos x="T68" y="T69"/>
                              </a:cxn>
                              <a:cxn ang="T121">
                                <a:pos x="T70" y="T71"/>
                              </a:cxn>
                              <a:cxn ang="T122">
                                <a:pos x="T72" y="T73"/>
                              </a:cxn>
                              <a:cxn ang="T123">
                                <a:pos x="T74" y="T75"/>
                              </a:cxn>
                              <a:cxn ang="T124">
                                <a:pos x="T76" y="T77"/>
                              </a:cxn>
                              <a:cxn ang="T125">
                                <a:pos x="T78" y="T79"/>
                              </a:cxn>
                              <a:cxn ang="T126">
                                <a:pos x="T80" y="T81"/>
                              </a:cxn>
                              <a:cxn ang="T127">
                                <a:pos x="T82" y="T83"/>
                              </a:cxn>
                              <a:cxn ang="T128">
                                <a:pos x="T84" y="T85"/>
                              </a:cxn>
                            </a:cxnLst>
                            <a:rect l="T129" t="T130" r="T131" b="T132"/>
                            <a:pathLst>
                              <a:path w="294" h="993">
                                <a:moveTo>
                                  <a:pt x="0" y="993"/>
                                </a:moveTo>
                                <a:cubicBezTo>
                                  <a:pt x="5" y="973"/>
                                  <a:pt x="0" y="957"/>
                                  <a:pt x="15" y="942"/>
                                </a:cubicBezTo>
                                <a:cubicBezTo>
                                  <a:pt x="22" y="921"/>
                                  <a:pt x="15" y="926"/>
                                  <a:pt x="30" y="921"/>
                                </a:cubicBezTo>
                                <a:cubicBezTo>
                                  <a:pt x="34" y="908"/>
                                  <a:pt x="43" y="907"/>
                                  <a:pt x="51" y="897"/>
                                </a:cubicBezTo>
                                <a:cubicBezTo>
                                  <a:pt x="61" y="885"/>
                                  <a:pt x="62" y="869"/>
                                  <a:pt x="66" y="855"/>
                                </a:cubicBezTo>
                                <a:cubicBezTo>
                                  <a:pt x="68" y="848"/>
                                  <a:pt x="74" y="843"/>
                                  <a:pt x="78" y="837"/>
                                </a:cubicBezTo>
                                <a:cubicBezTo>
                                  <a:pt x="80" y="834"/>
                                  <a:pt x="84" y="828"/>
                                  <a:pt x="84" y="828"/>
                                </a:cubicBezTo>
                                <a:cubicBezTo>
                                  <a:pt x="88" y="811"/>
                                  <a:pt x="90" y="801"/>
                                  <a:pt x="108" y="795"/>
                                </a:cubicBezTo>
                                <a:cubicBezTo>
                                  <a:pt x="117" y="769"/>
                                  <a:pt x="122" y="741"/>
                                  <a:pt x="129" y="714"/>
                                </a:cubicBezTo>
                                <a:cubicBezTo>
                                  <a:pt x="134" y="696"/>
                                  <a:pt x="132" y="685"/>
                                  <a:pt x="147" y="675"/>
                                </a:cubicBezTo>
                                <a:cubicBezTo>
                                  <a:pt x="152" y="659"/>
                                  <a:pt x="158" y="643"/>
                                  <a:pt x="162" y="627"/>
                                </a:cubicBezTo>
                                <a:cubicBezTo>
                                  <a:pt x="164" y="594"/>
                                  <a:pt x="162" y="526"/>
                                  <a:pt x="204" y="519"/>
                                </a:cubicBezTo>
                                <a:cubicBezTo>
                                  <a:pt x="176" y="513"/>
                                  <a:pt x="163" y="528"/>
                                  <a:pt x="141" y="543"/>
                                </a:cubicBezTo>
                                <a:cubicBezTo>
                                  <a:pt x="128" y="562"/>
                                  <a:pt x="112" y="578"/>
                                  <a:pt x="99" y="597"/>
                                </a:cubicBezTo>
                                <a:cubicBezTo>
                                  <a:pt x="97" y="634"/>
                                  <a:pt x="96" y="645"/>
                                  <a:pt x="81" y="672"/>
                                </a:cubicBezTo>
                                <a:cubicBezTo>
                                  <a:pt x="77" y="678"/>
                                  <a:pt x="71" y="683"/>
                                  <a:pt x="69" y="690"/>
                                </a:cubicBezTo>
                                <a:cubicBezTo>
                                  <a:pt x="67" y="696"/>
                                  <a:pt x="78" y="708"/>
                                  <a:pt x="78" y="708"/>
                                </a:cubicBezTo>
                                <a:cubicBezTo>
                                  <a:pt x="75" y="732"/>
                                  <a:pt x="58" y="745"/>
                                  <a:pt x="45" y="765"/>
                                </a:cubicBezTo>
                                <a:cubicBezTo>
                                  <a:pt x="44" y="773"/>
                                  <a:pt x="43" y="781"/>
                                  <a:pt x="42" y="789"/>
                                </a:cubicBezTo>
                                <a:cubicBezTo>
                                  <a:pt x="41" y="793"/>
                                  <a:pt x="41" y="805"/>
                                  <a:pt x="39" y="801"/>
                                </a:cubicBezTo>
                                <a:cubicBezTo>
                                  <a:pt x="34" y="789"/>
                                  <a:pt x="18" y="766"/>
                                  <a:pt x="15" y="753"/>
                                </a:cubicBezTo>
                                <a:cubicBezTo>
                                  <a:pt x="17" y="731"/>
                                  <a:pt x="36" y="713"/>
                                  <a:pt x="51" y="696"/>
                                </a:cubicBezTo>
                                <a:cubicBezTo>
                                  <a:pt x="60" y="686"/>
                                  <a:pt x="63" y="687"/>
                                  <a:pt x="69" y="675"/>
                                </a:cubicBezTo>
                                <a:cubicBezTo>
                                  <a:pt x="80" y="653"/>
                                  <a:pt x="93" y="626"/>
                                  <a:pt x="114" y="612"/>
                                </a:cubicBezTo>
                                <a:cubicBezTo>
                                  <a:pt x="118" y="606"/>
                                  <a:pt x="125" y="603"/>
                                  <a:pt x="129" y="597"/>
                                </a:cubicBezTo>
                                <a:cubicBezTo>
                                  <a:pt x="135" y="589"/>
                                  <a:pt x="135" y="576"/>
                                  <a:pt x="141" y="567"/>
                                </a:cubicBezTo>
                                <a:cubicBezTo>
                                  <a:pt x="143" y="556"/>
                                  <a:pt x="145" y="533"/>
                                  <a:pt x="153" y="525"/>
                                </a:cubicBezTo>
                                <a:cubicBezTo>
                                  <a:pt x="159" y="519"/>
                                  <a:pt x="165" y="515"/>
                                  <a:pt x="168" y="507"/>
                                </a:cubicBezTo>
                                <a:cubicBezTo>
                                  <a:pt x="171" y="501"/>
                                  <a:pt x="171" y="495"/>
                                  <a:pt x="174" y="489"/>
                                </a:cubicBezTo>
                                <a:cubicBezTo>
                                  <a:pt x="176" y="485"/>
                                  <a:pt x="178" y="481"/>
                                  <a:pt x="180" y="477"/>
                                </a:cubicBezTo>
                                <a:cubicBezTo>
                                  <a:pt x="183" y="444"/>
                                  <a:pt x="199" y="449"/>
                                  <a:pt x="210" y="417"/>
                                </a:cubicBezTo>
                                <a:cubicBezTo>
                                  <a:pt x="216" y="419"/>
                                  <a:pt x="221" y="389"/>
                                  <a:pt x="225" y="387"/>
                                </a:cubicBezTo>
                                <a:cubicBezTo>
                                  <a:pt x="230" y="384"/>
                                  <a:pt x="231" y="369"/>
                                  <a:pt x="231" y="369"/>
                                </a:cubicBezTo>
                                <a:cubicBezTo>
                                  <a:pt x="232" y="354"/>
                                  <a:pt x="231" y="339"/>
                                  <a:pt x="234" y="324"/>
                                </a:cubicBezTo>
                                <a:cubicBezTo>
                                  <a:pt x="236" y="317"/>
                                  <a:pt x="244" y="313"/>
                                  <a:pt x="246" y="306"/>
                                </a:cubicBezTo>
                                <a:cubicBezTo>
                                  <a:pt x="248" y="300"/>
                                  <a:pt x="252" y="288"/>
                                  <a:pt x="252" y="288"/>
                                </a:cubicBezTo>
                                <a:cubicBezTo>
                                  <a:pt x="245" y="268"/>
                                  <a:pt x="250" y="235"/>
                                  <a:pt x="261" y="216"/>
                                </a:cubicBezTo>
                                <a:cubicBezTo>
                                  <a:pt x="266" y="207"/>
                                  <a:pt x="279" y="189"/>
                                  <a:pt x="279" y="189"/>
                                </a:cubicBezTo>
                                <a:cubicBezTo>
                                  <a:pt x="274" y="174"/>
                                  <a:pt x="266" y="183"/>
                                  <a:pt x="261" y="168"/>
                                </a:cubicBezTo>
                                <a:cubicBezTo>
                                  <a:pt x="265" y="152"/>
                                  <a:pt x="268" y="142"/>
                                  <a:pt x="282" y="132"/>
                                </a:cubicBezTo>
                                <a:cubicBezTo>
                                  <a:pt x="289" y="111"/>
                                  <a:pt x="284" y="119"/>
                                  <a:pt x="294" y="105"/>
                                </a:cubicBezTo>
                                <a:cubicBezTo>
                                  <a:pt x="282" y="97"/>
                                  <a:pt x="283" y="88"/>
                                  <a:pt x="279" y="75"/>
                                </a:cubicBezTo>
                                <a:cubicBezTo>
                                  <a:pt x="285" y="6"/>
                                  <a:pt x="278" y="30"/>
                                  <a:pt x="288" y="0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1905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462" name="Freeform 128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431" y="1066"/>
                            <a:ext cx="432" cy="1986"/>
                          </a:xfrm>
                          <a:custGeom>
                            <a:avLst/>
                            <a:gdLst>
                              <a:gd name="T0" fmla="*/ 427 w 432"/>
                              <a:gd name="T1" fmla="*/ 1986 h 1986"/>
                              <a:gd name="T2" fmla="*/ 412 w 432"/>
                              <a:gd name="T3" fmla="*/ 1950 h 1986"/>
                              <a:gd name="T4" fmla="*/ 325 w 432"/>
                              <a:gd name="T5" fmla="*/ 1866 h 1986"/>
                              <a:gd name="T6" fmla="*/ 343 w 432"/>
                              <a:gd name="T7" fmla="*/ 1863 h 1986"/>
                              <a:gd name="T8" fmla="*/ 325 w 432"/>
                              <a:gd name="T9" fmla="*/ 1836 h 1986"/>
                              <a:gd name="T10" fmla="*/ 307 w 432"/>
                              <a:gd name="T11" fmla="*/ 1809 h 1986"/>
                              <a:gd name="T12" fmla="*/ 262 w 432"/>
                              <a:gd name="T13" fmla="*/ 1761 h 1986"/>
                              <a:gd name="T14" fmla="*/ 193 w 432"/>
                              <a:gd name="T15" fmla="*/ 1710 h 1986"/>
                              <a:gd name="T16" fmla="*/ 163 w 432"/>
                              <a:gd name="T17" fmla="*/ 1647 h 1986"/>
                              <a:gd name="T18" fmla="*/ 151 w 432"/>
                              <a:gd name="T19" fmla="*/ 1608 h 1986"/>
                              <a:gd name="T20" fmla="*/ 133 w 432"/>
                              <a:gd name="T21" fmla="*/ 1590 h 1986"/>
                              <a:gd name="T22" fmla="*/ 112 w 432"/>
                              <a:gd name="T23" fmla="*/ 1524 h 1986"/>
                              <a:gd name="T24" fmla="*/ 142 w 432"/>
                              <a:gd name="T25" fmla="*/ 1530 h 1986"/>
                              <a:gd name="T26" fmla="*/ 163 w 432"/>
                              <a:gd name="T27" fmla="*/ 1575 h 1986"/>
                              <a:gd name="T28" fmla="*/ 190 w 432"/>
                              <a:gd name="T29" fmla="*/ 1593 h 1986"/>
                              <a:gd name="T30" fmla="*/ 199 w 432"/>
                              <a:gd name="T31" fmla="*/ 1599 h 1986"/>
                              <a:gd name="T32" fmla="*/ 217 w 432"/>
                              <a:gd name="T33" fmla="*/ 1623 h 1986"/>
                              <a:gd name="T34" fmla="*/ 247 w 432"/>
                              <a:gd name="T35" fmla="*/ 1671 h 1986"/>
                              <a:gd name="T36" fmla="*/ 274 w 432"/>
                              <a:gd name="T37" fmla="*/ 1719 h 1986"/>
                              <a:gd name="T38" fmla="*/ 304 w 432"/>
                              <a:gd name="T39" fmla="*/ 1755 h 1986"/>
                              <a:gd name="T40" fmla="*/ 316 w 432"/>
                              <a:gd name="T41" fmla="*/ 1734 h 1986"/>
                              <a:gd name="T42" fmla="*/ 286 w 432"/>
                              <a:gd name="T43" fmla="*/ 1704 h 1986"/>
                              <a:gd name="T44" fmla="*/ 253 w 432"/>
                              <a:gd name="T45" fmla="*/ 1659 h 1986"/>
                              <a:gd name="T46" fmla="*/ 223 w 432"/>
                              <a:gd name="T47" fmla="*/ 1620 h 1986"/>
                              <a:gd name="T48" fmla="*/ 193 w 432"/>
                              <a:gd name="T49" fmla="*/ 1581 h 1986"/>
                              <a:gd name="T50" fmla="*/ 145 w 432"/>
                              <a:gd name="T51" fmla="*/ 1530 h 1986"/>
                              <a:gd name="T52" fmla="*/ 130 w 432"/>
                              <a:gd name="T53" fmla="*/ 1500 h 1986"/>
                              <a:gd name="T54" fmla="*/ 103 w 432"/>
                              <a:gd name="T55" fmla="*/ 1470 h 1986"/>
                              <a:gd name="T56" fmla="*/ 82 w 432"/>
                              <a:gd name="T57" fmla="*/ 1425 h 1986"/>
                              <a:gd name="T58" fmla="*/ 71 w 432"/>
                              <a:gd name="T59" fmla="*/ 1330 h 1986"/>
                              <a:gd name="T60" fmla="*/ 46 w 432"/>
                              <a:gd name="T61" fmla="*/ 1239 h 1986"/>
                              <a:gd name="T62" fmla="*/ 22 w 432"/>
                              <a:gd name="T63" fmla="*/ 1182 h 1986"/>
                              <a:gd name="T64" fmla="*/ 25 w 432"/>
                              <a:gd name="T65" fmla="*/ 1104 h 1986"/>
                              <a:gd name="T66" fmla="*/ 16 w 432"/>
                              <a:gd name="T67" fmla="*/ 1062 h 1986"/>
                              <a:gd name="T68" fmla="*/ 16 w 432"/>
                              <a:gd name="T69" fmla="*/ 1014 h 1986"/>
                              <a:gd name="T70" fmla="*/ 31 w 432"/>
                              <a:gd name="T71" fmla="*/ 951 h 1986"/>
                              <a:gd name="T72" fmla="*/ 1 w 432"/>
                              <a:gd name="T73" fmla="*/ 837 h 1986"/>
                              <a:gd name="T74" fmla="*/ 22 w 432"/>
                              <a:gd name="T75" fmla="*/ 777 h 1986"/>
                              <a:gd name="T76" fmla="*/ 25 w 432"/>
                              <a:gd name="T77" fmla="*/ 723 h 1986"/>
                              <a:gd name="T78" fmla="*/ 22 w 432"/>
                              <a:gd name="T79" fmla="*/ 621 h 1986"/>
                              <a:gd name="T80" fmla="*/ 40 w 432"/>
                              <a:gd name="T81" fmla="*/ 540 h 1986"/>
                              <a:gd name="T82" fmla="*/ 58 w 432"/>
                              <a:gd name="T83" fmla="*/ 447 h 1986"/>
                              <a:gd name="T84" fmla="*/ 82 w 432"/>
                              <a:gd name="T85" fmla="*/ 363 h 1986"/>
                              <a:gd name="T86" fmla="*/ 94 w 432"/>
                              <a:gd name="T87" fmla="*/ 336 h 1986"/>
                              <a:gd name="T88" fmla="*/ 97 w 432"/>
                              <a:gd name="T89" fmla="*/ 327 h 1986"/>
                              <a:gd name="T90" fmla="*/ 100 w 432"/>
                              <a:gd name="T91" fmla="*/ 291 h 1986"/>
                              <a:gd name="T92" fmla="*/ 148 w 432"/>
                              <a:gd name="T93" fmla="*/ 279 h 1986"/>
                              <a:gd name="T94" fmla="*/ 139 w 432"/>
                              <a:gd name="T95" fmla="*/ 222 h 1986"/>
                              <a:gd name="T96" fmla="*/ 136 w 432"/>
                              <a:gd name="T97" fmla="*/ 213 h 1986"/>
                              <a:gd name="T98" fmla="*/ 172 w 432"/>
                              <a:gd name="T99" fmla="*/ 195 h 1986"/>
                              <a:gd name="T100" fmla="*/ 211 w 432"/>
                              <a:gd name="T101" fmla="*/ 120 h 1986"/>
                              <a:gd name="T102" fmla="*/ 229 w 432"/>
                              <a:gd name="T103" fmla="*/ 129 h 1986"/>
                              <a:gd name="T104" fmla="*/ 235 w 432"/>
                              <a:gd name="T105" fmla="*/ 81 h 1986"/>
                              <a:gd name="T106" fmla="*/ 265 w 432"/>
                              <a:gd name="T107" fmla="*/ 0 h 1986"/>
                              <a:gd name="T108" fmla="*/ 280 w 432"/>
                              <a:gd name="T109" fmla="*/ 39 h 1986"/>
                              <a:gd name="T110" fmla="*/ 292 w 432"/>
                              <a:gd name="T111" fmla="*/ 123 h 198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60000 65536"/>
                              <a:gd name="T163" fmla="*/ 0 60000 65536"/>
                              <a:gd name="T164" fmla="*/ 0 60000 65536"/>
                              <a:gd name="T165" fmla="*/ 0 60000 65536"/>
                              <a:gd name="T166" fmla="*/ 0 60000 65536"/>
                              <a:gd name="T167" fmla="*/ 0 60000 65536"/>
                              <a:gd name="T168" fmla="*/ 0 w 432"/>
                              <a:gd name="T169" fmla="*/ 0 h 1986"/>
                              <a:gd name="T170" fmla="*/ 432 w 432"/>
                              <a:gd name="T171" fmla="*/ 1986 h 1986"/>
                            </a:gdLst>
                            <a:ahLst/>
                            <a:cxnLst>
                              <a:cxn ang="T112">
                                <a:pos x="T0" y="T1"/>
                              </a:cxn>
                              <a:cxn ang="T113">
                                <a:pos x="T2" y="T3"/>
                              </a:cxn>
                              <a:cxn ang="T114">
                                <a:pos x="T4" y="T5"/>
                              </a:cxn>
                              <a:cxn ang="T115">
                                <a:pos x="T6" y="T7"/>
                              </a:cxn>
                              <a:cxn ang="T116">
                                <a:pos x="T8" y="T9"/>
                              </a:cxn>
                              <a:cxn ang="T117">
                                <a:pos x="T10" y="T11"/>
                              </a:cxn>
                              <a:cxn ang="T118">
                                <a:pos x="T12" y="T13"/>
                              </a:cxn>
                              <a:cxn ang="T119">
                                <a:pos x="T14" y="T15"/>
                              </a:cxn>
                              <a:cxn ang="T120">
                                <a:pos x="T16" y="T17"/>
                              </a:cxn>
                              <a:cxn ang="T121">
                                <a:pos x="T18" y="T19"/>
                              </a:cxn>
                              <a:cxn ang="T122">
                                <a:pos x="T20" y="T21"/>
                              </a:cxn>
                              <a:cxn ang="T123">
                                <a:pos x="T22" y="T23"/>
                              </a:cxn>
                              <a:cxn ang="T124">
                                <a:pos x="T24" y="T25"/>
                              </a:cxn>
                              <a:cxn ang="T125">
                                <a:pos x="T26" y="T27"/>
                              </a:cxn>
                              <a:cxn ang="T126">
                                <a:pos x="T28" y="T29"/>
                              </a:cxn>
                              <a:cxn ang="T127">
                                <a:pos x="T30" y="T31"/>
                              </a:cxn>
                              <a:cxn ang="T128">
                                <a:pos x="T32" y="T33"/>
                              </a:cxn>
                              <a:cxn ang="T129">
                                <a:pos x="T34" y="T35"/>
                              </a:cxn>
                              <a:cxn ang="T130">
                                <a:pos x="T36" y="T37"/>
                              </a:cxn>
                              <a:cxn ang="T131">
                                <a:pos x="T38" y="T39"/>
                              </a:cxn>
                              <a:cxn ang="T132">
                                <a:pos x="T40" y="T41"/>
                              </a:cxn>
                              <a:cxn ang="T133">
                                <a:pos x="T42" y="T43"/>
                              </a:cxn>
                              <a:cxn ang="T134">
                                <a:pos x="T44" y="T45"/>
                              </a:cxn>
                              <a:cxn ang="T135">
                                <a:pos x="T46" y="T47"/>
                              </a:cxn>
                              <a:cxn ang="T136">
                                <a:pos x="T48" y="T49"/>
                              </a:cxn>
                              <a:cxn ang="T137">
                                <a:pos x="T50" y="T51"/>
                              </a:cxn>
                              <a:cxn ang="T138">
                                <a:pos x="T52" y="T53"/>
                              </a:cxn>
                              <a:cxn ang="T139">
                                <a:pos x="T54" y="T55"/>
                              </a:cxn>
                              <a:cxn ang="T140">
                                <a:pos x="T56" y="T57"/>
                              </a:cxn>
                              <a:cxn ang="T141">
                                <a:pos x="T58" y="T59"/>
                              </a:cxn>
                              <a:cxn ang="T142">
                                <a:pos x="T60" y="T61"/>
                              </a:cxn>
                              <a:cxn ang="T143">
                                <a:pos x="T62" y="T63"/>
                              </a:cxn>
                              <a:cxn ang="T144">
                                <a:pos x="T64" y="T65"/>
                              </a:cxn>
                              <a:cxn ang="T145">
                                <a:pos x="T66" y="T67"/>
                              </a:cxn>
                              <a:cxn ang="T146">
                                <a:pos x="T68" y="T69"/>
                              </a:cxn>
                              <a:cxn ang="T147">
                                <a:pos x="T70" y="T71"/>
                              </a:cxn>
                              <a:cxn ang="T148">
                                <a:pos x="T72" y="T73"/>
                              </a:cxn>
                              <a:cxn ang="T149">
                                <a:pos x="T74" y="T75"/>
                              </a:cxn>
                              <a:cxn ang="T150">
                                <a:pos x="T76" y="T77"/>
                              </a:cxn>
                              <a:cxn ang="T151">
                                <a:pos x="T78" y="T79"/>
                              </a:cxn>
                              <a:cxn ang="T152">
                                <a:pos x="T80" y="T81"/>
                              </a:cxn>
                              <a:cxn ang="T153">
                                <a:pos x="T82" y="T83"/>
                              </a:cxn>
                              <a:cxn ang="T154">
                                <a:pos x="T84" y="T85"/>
                              </a:cxn>
                              <a:cxn ang="T155">
                                <a:pos x="T86" y="T87"/>
                              </a:cxn>
                              <a:cxn ang="T156">
                                <a:pos x="T88" y="T89"/>
                              </a:cxn>
                              <a:cxn ang="T157">
                                <a:pos x="T90" y="T91"/>
                              </a:cxn>
                              <a:cxn ang="T158">
                                <a:pos x="T92" y="T93"/>
                              </a:cxn>
                              <a:cxn ang="T159">
                                <a:pos x="T94" y="T95"/>
                              </a:cxn>
                              <a:cxn ang="T160">
                                <a:pos x="T96" y="T97"/>
                              </a:cxn>
                              <a:cxn ang="T161">
                                <a:pos x="T98" y="T99"/>
                              </a:cxn>
                              <a:cxn ang="T162">
                                <a:pos x="T100" y="T101"/>
                              </a:cxn>
                              <a:cxn ang="T163">
                                <a:pos x="T102" y="T103"/>
                              </a:cxn>
                              <a:cxn ang="T164">
                                <a:pos x="T104" y="T105"/>
                              </a:cxn>
                              <a:cxn ang="T165">
                                <a:pos x="T106" y="T107"/>
                              </a:cxn>
                              <a:cxn ang="T166">
                                <a:pos x="T108" y="T109"/>
                              </a:cxn>
                              <a:cxn ang="T167">
                                <a:pos x="T110" y="T111"/>
                              </a:cxn>
                            </a:cxnLst>
                            <a:rect l="T168" t="T169" r="T170" b="T171"/>
                            <a:pathLst>
                              <a:path w="432" h="1986">
                                <a:moveTo>
                                  <a:pt x="427" y="1986"/>
                                </a:moveTo>
                                <a:cubicBezTo>
                                  <a:pt x="432" y="1970"/>
                                  <a:pt x="423" y="1961"/>
                                  <a:pt x="412" y="1950"/>
                                </a:cubicBezTo>
                                <a:cubicBezTo>
                                  <a:pt x="405" y="1899"/>
                                  <a:pt x="355" y="1896"/>
                                  <a:pt x="325" y="1866"/>
                                </a:cubicBezTo>
                                <a:cubicBezTo>
                                  <a:pt x="331" y="1865"/>
                                  <a:pt x="339" y="1867"/>
                                  <a:pt x="343" y="1863"/>
                                </a:cubicBezTo>
                                <a:cubicBezTo>
                                  <a:pt x="352" y="1854"/>
                                  <a:pt x="328" y="1838"/>
                                  <a:pt x="325" y="1836"/>
                                </a:cubicBezTo>
                                <a:cubicBezTo>
                                  <a:pt x="319" y="1824"/>
                                  <a:pt x="320" y="1813"/>
                                  <a:pt x="307" y="1809"/>
                                </a:cubicBezTo>
                                <a:cubicBezTo>
                                  <a:pt x="287" y="1789"/>
                                  <a:pt x="297" y="1773"/>
                                  <a:pt x="262" y="1761"/>
                                </a:cubicBezTo>
                                <a:cubicBezTo>
                                  <a:pt x="234" y="1740"/>
                                  <a:pt x="229" y="1716"/>
                                  <a:pt x="193" y="1710"/>
                                </a:cubicBezTo>
                                <a:cubicBezTo>
                                  <a:pt x="188" y="1691"/>
                                  <a:pt x="174" y="1663"/>
                                  <a:pt x="163" y="1647"/>
                                </a:cubicBezTo>
                                <a:cubicBezTo>
                                  <a:pt x="161" y="1635"/>
                                  <a:pt x="159" y="1618"/>
                                  <a:pt x="151" y="1608"/>
                                </a:cubicBezTo>
                                <a:cubicBezTo>
                                  <a:pt x="146" y="1601"/>
                                  <a:pt x="133" y="1590"/>
                                  <a:pt x="133" y="1590"/>
                                </a:cubicBezTo>
                                <a:cubicBezTo>
                                  <a:pt x="138" y="1565"/>
                                  <a:pt x="130" y="1542"/>
                                  <a:pt x="112" y="1524"/>
                                </a:cubicBezTo>
                                <a:cubicBezTo>
                                  <a:pt x="125" y="1520"/>
                                  <a:pt x="131" y="1523"/>
                                  <a:pt x="142" y="1530"/>
                                </a:cubicBezTo>
                                <a:cubicBezTo>
                                  <a:pt x="151" y="1543"/>
                                  <a:pt x="151" y="1564"/>
                                  <a:pt x="163" y="1575"/>
                                </a:cubicBezTo>
                                <a:cubicBezTo>
                                  <a:pt x="171" y="1582"/>
                                  <a:pt x="181" y="1587"/>
                                  <a:pt x="190" y="1593"/>
                                </a:cubicBezTo>
                                <a:cubicBezTo>
                                  <a:pt x="193" y="1595"/>
                                  <a:pt x="199" y="1599"/>
                                  <a:pt x="199" y="1599"/>
                                </a:cubicBezTo>
                                <a:cubicBezTo>
                                  <a:pt x="203" y="1616"/>
                                  <a:pt x="209" y="1609"/>
                                  <a:pt x="217" y="1623"/>
                                </a:cubicBezTo>
                                <a:cubicBezTo>
                                  <a:pt x="228" y="1642"/>
                                  <a:pt x="224" y="1663"/>
                                  <a:pt x="247" y="1671"/>
                                </a:cubicBezTo>
                                <a:cubicBezTo>
                                  <a:pt x="252" y="1687"/>
                                  <a:pt x="264" y="1705"/>
                                  <a:pt x="274" y="1719"/>
                                </a:cubicBezTo>
                                <a:cubicBezTo>
                                  <a:pt x="279" y="1742"/>
                                  <a:pt x="286" y="1743"/>
                                  <a:pt x="304" y="1755"/>
                                </a:cubicBezTo>
                                <a:cubicBezTo>
                                  <a:pt x="339" y="1751"/>
                                  <a:pt x="334" y="1752"/>
                                  <a:pt x="316" y="1734"/>
                                </a:cubicBezTo>
                                <a:cubicBezTo>
                                  <a:pt x="311" y="1718"/>
                                  <a:pt x="295" y="1717"/>
                                  <a:pt x="286" y="1704"/>
                                </a:cubicBezTo>
                                <a:cubicBezTo>
                                  <a:pt x="275" y="1689"/>
                                  <a:pt x="266" y="1672"/>
                                  <a:pt x="253" y="1659"/>
                                </a:cubicBezTo>
                                <a:cubicBezTo>
                                  <a:pt x="250" y="1650"/>
                                  <a:pt x="231" y="1625"/>
                                  <a:pt x="223" y="1620"/>
                                </a:cubicBezTo>
                                <a:cubicBezTo>
                                  <a:pt x="216" y="1609"/>
                                  <a:pt x="205" y="1585"/>
                                  <a:pt x="193" y="1581"/>
                                </a:cubicBezTo>
                                <a:cubicBezTo>
                                  <a:pt x="178" y="1566"/>
                                  <a:pt x="163" y="1542"/>
                                  <a:pt x="145" y="1530"/>
                                </a:cubicBezTo>
                                <a:cubicBezTo>
                                  <a:pt x="137" y="1507"/>
                                  <a:pt x="143" y="1517"/>
                                  <a:pt x="130" y="1500"/>
                                </a:cubicBezTo>
                                <a:cubicBezTo>
                                  <a:pt x="126" y="1488"/>
                                  <a:pt x="114" y="1477"/>
                                  <a:pt x="103" y="1470"/>
                                </a:cubicBezTo>
                                <a:cubicBezTo>
                                  <a:pt x="98" y="1454"/>
                                  <a:pt x="87" y="1441"/>
                                  <a:pt x="82" y="1425"/>
                                </a:cubicBezTo>
                                <a:cubicBezTo>
                                  <a:pt x="92" y="1354"/>
                                  <a:pt x="60" y="1401"/>
                                  <a:pt x="71" y="1330"/>
                                </a:cubicBezTo>
                                <a:cubicBezTo>
                                  <a:pt x="65" y="1299"/>
                                  <a:pt x="56" y="1263"/>
                                  <a:pt x="46" y="1239"/>
                                </a:cubicBezTo>
                                <a:cubicBezTo>
                                  <a:pt x="43" y="1232"/>
                                  <a:pt x="25" y="1204"/>
                                  <a:pt x="22" y="1182"/>
                                </a:cubicBezTo>
                                <a:cubicBezTo>
                                  <a:pt x="19" y="1160"/>
                                  <a:pt x="26" y="1124"/>
                                  <a:pt x="25" y="1104"/>
                                </a:cubicBezTo>
                                <a:cubicBezTo>
                                  <a:pt x="20" y="1086"/>
                                  <a:pt x="23" y="1084"/>
                                  <a:pt x="16" y="1062"/>
                                </a:cubicBezTo>
                                <a:cubicBezTo>
                                  <a:pt x="15" y="1059"/>
                                  <a:pt x="16" y="1014"/>
                                  <a:pt x="16" y="1014"/>
                                </a:cubicBezTo>
                                <a:cubicBezTo>
                                  <a:pt x="23" y="986"/>
                                  <a:pt x="38" y="978"/>
                                  <a:pt x="31" y="951"/>
                                </a:cubicBezTo>
                                <a:cubicBezTo>
                                  <a:pt x="21" y="913"/>
                                  <a:pt x="11" y="875"/>
                                  <a:pt x="1" y="837"/>
                                </a:cubicBezTo>
                                <a:cubicBezTo>
                                  <a:pt x="0" y="808"/>
                                  <a:pt x="18" y="796"/>
                                  <a:pt x="22" y="777"/>
                                </a:cubicBezTo>
                                <a:cubicBezTo>
                                  <a:pt x="19" y="758"/>
                                  <a:pt x="20" y="742"/>
                                  <a:pt x="25" y="723"/>
                                </a:cubicBezTo>
                                <a:cubicBezTo>
                                  <a:pt x="24" y="689"/>
                                  <a:pt x="22" y="655"/>
                                  <a:pt x="22" y="621"/>
                                </a:cubicBezTo>
                                <a:cubicBezTo>
                                  <a:pt x="22" y="594"/>
                                  <a:pt x="34" y="566"/>
                                  <a:pt x="40" y="540"/>
                                </a:cubicBezTo>
                                <a:cubicBezTo>
                                  <a:pt x="48" y="509"/>
                                  <a:pt x="51" y="478"/>
                                  <a:pt x="58" y="447"/>
                                </a:cubicBezTo>
                                <a:cubicBezTo>
                                  <a:pt x="64" y="419"/>
                                  <a:pt x="73" y="391"/>
                                  <a:pt x="82" y="363"/>
                                </a:cubicBezTo>
                                <a:cubicBezTo>
                                  <a:pt x="85" y="354"/>
                                  <a:pt x="91" y="345"/>
                                  <a:pt x="94" y="336"/>
                                </a:cubicBezTo>
                                <a:cubicBezTo>
                                  <a:pt x="95" y="333"/>
                                  <a:pt x="97" y="327"/>
                                  <a:pt x="97" y="327"/>
                                </a:cubicBezTo>
                                <a:cubicBezTo>
                                  <a:pt x="98" y="315"/>
                                  <a:pt x="91" y="299"/>
                                  <a:pt x="100" y="291"/>
                                </a:cubicBezTo>
                                <a:cubicBezTo>
                                  <a:pt x="165" y="239"/>
                                  <a:pt x="137" y="313"/>
                                  <a:pt x="148" y="279"/>
                                </a:cubicBezTo>
                                <a:cubicBezTo>
                                  <a:pt x="151" y="258"/>
                                  <a:pt x="155" y="238"/>
                                  <a:pt x="139" y="222"/>
                                </a:cubicBezTo>
                                <a:cubicBezTo>
                                  <a:pt x="138" y="219"/>
                                  <a:pt x="135" y="216"/>
                                  <a:pt x="136" y="213"/>
                                </a:cubicBezTo>
                                <a:cubicBezTo>
                                  <a:pt x="139" y="206"/>
                                  <a:pt x="165" y="197"/>
                                  <a:pt x="172" y="195"/>
                                </a:cubicBezTo>
                                <a:cubicBezTo>
                                  <a:pt x="178" y="177"/>
                                  <a:pt x="194" y="126"/>
                                  <a:pt x="211" y="120"/>
                                </a:cubicBezTo>
                                <a:cubicBezTo>
                                  <a:pt x="217" y="122"/>
                                  <a:pt x="226" y="135"/>
                                  <a:pt x="229" y="129"/>
                                </a:cubicBezTo>
                                <a:cubicBezTo>
                                  <a:pt x="236" y="115"/>
                                  <a:pt x="230" y="96"/>
                                  <a:pt x="235" y="81"/>
                                </a:cubicBezTo>
                                <a:cubicBezTo>
                                  <a:pt x="243" y="54"/>
                                  <a:pt x="249" y="24"/>
                                  <a:pt x="265" y="0"/>
                                </a:cubicBezTo>
                                <a:cubicBezTo>
                                  <a:pt x="280" y="10"/>
                                  <a:pt x="278" y="19"/>
                                  <a:pt x="280" y="39"/>
                                </a:cubicBezTo>
                                <a:cubicBezTo>
                                  <a:pt x="283" y="66"/>
                                  <a:pt x="292" y="97"/>
                                  <a:pt x="292" y="123"/>
                                </a:cubicBezTo>
                              </a:path>
                            </a:pathLst>
                          </a:custGeom>
                          <a:solidFill>
                            <a:srgbClr val="ECD846"/>
                          </a:solidFill>
                          <a:ln w="25400">
                            <a:solidFill>
                              <a:srgbClr val="CC99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463" name="AutoShape 12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9600000" flipH="1">
                            <a:off x="2726" y="885"/>
                            <a:ext cx="45" cy="181"/>
                          </a:xfrm>
                          <a:prstGeom prst="lightningBolt">
                            <a:avLst/>
                          </a:prstGeom>
                          <a:solidFill>
                            <a:srgbClr val="ECD846"/>
                          </a:solidFill>
                          <a:ln w="9525">
                            <a:solidFill>
                              <a:srgbClr val="CC99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defTabSz="914400">
                              <a:defRPr/>
                            </a:pPr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457" name="Freeform 12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60" y="2504"/>
                        <a:ext cx="185" cy="280"/>
                      </a:xfrm>
                      <a:custGeom>
                        <a:avLst/>
                        <a:gdLst>
                          <a:gd name="T0" fmla="*/ 180 w 185"/>
                          <a:gd name="T1" fmla="*/ 0 h 280"/>
                          <a:gd name="T2" fmla="*/ 172 w 185"/>
                          <a:gd name="T3" fmla="*/ 24 h 280"/>
                          <a:gd name="T4" fmla="*/ 148 w 185"/>
                          <a:gd name="T5" fmla="*/ 32 h 280"/>
                          <a:gd name="T6" fmla="*/ 100 w 185"/>
                          <a:gd name="T7" fmla="*/ 120 h 280"/>
                          <a:gd name="T8" fmla="*/ 44 w 185"/>
                          <a:gd name="T9" fmla="*/ 192 h 280"/>
                          <a:gd name="T10" fmla="*/ 36 w 185"/>
                          <a:gd name="T11" fmla="*/ 216 h 280"/>
                          <a:gd name="T12" fmla="*/ 12 w 185"/>
                          <a:gd name="T13" fmla="*/ 224 h 280"/>
                          <a:gd name="T14" fmla="*/ 44 w 185"/>
                          <a:gd name="T15" fmla="*/ 280 h 280"/>
                          <a:gd name="T16" fmla="*/ 108 w 185"/>
                          <a:gd name="T17" fmla="*/ 200 h 280"/>
                          <a:gd name="T18" fmla="*/ 140 w 185"/>
                          <a:gd name="T19" fmla="*/ 176 h 280"/>
                          <a:gd name="T20" fmla="*/ 164 w 185"/>
                          <a:gd name="T21" fmla="*/ 152 h 280"/>
                          <a:gd name="T22" fmla="*/ 164 w 185"/>
                          <a:gd name="T23" fmla="*/ 56 h 280"/>
                          <a:gd name="T24" fmla="*/ 164 w 185"/>
                          <a:gd name="T25" fmla="*/ 56 h 280"/>
                          <a:gd name="T26" fmla="*/ 180 w 185"/>
                          <a:gd name="T27" fmla="*/ 0 h 280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w 185"/>
                          <a:gd name="T43" fmla="*/ 0 h 280"/>
                          <a:gd name="T44" fmla="*/ 185 w 185"/>
                          <a:gd name="T45" fmla="*/ 280 h 280"/>
                        </a:gdLst>
                        <a:ahLst/>
                        <a:cxnLst>
                          <a:cxn ang="T28">
                            <a:pos x="T0" y="T1"/>
                          </a:cxn>
                          <a:cxn ang="T29">
                            <a:pos x="T2" y="T3"/>
                          </a:cxn>
                          <a:cxn ang="T30">
                            <a:pos x="T4" y="T5"/>
                          </a:cxn>
                          <a:cxn ang="T31">
                            <a:pos x="T6" y="T7"/>
                          </a:cxn>
                          <a:cxn ang="T32">
                            <a:pos x="T8" y="T9"/>
                          </a:cxn>
                          <a:cxn ang="T33">
                            <a:pos x="T10" y="T11"/>
                          </a:cxn>
                          <a:cxn ang="T34">
                            <a:pos x="T12" y="T13"/>
                          </a:cxn>
                          <a:cxn ang="T35">
                            <a:pos x="T14" y="T15"/>
                          </a:cxn>
                          <a:cxn ang="T36">
                            <a:pos x="T16" y="T17"/>
                          </a:cxn>
                          <a:cxn ang="T37">
                            <a:pos x="T18" y="T19"/>
                          </a:cxn>
                          <a:cxn ang="T38">
                            <a:pos x="T20" y="T21"/>
                          </a:cxn>
                          <a:cxn ang="T39">
                            <a:pos x="T22" y="T23"/>
                          </a:cxn>
                          <a:cxn ang="T40">
                            <a:pos x="T24" y="T25"/>
                          </a:cxn>
                          <a:cxn ang="T41">
                            <a:pos x="T26" y="T27"/>
                          </a:cxn>
                        </a:cxnLst>
                        <a:rect l="T42" t="T43" r="T44" b="T45"/>
                        <a:pathLst>
                          <a:path w="185" h="280">
                            <a:moveTo>
                              <a:pt x="180" y="0"/>
                            </a:moveTo>
                            <a:cubicBezTo>
                              <a:pt x="177" y="8"/>
                              <a:pt x="178" y="18"/>
                              <a:pt x="172" y="24"/>
                            </a:cubicBezTo>
                            <a:cubicBezTo>
                              <a:pt x="166" y="30"/>
                              <a:pt x="153" y="25"/>
                              <a:pt x="148" y="32"/>
                            </a:cubicBezTo>
                            <a:cubicBezTo>
                              <a:pt x="112" y="82"/>
                              <a:pt x="150" y="87"/>
                              <a:pt x="100" y="120"/>
                            </a:cubicBezTo>
                            <a:cubicBezTo>
                              <a:pt x="90" y="149"/>
                              <a:pt x="44" y="192"/>
                              <a:pt x="44" y="192"/>
                            </a:cubicBezTo>
                            <a:cubicBezTo>
                              <a:pt x="41" y="200"/>
                              <a:pt x="42" y="210"/>
                              <a:pt x="36" y="216"/>
                            </a:cubicBezTo>
                            <a:cubicBezTo>
                              <a:pt x="30" y="222"/>
                              <a:pt x="15" y="216"/>
                              <a:pt x="12" y="224"/>
                            </a:cubicBezTo>
                            <a:cubicBezTo>
                              <a:pt x="0" y="259"/>
                              <a:pt x="24" y="267"/>
                              <a:pt x="44" y="280"/>
                            </a:cubicBezTo>
                            <a:cubicBezTo>
                              <a:pt x="89" y="265"/>
                              <a:pt x="93" y="245"/>
                              <a:pt x="108" y="200"/>
                            </a:cubicBezTo>
                            <a:cubicBezTo>
                              <a:pt x="112" y="187"/>
                              <a:pt x="130" y="185"/>
                              <a:pt x="140" y="176"/>
                            </a:cubicBezTo>
                            <a:cubicBezTo>
                              <a:pt x="149" y="169"/>
                              <a:pt x="156" y="160"/>
                              <a:pt x="164" y="152"/>
                            </a:cubicBezTo>
                            <a:cubicBezTo>
                              <a:pt x="185" y="88"/>
                              <a:pt x="185" y="120"/>
                              <a:pt x="164" y="56"/>
                            </a:cubicBezTo>
                            <a:cubicBezTo>
                              <a:pt x="169" y="37"/>
                              <a:pt x="175" y="19"/>
                              <a:pt x="180" y="0"/>
                            </a:cubicBezTo>
                            <a:close/>
                          </a:path>
                        </a:pathLst>
                      </a:custGeom>
                      <a:solidFill>
                        <a:srgbClr val="ECD846"/>
                      </a:solidFill>
                      <a:ln w="9525">
                        <a:solidFill>
                          <a:srgbClr val="CC99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</p:grpSp>
                <p:sp>
                  <p:nvSpPr>
                    <p:cNvPr id="455" name="Freeform 454"/>
                    <p:cNvSpPr/>
                    <p:nvPr/>
                  </p:nvSpPr>
                  <p:spPr>
                    <a:xfrm>
                      <a:off x="3622876" y="1608881"/>
                      <a:ext cx="476041" cy="544010"/>
                    </a:xfrm>
                    <a:custGeom>
                      <a:avLst/>
                      <a:gdLst>
                        <a:gd name="connsiteX0" fmla="*/ 335666 w 476041"/>
                        <a:gd name="connsiteY0" fmla="*/ 416689 h 544010"/>
                        <a:gd name="connsiteX1" fmla="*/ 335666 w 476041"/>
                        <a:gd name="connsiteY1" fmla="*/ 416689 h 544010"/>
                        <a:gd name="connsiteX2" fmla="*/ 416689 w 476041"/>
                        <a:gd name="connsiteY2" fmla="*/ 532435 h 544010"/>
                        <a:gd name="connsiteX3" fmla="*/ 451413 w 476041"/>
                        <a:gd name="connsiteY3" fmla="*/ 544010 h 544010"/>
                        <a:gd name="connsiteX4" fmla="*/ 451413 w 476041"/>
                        <a:gd name="connsiteY4" fmla="*/ 370390 h 544010"/>
                        <a:gd name="connsiteX5" fmla="*/ 428263 w 476041"/>
                        <a:gd name="connsiteY5" fmla="*/ 347241 h 544010"/>
                        <a:gd name="connsiteX6" fmla="*/ 393539 w 476041"/>
                        <a:gd name="connsiteY6" fmla="*/ 335666 h 544010"/>
                        <a:gd name="connsiteX7" fmla="*/ 347240 w 476041"/>
                        <a:gd name="connsiteY7" fmla="*/ 289367 h 544010"/>
                        <a:gd name="connsiteX8" fmla="*/ 289367 w 476041"/>
                        <a:gd name="connsiteY8" fmla="*/ 243068 h 544010"/>
                        <a:gd name="connsiteX9" fmla="*/ 266218 w 476041"/>
                        <a:gd name="connsiteY9" fmla="*/ 208344 h 544010"/>
                        <a:gd name="connsiteX10" fmla="*/ 208344 w 476041"/>
                        <a:gd name="connsiteY10" fmla="*/ 162046 h 544010"/>
                        <a:gd name="connsiteX11" fmla="*/ 138896 w 476041"/>
                        <a:gd name="connsiteY11" fmla="*/ 115747 h 544010"/>
                        <a:gd name="connsiteX12" fmla="*/ 115747 w 476041"/>
                        <a:gd name="connsiteY12" fmla="*/ 81023 h 544010"/>
                        <a:gd name="connsiteX13" fmla="*/ 81023 w 476041"/>
                        <a:gd name="connsiteY13" fmla="*/ 69448 h 544010"/>
                        <a:gd name="connsiteX14" fmla="*/ 69448 w 476041"/>
                        <a:gd name="connsiteY14" fmla="*/ 34724 h 544010"/>
                        <a:gd name="connsiteX15" fmla="*/ 34724 w 476041"/>
                        <a:gd name="connsiteY15" fmla="*/ 23149 h 544010"/>
                        <a:gd name="connsiteX16" fmla="*/ 0 w 476041"/>
                        <a:gd name="connsiteY16" fmla="*/ 0 h 544010"/>
                        <a:gd name="connsiteX17" fmla="*/ 11575 w 476041"/>
                        <a:gd name="connsiteY17" fmla="*/ 92597 h 544010"/>
                        <a:gd name="connsiteX18" fmla="*/ 34724 w 476041"/>
                        <a:gd name="connsiteY18" fmla="*/ 115747 h 544010"/>
                        <a:gd name="connsiteX19" fmla="*/ 57873 w 476041"/>
                        <a:gd name="connsiteY19" fmla="*/ 196770 h 544010"/>
                        <a:gd name="connsiteX20" fmla="*/ 81023 w 476041"/>
                        <a:gd name="connsiteY20" fmla="*/ 231494 h 544010"/>
                        <a:gd name="connsiteX21" fmla="*/ 115747 w 476041"/>
                        <a:gd name="connsiteY21" fmla="*/ 300942 h 544010"/>
                        <a:gd name="connsiteX22" fmla="*/ 185195 w 476041"/>
                        <a:gd name="connsiteY22" fmla="*/ 324091 h 544010"/>
                        <a:gd name="connsiteX23" fmla="*/ 254643 w 476041"/>
                        <a:gd name="connsiteY23" fmla="*/ 358815 h 544010"/>
                        <a:gd name="connsiteX24" fmla="*/ 289367 w 476041"/>
                        <a:gd name="connsiteY24" fmla="*/ 370390 h 544010"/>
                        <a:gd name="connsiteX25" fmla="*/ 324091 w 476041"/>
                        <a:gd name="connsiteY25" fmla="*/ 393539 h 544010"/>
                        <a:gd name="connsiteX26" fmla="*/ 335666 w 476041"/>
                        <a:gd name="connsiteY26" fmla="*/ 416689 h 544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476041" h="544010">
                          <a:moveTo>
                            <a:pt x="335666" y="416689"/>
                          </a:moveTo>
                          <a:lnTo>
                            <a:pt x="335666" y="416689"/>
                          </a:lnTo>
                          <a:cubicBezTo>
                            <a:pt x="370702" y="486759"/>
                            <a:pt x="360300" y="504240"/>
                            <a:pt x="416689" y="532435"/>
                          </a:cubicBezTo>
                          <a:cubicBezTo>
                            <a:pt x="427602" y="537891"/>
                            <a:pt x="439838" y="540152"/>
                            <a:pt x="451413" y="544010"/>
                          </a:cubicBezTo>
                          <a:cubicBezTo>
                            <a:pt x="474516" y="474697"/>
                            <a:pt x="476041" y="485320"/>
                            <a:pt x="451413" y="370390"/>
                          </a:cubicBezTo>
                          <a:cubicBezTo>
                            <a:pt x="449126" y="359719"/>
                            <a:pt x="437621" y="352856"/>
                            <a:pt x="428263" y="347241"/>
                          </a:cubicBezTo>
                          <a:cubicBezTo>
                            <a:pt x="417801" y="340964"/>
                            <a:pt x="405114" y="339524"/>
                            <a:pt x="393539" y="335666"/>
                          </a:cubicBezTo>
                          <a:cubicBezTo>
                            <a:pt x="378106" y="320233"/>
                            <a:pt x="365400" y="301474"/>
                            <a:pt x="347240" y="289367"/>
                          </a:cubicBezTo>
                          <a:cubicBezTo>
                            <a:pt x="321454" y="272177"/>
                            <a:pt x="308217" y="266632"/>
                            <a:pt x="289367" y="243068"/>
                          </a:cubicBezTo>
                          <a:cubicBezTo>
                            <a:pt x="280677" y="232205"/>
                            <a:pt x="274908" y="219207"/>
                            <a:pt x="266218" y="208344"/>
                          </a:cubicBezTo>
                          <a:cubicBezTo>
                            <a:pt x="241377" y="177293"/>
                            <a:pt x="241765" y="188783"/>
                            <a:pt x="208344" y="162046"/>
                          </a:cubicBezTo>
                          <a:cubicBezTo>
                            <a:pt x="149426" y="114911"/>
                            <a:pt x="232221" y="162408"/>
                            <a:pt x="138896" y="115747"/>
                          </a:cubicBezTo>
                          <a:cubicBezTo>
                            <a:pt x="131180" y="104172"/>
                            <a:pt x="126610" y="89713"/>
                            <a:pt x="115747" y="81023"/>
                          </a:cubicBezTo>
                          <a:cubicBezTo>
                            <a:pt x="106220" y="73401"/>
                            <a:pt x="89650" y="78075"/>
                            <a:pt x="81023" y="69448"/>
                          </a:cubicBezTo>
                          <a:cubicBezTo>
                            <a:pt x="72396" y="60821"/>
                            <a:pt x="78075" y="43351"/>
                            <a:pt x="69448" y="34724"/>
                          </a:cubicBezTo>
                          <a:cubicBezTo>
                            <a:pt x="60821" y="26097"/>
                            <a:pt x="45637" y="28605"/>
                            <a:pt x="34724" y="23149"/>
                          </a:cubicBezTo>
                          <a:cubicBezTo>
                            <a:pt x="22282" y="16928"/>
                            <a:pt x="11575" y="7716"/>
                            <a:pt x="0" y="0"/>
                          </a:cubicBezTo>
                          <a:cubicBezTo>
                            <a:pt x="3858" y="30866"/>
                            <a:pt x="2637" y="62803"/>
                            <a:pt x="11575" y="92597"/>
                          </a:cubicBezTo>
                          <a:cubicBezTo>
                            <a:pt x="14711" y="103050"/>
                            <a:pt x="29109" y="106389"/>
                            <a:pt x="34724" y="115747"/>
                          </a:cubicBezTo>
                          <a:cubicBezTo>
                            <a:pt x="45991" y="134525"/>
                            <a:pt x="50301" y="179102"/>
                            <a:pt x="57873" y="196770"/>
                          </a:cubicBezTo>
                          <a:cubicBezTo>
                            <a:pt x="63353" y="209556"/>
                            <a:pt x="73306" y="219919"/>
                            <a:pt x="81023" y="231494"/>
                          </a:cubicBezTo>
                          <a:cubicBezTo>
                            <a:pt x="87330" y="250416"/>
                            <a:pt x="96850" y="289132"/>
                            <a:pt x="115747" y="300942"/>
                          </a:cubicBezTo>
                          <a:cubicBezTo>
                            <a:pt x="136440" y="313875"/>
                            <a:pt x="162046" y="316375"/>
                            <a:pt x="185195" y="324091"/>
                          </a:cubicBezTo>
                          <a:cubicBezTo>
                            <a:pt x="272470" y="353183"/>
                            <a:pt x="164897" y="313942"/>
                            <a:pt x="254643" y="358815"/>
                          </a:cubicBezTo>
                          <a:cubicBezTo>
                            <a:pt x="265556" y="364271"/>
                            <a:pt x="278454" y="364934"/>
                            <a:pt x="289367" y="370390"/>
                          </a:cubicBezTo>
                          <a:cubicBezTo>
                            <a:pt x="301809" y="376611"/>
                            <a:pt x="313228" y="384849"/>
                            <a:pt x="324091" y="393539"/>
                          </a:cubicBezTo>
                          <a:cubicBezTo>
                            <a:pt x="356438" y="419417"/>
                            <a:pt x="333737" y="412831"/>
                            <a:pt x="335666" y="416689"/>
                          </a:cubicBezTo>
                          <a:close/>
                        </a:path>
                      </a:pathLst>
                    </a:custGeom>
                    <a:solidFill>
                      <a:srgbClr val="ECD846"/>
                    </a:solidFill>
                    <a:ln>
                      <a:solidFill>
                        <a:srgbClr val="CC99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400">
                        <a:defRPr/>
                      </a:pPr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991" name="Group 212"/>
            <p:cNvGrpSpPr/>
            <p:nvPr/>
          </p:nvGrpSpPr>
          <p:grpSpPr>
            <a:xfrm rot="15005301">
              <a:off x="3949080" y="2158008"/>
              <a:ext cx="376580" cy="1224136"/>
              <a:chOff x="3491880" y="1700808"/>
              <a:chExt cx="376580" cy="1224136"/>
            </a:xfrm>
          </p:grpSpPr>
          <p:grpSp>
            <p:nvGrpSpPr>
              <p:cNvPr id="993" name="Group 143"/>
              <p:cNvGrpSpPr/>
              <p:nvPr/>
            </p:nvGrpSpPr>
            <p:grpSpPr>
              <a:xfrm>
                <a:off x="3491880" y="2276872"/>
                <a:ext cx="304572" cy="648072"/>
                <a:chOff x="3622876" y="1044283"/>
                <a:chExt cx="1960756" cy="3563452"/>
              </a:xfrm>
            </p:grpSpPr>
            <p:grpSp>
              <p:nvGrpSpPr>
                <p:cNvPr id="996" name="Group 1280"/>
                <p:cNvGrpSpPr>
                  <a:grpSpLocks/>
                </p:cNvGrpSpPr>
                <p:nvPr/>
              </p:nvGrpSpPr>
              <p:grpSpPr bwMode="auto">
                <a:xfrm rot="18992529" flipH="1" flipV="1">
                  <a:off x="4245701" y="1044283"/>
                  <a:ext cx="1337931" cy="3563452"/>
                  <a:chOff x="2440" y="885"/>
                  <a:chExt cx="758" cy="2167"/>
                </a:xfrm>
              </p:grpSpPr>
              <p:grpSp>
                <p:nvGrpSpPr>
                  <p:cNvPr id="1001" name="Group 1281"/>
                  <p:cNvGrpSpPr>
                    <a:grpSpLocks/>
                  </p:cNvGrpSpPr>
                  <p:nvPr/>
                </p:nvGrpSpPr>
                <p:grpSpPr bwMode="auto">
                  <a:xfrm>
                    <a:off x="2440" y="885"/>
                    <a:ext cx="758" cy="2167"/>
                    <a:chOff x="2431" y="885"/>
                    <a:chExt cx="758" cy="2167"/>
                  </a:xfrm>
                </p:grpSpPr>
                <p:sp>
                  <p:nvSpPr>
                    <p:cNvPr id="230" name="Freeform 1282"/>
                    <p:cNvSpPr>
                      <a:spLocks/>
                    </p:cNvSpPr>
                    <p:nvPr/>
                  </p:nvSpPr>
                  <p:spPr bwMode="auto">
                    <a:xfrm>
                      <a:off x="2709" y="1037"/>
                      <a:ext cx="480" cy="1028"/>
                    </a:xfrm>
                    <a:custGeom>
                      <a:avLst/>
                      <a:gdLst>
                        <a:gd name="T0" fmla="*/ 471 w 480"/>
                        <a:gd name="T1" fmla="*/ 1017 h 1028"/>
                        <a:gd name="T2" fmla="*/ 468 w 480"/>
                        <a:gd name="T3" fmla="*/ 993 h 1028"/>
                        <a:gd name="T4" fmla="*/ 474 w 480"/>
                        <a:gd name="T5" fmla="*/ 957 h 1028"/>
                        <a:gd name="T6" fmla="*/ 468 w 480"/>
                        <a:gd name="T7" fmla="*/ 882 h 1028"/>
                        <a:gd name="T8" fmla="*/ 477 w 480"/>
                        <a:gd name="T9" fmla="*/ 816 h 1028"/>
                        <a:gd name="T10" fmla="*/ 474 w 480"/>
                        <a:gd name="T11" fmla="*/ 807 h 1028"/>
                        <a:gd name="T12" fmla="*/ 459 w 480"/>
                        <a:gd name="T13" fmla="*/ 750 h 1028"/>
                        <a:gd name="T14" fmla="*/ 459 w 480"/>
                        <a:gd name="T15" fmla="*/ 705 h 1028"/>
                        <a:gd name="T16" fmla="*/ 450 w 480"/>
                        <a:gd name="T17" fmla="*/ 708 h 1028"/>
                        <a:gd name="T18" fmla="*/ 456 w 480"/>
                        <a:gd name="T19" fmla="*/ 699 h 1028"/>
                        <a:gd name="T20" fmla="*/ 450 w 480"/>
                        <a:gd name="T21" fmla="*/ 669 h 1028"/>
                        <a:gd name="T22" fmla="*/ 444 w 480"/>
                        <a:gd name="T23" fmla="*/ 591 h 1028"/>
                        <a:gd name="T24" fmla="*/ 429 w 480"/>
                        <a:gd name="T25" fmla="*/ 510 h 1028"/>
                        <a:gd name="T26" fmla="*/ 432 w 480"/>
                        <a:gd name="T27" fmla="*/ 480 h 1028"/>
                        <a:gd name="T28" fmla="*/ 423 w 480"/>
                        <a:gd name="T29" fmla="*/ 483 h 1028"/>
                        <a:gd name="T30" fmla="*/ 408 w 480"/>
                        <a:gd name="T31" fmla="*/ 438 h 1028"/>
                        <a:gd name="T32" fmla="*/ 384 w 480"/>
                        <a:gd name="T33" fmla="*/ 408 h 1028"/>
                        <a:gd name="T34" fmla="*/ 372 w 480"/>
                        <a:gd name="T35" fmla="*/ 336 h 1028"/>
                        <a:gd name="T36" fmla="*/ 351 w 480"/>
                        <a:gd name="T37" fmla="*/ 330 h 1028"/>
                        <a:gd name="T38" fmla="*/ 345 w 480"/>
                        <a:gd name="T39" fmla="*/ 294 h 1028"/>
                        <a:gd name="T40" fmla="*/ 312 w 480"/>
                        <a:gd name="T41" fmla="*/ 222 h 1028"/>
                        <a:gd name="T42" fmla="*/ 306 w 480"/>
                        <a:gd name="T43" fmla="*/ 174 h 1028"/>
                        <a:gd name="T44" fmla="*/ 297 w 480"/>
                        <a:gd name="T45" fmla="*/ 177 h 1028"/>
                        <a:gd name="T46" fmla="*/ 291 w 480"/>
                        <a:gd name="T47" fmla="*/ 186 h 1028"/>
                        <a:gd name="T48" fmla="*/ 279 w 480"/>
                        <a:gd name="T49" fmla="*/ 156 h 1028"/>
                        <a:gd name="T50" fmla="*/ 246 w 480"/>
                        <a:gd name="T51" fmla="*/ 147 h 1028"/>
                        <a:gd name="T52" fmla="*/ 225 w 480"/>
                        <a:gd name="T53" fmla="*/ 132 h 1028"/>
                        <a:gd name="T54" fmla="*/ 201 w 480"/>
                        <a:gd name="T55" fmla="*/ 105 h 1028"/>
                        <a:gd name="T56" fmla="*/ 159 w 480"/>
                        <a:gd name="T57" fmla="*/ 96 h 1028"/>
                        <a:gd name="T58" fmla="*/ 102 w 480"/>
                        <a:gd name="T59" fmla="*/ 63 h 1028"/>
                        <a:gd name="T60" fmla="*/ 78 w 480"/>
                        <a:gd name="T61" fmla="*/ 33 h 1028"/>
                        <a:gd name="T62" fmla="*/ 51 w 480"/>
                        <a:gd name="T63" fmla="*/ 12 h 1028"/>
                        <a:gd name="T64" fmla="*/ 33 w 480"/>
                        <a:gd name="T65" fmla="*/ 0 h 1028"/>
                        <a:gd name="T66" fmla="*/ 21 w 480"/>
                        <a:gd name="T67" fmla="*/ 48 h 1028"/>
                        <a:gd name="T68" fmla="*/ 48 w 480"/>
                        <a:gd name="T69" fmla="*/ 132 h 1028"/>
                        <a:gd name="T70" fmla="*/ 117 w 480"/>
                        <a:gd name="T71" fmla="*/ 108 h 1028"/>
                        <a:gd name="T72" fmla="*/ 126 w 480"/>
                        <a:gd name="T73" fmla="*/ 120 h 1028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w 480"/>
                        <a:gd name="T112" fmla="*/ 0 h 1028"/>
                        <a:gd name="T113" fmla="*/ 480 w 480"/>
                        <a:gd name="T114" fmla="*/ 1028 h 1028"/>
                      </a:gdLst>
                      <a:ahLst/>
                      <a:cxnLst>
                        <a:cxn ang="T74">
                          <a:pos x="T0" y="T1"/>
                        </a:cxn>
                        <a:cxn ang="T75">
                          <a:pos x="T2" y="T3"/>
                        </a:cxn>
                        <a:cxn ang="T76">
                          <a:pos x="T4" y="T5"/>
                        </a:cxn>
                        <a:cxn ang="T77">
                          <a:pos x="T6" y="T7"/>
                        </a:cxn>
                        <a:cxn ang="T78">
                          <a:pos x="T8" y="T9"/>
                        </a:cxn>
                        <a:cxn ang="T79">
                          <a:pos x="T10" y="T11"/>
                        </a:cxn>
                        <a:cxn ang="T80">
                          <a:pos x="T12" y="T13"/>
                        </a:cxn>
                        <a:cxn ang="T81">
                          <a:pos x="T14" y="T15"/>
                        </a:cxn>
                        <a:cxn ang="T82">
                          <a:pos x="T16" y="T17"/>
                        </a:cxn>
                        <a:cxn ang="T83">
                          <a:pos x="T18" y="T19"/>
                        </a:cxn>
                        <a:cxn ang="T84">
                          <a:pos x="T20" y="T21"/>
                        </a:cxn>
                        <a:cxn ang="T85">
                          <a:pos x="T22" y="T23"/>
                        </a:cxn>
                        <a:cxn ang="T86">
                          <a:pos x="T24" y="T25"/>
                        </a:cxn>
                        <a:cxn ang="T87">
                          <a:pos x="T26" y="T27"/>
                        </a:cxn>
                        <a:cxn ang="T88">
                          <a:pos x="T28" y="T29"/>
                        </a:cxn>
                        <a:cxn ang="T89">
                          <a:pos x="T30" y="T31"/>
                        </a:cxn>
                        <a:cxn ang="T90">
                          <a:pos x="T32" y="T33"/>
                        </a:cxn>
                        <a:cxn ang="T91">
                          <a:pos x="T34" y="T35"/>
                        </a:cxn>
                        <a:cxn ang="T92">
                          <a:pos x="T36" y="T37"/>
                        </a:cxn>
                        <a:cxn ang="T93">
                          <a:pos x="T38" y="T39"/>
                        </a:cxn>
                        <a:cxn ang="T94">
                          <a:pos x="T40" y="T41"/>
                        </a:cxn>
                        <a:cxn ang="T95">
                          <a:pos x="T42" y="T43"/>
                        </a:cxn>
                        <a:cxn ang="T96">
                          <a:pos x="T44" y="T45"/>
                        </a:cxn>
                        <a:cxn ang="T97">
                          <a:pos x="T46" y="T47"/>
                        </a:cxn>
                        <a:cxn ang="T98">
                          <a:pos x="T48" y="T49"/>
                        </a:cxn>
                        <a:cxn ang="T99">
                          <a:pos x="T50" y="T51"/>
                        </a:cxn>
                        <a:cxn ang="T100">
                          <a:pos x="T52" y="T53"/>
                        </a:cxn>
                        <a:cxn ang="T101">
                          <a:pos x="T54" y="T55"/>
                        </a:cxn>
                        <a:cxn ang="T102">
                          <a:pos x="T56" y="T57"/>
                        </a:cxn>
                        <a:cxn ang="T103">
                          <a:pos x="T58" y="T59"/>
                        </a:cxn>
                        <a:cxn ang="T104">
                          <a:pos x="T60" y="T61"/>
                        </a:cxn>
                        <a:cxn ang="T105">
                          <a:pos x="T62" y="T63"/>
                        </a:cxn>
                        <a:cxn ang="T106">
                          <a:pos x="T64" y="T65"/>
                        </a:cxn>
                        <a:cxn ang="T107">
                          <a:pos x="T66" y="T67"/>
                        </a:cxn>
                        <a:cxn ang="T108">
                          <a:pos x="T68" y="T69"/>
                        </a:cxn>
                        <a:cxn ang="T109">
                          <a:pos x="T70" y="T71"/>
                        </a:cxn>
                        <a:cxn ang="T110">
                          <a:pos x="T72" y="T73"/>
                        </a:cxn>
                      </a:cxnLst>
                      <a:rect l="T111" t="T112" r="T113" b="T114"/>
                      <a:pathLst>
                        <a:path w="480" h="1028">
                          <a:moveTo>
                            <a:pt x="471" y="1017"/>
                          </a:moveTo>
                          <a:cubicBezTo>
                            <a:pt x="480" y="983"/>
                            <a:pt x="471" y="1028"/>
                            <a:pt x="468" y="993"/>
                          </a:cubicBezTo>
                          <a:cubicBezTo>
                            <a:pt x="467" y="982"/>
                            <a:pt x="471" y="968"/>
                            <a:pt x="474" y="957"/>
                          </a:cubicBezTo>
                          <a:cubicBezTo>
                            <a:pt x="470" y="931"/>
                            <a:pt x="476" y="907"/>
                            <a:pt x="468" y="882"/>
                          </a:cubicBezTo>
                          <a:cubicBezTo>
                            <a:pt x="470" y="860"/>
                            <a:pt x="474" y="838"/>
                            <a:pt x="477" y="816"/>
                          </a:cubicBezTo>
                          <a:cubicBezTo>
                            <a:pt x="476" y="813"/>
                            <a:pt x="474" y="810"/>
                            <a:pt x="474" y="807"/>
                          </a:cubicBezTo>
                          <a:cubicBezTo>
                            <a:pt x="474" y="782"/>
                            <a:pt x="461" y="775"/>
                            <a:pt x="459" y="750"/>
                          </a:cubicBezTo>
                          <a:cubicBezTo>
                            <a:pt x="458" y="739"/>
                            <a:pt x="459" y="705"/>
                            <a:pt x="459" y="705"/>
                          </a:cubicBezTo>
                          <a:cubicBezTo>
                            <a:pt x="456" y="706"/>
                            <a:pt x="451" y="711"/>
                            <a:pt x="450" y="708"/>
                          </a:cubicBezTo>
                          <a:cubicBezTo>
                            <a:pt x="448" y="705"/>
                            <a:pt x="456" y="703"/>
                            <a:pt x="456" y="699"/>
                          </a:cubicBezTo>
                          <a:cubicBezTo>
                            <a:pt x="457" y="688"/>
                            <a:pt x="453" y="679"/>
                            <a:pt x="450" y="669"/>
                          </a:cubicBezTo>
                          <a:cubicBezTo>
                            <a:pt x="453" y="642"/>
                            <a:pt x="453" y="617"/>
                            <a:pt x="444" y="591"/>
                          </a:cubicBezTo>
                          <a:cubicBezTo>
                            <a:pt x="459" y="547"/>
                            <a:pt x="462" y="546"/>
                            <a:pt x="429" y="510"/>
                          </a:cubicBezTo>
                          <a:cubicBezTo>
                            <a:pt x="428" y="519"/>
                            <a:pt x="435" y="472"/>
                            <a:pt x="432" y="480"/>
                          </a:cubicBezTo>
                          <a:cubicBezTo>
                            <a:pt x="431" y="483"/>
                            <a:pt x="424" y="486"/>
                            <a:pt x="423" y="483"/>
                          </a:cubicBezTo>
                          <a:cubicBezTo>
                            <a:pt x="408" y="434"/>
                            <a:pt x="437" y="445"/>
                            <a:pt x="408" y="438"/>
                          </a:cubicBezTo>
                          <a:cubicBezTo>
                            <a:pt x="400" y="428"/>
                            <a:pt x="391" y="419"/>
                            <a:pt x="384" y="408"/>
                          </a:cubicBezTo>
                          <a:cubicBezTo>
                            <a:pt x="382" y="394"/>
                            <a:pt x="382" y="346"/>
                            <a:pt x="372" y="336"/>
                          </a:cubicBezTo>
                          <a:cubicBezTo>
                            <a:pt x="367" y="331"/>
                            <a:pt x="358" y="332"/>
                            <a:pt x="351" y="330"/>
                          </a:cubicBezTo>
                          <a:cubicBezTo>
                            <a:pt x="347" y="315"/>
                            <a:pt x="353" y="307"/>
                            <a:pt x="345" y="294"/>
                          </a:cubicBezTo>
                          <a:cubicBezTo>
                            <a:pt x="345" y="291"/>
                            <a:pt x="341" y="212"/>
                            <a:pt x="312" y="222"/>
                          </a:cubicBezTo>
                          <a:cubicBezTo>
                            <a:pt x="305" y="202"/>
                            <a:pt x="312" y="168"/>
                            <a:pt x="306" y="174"/>
                          </a:cubicBezTo>
                          <a:cubicBezTo>
                            <a:pt x="304" y="176"/>
                            <a:pt x="299" y="175"/>
                            <a:pt x="297" y="177"/>
                          </a:cubicBezTo>
                          <a:cubicBezTo>
                            <a:pt x="295" y="179"/>
                            <a:pt x="283" y="211"/>
                            <a:pt x="291" y="186"/>
                          </a:cubicBezTo>
                          <a:cubicBezTo>
                            <a:pt x="289" y="177"/>
                            <a:pt x="287" y="162"/>
                            <a:pt x="279" y="156"/>
                          </a:cubicBezTo>
                          <a:cubicBezTo>
                            <a:pt x="270" y="149"/>
                            <a:pt x="246" y="147"/>
                            <a:pt x="246" y="147"/>
                          </a:cubicBezTo>
                          <a:cubicBezTo>
                            <a:pt x="240" y="141"/>
                            <a:pt x="231" y="138"/>
                            <a:pt x="225" y="132"/>
                          </a:cubicBezTo>
                          <a:cubicBezTo>
                            <a:pt x="213" y="120"/>
                            <a:pt x="218" y="114"/>
                            <a:pt x="201" y="105"/>
                          </a:cubicBezTo>
                          <a:cubicBezTo>
                            <a:pt x="182" y="110"/>
                            <a:pt x="176" y="102"/>
                            <a:pt x="159" y="96"/>
                          </a:cubicBezTo>
                          <a:cubicBezTo>
                            <a:pt x="143" y="80"/>
                            <a:pt x="119" y="78"/>
                            <a:pt x="102" y="63"/>
                          </a:cubicBezTo>
                          <a:cubicBezTo>
                            <a:pt x="64" y="29"/>
                            <a:pt x="97" y="59"/>
                            <a:pt x="78" y="33"/>
                          </a:cubicBezTo>
                          <a:cubicBezTo>
                            <a:pt x="72" y="24"/>
                            <a:pt x="59" y="18"/>
                            <a:pt x="51" y="12"/>
                          </a:cubicBezTo>
                          <a:cubicBezTo>
                            <a:pt x="45" y="8"/>
                            <a:pt x="33" y="0"/>
                            <a:pt x="33" y="0"/>
                          </a:cubicBezTo>
                          <a:cubicBezTo>
                            <a:pt x="0" y="11"/>
                            <a:pt x="11" y="11"/>
                            <a:pt x="21" y="48"/>
                          </a:cubicBezTo>
                          <a:cubicBezTo>
                            <a:pt x="23" y="55"/>
                            <a:pt x="41" y="129"/>
                            <a:pt x="48" y="132"/>
                          </a:cubicBezTo>
                          <a:cubicBezTo>
                            <a:pt x="78" y="126"/>
                            <a:pt x="90" y="103"/>
                            <a:pt x="117" y="108"/>
                          </a:cubicBezTo>
                          <a:cubicBezTo>
                            <a:pt x="124" y="118"/>
                            <a:pt x="120" y="114"/>
                            <a:pt x="126" y="120"/>
                          </a:cubicBezTo>
                        </a:path>
                      </a:pathLst>
                    </a:custGeom>
                    <a:solidFill>
                      <a:srgbClr val="ECD846"/>
                    </a:solidFill>
                    <a:ln w="25400">
                      <a:solidFill>
                        <a:srgbClr val="CC99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914400">
                        <a:defRPr/>
                      </a:pPr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grpSp>
                  <p:nvGrpSpPr>
                    <p:cNvPr id="1002" name="Group 128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31" y="885"/>
                      <a:ext cx="758" cy="2167"/>
                      <a:chOff x="2431" y="885"/>
                      <a:chExt cx="758" cy="2167"/>
                    </a:xfrm>
                  </p:grpSpPr>
                  <p:sp>
                    <p:nvSpPr>
                      <p:cNvPr id="232" name="Oval 12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76" y="1157"/>
                        <a:ext cx="681" cy="1542"/>
                      </a:xfrm>
                      <a:prstGeom prst="ellipse">
                        <a:avLst/>
                      </a:prstGeom>
                      <a:solidFill>
                        <a:srgbClr val="ECD846"/>
                      </a:solidFill>
                      <a:ln w="25400">
                        <a:solidFill>
                          <a:srgbClr val="CC99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233" name="Freeform 12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95" y="2048"/>
                        <a:ext cx="294" cy="993"/>
                      </a:xfrm>
                      <a:custGeom>
                        <a:avLst/>
                        <a:gdLst>
                          <a:gd name="T0" fmla="*/ 0 w 294"/>
                          <a:gd name="T1" fmla="*/ 993 h 993"/>
                          <a:gd name="T2" fmla="*/ 15 w 294"/>
                          <a:gd name="T3" fmla="*/ 942 h 993"/>
                          <a:gd name="T4" fmla="*/ 30 w 294"/>
                          <a:gd name="T5" fmla="*/ 921 h 993"/>
                          <a:gd name="T6" fmla="*/ 51 w 294"/>
                          <a:gd name="T7" fmla="*/ 897 h 993"/>
                          <a:gd name="T8" fmla="*/ 66 w 294"/>
                          <a:gd name="T9" fmla="*/ 855 h 993"/>
                          <a:gd name="T10" fmla="*/ 78 w 294"/>
                          <a:gd name="T11" fmla="*/ 837 h 993"/>
                          <a:gd name="T12" fmla="*/ 84 w 294"/>
                          <a:gd name="T13" fmla="*/ 828 h 993"/>
                          <a:gd name="T14" fmla="*/ 108 w 294"/>
                          <a:gd name="T15" fmla="*/ 795 h 993"/>
                          <a:gd name="T16" fmla="*/ 129 w 294"/>
                          <a:gd name="T17" fmla="*/ 714 h 993"/>
                          <a:gd name="T18" fmla="*/ 147 w 294"/>
                          <a:gd name="T19" fmla="*/ 675 h 993"/>
                          <a:gd name="T20" fmla="*/ 162 w 294"/>
                          <a:gd name="T21" fmla="*/ 627 h 993"/>
                          <a:gd name="T22" fmla="*/ 204 w 294"/>
                          <a:gd name="T23" fmla="*/ 519 h 993"/>
                          <a:gd name="T24" fmla="*/ 141 w 294"/>
                          <a:gd name="T25" fmla="*/ 543 h 993"/>
                          <a:gd name="T26" fmla="*/ 99 w 294"/>
                          <a:gd name="T27" fmla="*/ 597 h 993"/>
                          <a:gd name="T28" fmla="*/ 81 w 294"/>
                          <a:gd name="T29" fmla="*/ 672 h 993"/>
                          <a:gd name="T30" fmla="*/ 69 w 294"/>
                          <a:gd name="T31" fmla="*/ 690 h 993"/>
                          <a:gd name="T32" fmla="*/ 78 w 294"/>
                          <a:gd name="T33" fmla="*/ 708 h 993"/>
                          <a:gd name="T34" fmla="*/ 45 w 294"/>
                          <a:gd name="T35" fmla="*/ 765 h 993"/>
                          <a:gd name="T36" fmla="*/ 42 w 294"/>
                          <a:gd name="T37" fmla="*/ 789 h 993"/>
                          <a:gd name="T38" fmla="*/ 39 w 294"/>
                          <a:gd name="T39" fmla="*/ 801 h 993"/>
                          <a:gd name="T40" fmla="*/ 15 w 294"/>
                          <a:gd name="T41" fmla="*/ 753 h 993"/>
                          <a:gd name="T42" fmla="*/ 51 w 294"/>
                          <a:gd name="T43" fmla="*/ 696 h 993"/>
                          <a:gd name="T44" fmla="*/ 69 w 294"/>
                          <a:gd name="T45" fmla="*/ 675 h 993"/>
                          <a:gd name="T46" fmla="*/ 114 w 294"/>
                          <a:gd name="T47" fmla="*/ 612 h 993"/>
                          <a:gd name="T48" fmla="*/ 129 w 294"/>
                          <a:gd name="T49" fmla="*/ 597 h 993"/>
                          <a:gd name="T50" fmla="*/ 141 w 294"/>
                          <a:gd name="T51" fmla="*/ 567 h 993"/>
                          <a:gd name="T52" fmla="*/ 153 w 294"/>
                          <a:gd name="T53" fmla="*/ 525 h 993"/>
                          <a:gd name="T54" fmla="*/ 168 w 294"/>
                          <a:gd name="T55" fmla="*/ 507 h 993"/>
                          <a:gd name="T56" fmla="*/ 174 w 294"/>
                          <a:gd name="T57" fmla="*/ 489 h 993"/>
                          <a:gd name="T58" fmla="*/ 180 w 294"/>
                          <a:gd name="T59" fmla="*/ 477 h 993"/>
                          <a:gd name="T60" fmla="*/ 210 w 294"/>
                          <a:gd name="T61" fmla="*/ 417 h 993"/>
                          <a:gd name="T62" fmla="*/ 225 w 294"/>
                          <a:gd name="T63" fmla="*/ 387 h 993"/>
                          <a:gd name="T64" fmla="*/ 231 w 294"/>
                          <a:gd name="T65" fmla="*/ 369 h 993"/>
                          <a:gd name="T66" fmla="*/ 234 w 294"/>
                          <a:gd name="T67" fmla="*/ 324 h 993"/>
                          <a:gd name="T68" fmla="*/ 246 w 294"/>
                          <a:gd name="T69" fmla="*/ 306 h 993"/>
                          <a:gd name="T70" fmla="*/ 252 w 294"/>
                          <a:gd name="T71" fmla="*/ 288 h 993"/>
                          <a:gd name="T72" fmla="*/ 261 w 294"/>
                          <a:gd name="T73" fmla="*/ 216 h 993"/>
                          <a:gd name="T74" fmla="*/ 279 w 294"/>
                          <a:gd name="T75" fmla="*/ 189 h 993"/>
                          <a:gd name="T76" fmla="*/ 261 w 294"/>
                          <a:gd name="T77" fmla="*/ 168 h 993"/>
                          <a:gd name="T78" fmla="*/ 282 w 294"/>
                          <a:gd name="T79" fmla="*/ 132 h 993"/>
                          <a:gd name="T80" fmla="*/ 294 w 294"/>
                          <a:gd name="T81" fmla="*/ 105 h 993"/>
                          <a:gd name="T82" fmla="*/ 279 w 294"/>
                          <a:gd name="T83" fmla="*/ 75 h 993"/>
                          <a:gd name="T84" fmla="*/ 288 w 294"/>
                          <a:gd name="T85" fmla="*/ 0 h 993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w 294"/>
                          <a:gd name="T130" fmla="*/ 0 h 993"/>
                          <a:gd name="T131" fmla="*/ 294 w 294"/>
                          <a:gd name="T132" fmla="*/ 993 h 993"/>
                        </a:gdLst>
                        <a:ahLst/>
                        <a:cxnLst>
                          <a:cxn ang="T86">
                            <a:pos x="T0" y="T1"/>
                          </a:cxn>
                          <a:cxn ang="T87">
                            <a:pos x="T2" y="T3"/>
                          </a:cxn>
                          <a:cxn ang="T88">
                            <a:pos x="T4" y="T5"/>
                          </a:cxn>
                          <a:cxn ang="T89">
                            <a:pos x="T6" y="T7"/>
                          </a:cxn>
                          <a:cxn ang="T90">
                            <a:pos x="T8" y="T9"/>
                          </a:cxn>
                          <a:cxn ang="T91">
                            <a:pos x="T10" y="T11"/>
                          </a:cxn>
                          <a:cxn ang="T92">
                            <a:pos x="T12" y="T13"/>
                          </a:cxn>
                          <a:cxn ang="T93">
                            <a:pos x="T14" y="T15"/>
                          </a:cxn>
                          <a:cxn ang="T94">
                            <a:pos x="T16" y="T17"/>
                          </a:cxn>
                          <a:cxn ang="T95">
                            <a:pos x="T18" y="T19"/>
                          </a:cxn>
                          <a:cxn ang="T96">
                            <a:pos x="T20" y="T21"/>
                          </a:cxn>
                          <a:cxn ang="T97">
                            <a:pos x="T22" y="T23"/>
                          </a:cxn>
                          <a:cxn ang="T98">
                            <a:pos x="T24" y="T25"/>
                          </a:cxn>
                          <a:cxn ang="T99">
                            <a:pos x="T26" y="T27"/>
                          </a:cxn>
                          <a:cxn ang="T100">
                            <a:pos x="T28" y="T29"/>
                          </a:cxn>
                          <a:cxn ang="T101">
                            <a:pos x="T30" y="T31"/>
                          </a:cxn>
                          <a:cxn ang="T102">
                            <a:pos x="T32" y="T33"/>
                          </a:cxn>
                          <a:cxn ang="T103">
                            <a:pos x="T34" y="T35"/>
                          </a:cxn>
                          <a:cxn ang="T104">
                            <a:pos x="T36" y="T37"/>
                          </a:cxn>
                          <a:cxn ang="T105">
                            <a:pos x="T38" y="T39"/>
                          </a:cxn>
                          <a:cxn ang="T106">
                            <a:pos x="T40" y="T41"/>
                          </a:cxn>
                          <a:cxn ang="T107">
                            <a:pos x="T42" y="T43"/>
                          </a:cxn>
                          <a:cxn ang="T108">
                            <a:pos x="T44" y="T45"/>
                          </a:cxn>
                          <a:cxn ang="T109">
                            <a:pos x="T46" y="T47"/>
                          </a:cxn>
                          <a:cxn ang="T110">
                            <a:pos x="T48" y="T49"/>
                          </a:cxn>
                          <a:cxn ang="T111">
                            <a:pos x="T50" y="T51"/>
                          </a:cxn>
                          <a:cxn ang="T112">
                            <a:pos x="T52" y="T53"/>
                          </a:cxn>
                          <a:cxn ang="T113">
                            <a:pos x="T54" y="T55"/>
                          </a:cxn>
                          <a:cxn ang="T114">
                            <a:pos x="T56" y="T57"/>
                          </a:cxn>
                          <a:cxn ang="T115">
                            <a:pos x="T58" y="T59"/>
                          </a:cxn>
                          <a:cxn ang="T116">
                            <a:pos x="T60" y="T61"/>
                          </a:cxn>
                          <a:cxn ang="T117">
                            <a:pos x="T62" y="T63"/>
                          </a:cxn>
                          <a:cxn ang="T118">
                            <a:pos x="T64" y="T65"/>
                          </a:cxn>
                          <a:cxn ang="T119">
                            <a:pos x="T66" y="T67"/>
                          </a:cxn>
                          <a:cxn ang="T120">
                            <a:pos x="T68" y="T69"/>
                          </a:cxn>
                          <a:cxn ang="T121">
                            <a:pos x="T70" y="T71"/>
                          </a:cxn>
                          <a:cxn ang="T122">
                            <a:pos x="T72" y="T73"/>
                          </a:cxn>
                          <a:cxn ang="T123">
                            <a:pos x="T74" y="T75"/>
                          </a:cxn>
                          <a:cxn ang="T124">
                            <a:pos x="T76" y="T77"/>
                          </a:cxn>
                          <a:cxn ang="T125">
                            <a:pos x="T78" y="T79"/>
                          </a:cxn>
                          <a:cxn ang="T126">
                            <a:pos x="T80" y="T81"/>
                          </a:cxn>
                          <a:cxn ang="T127">
                            <a:pos x="T82" y="T83"/>
                          </a:cxn>
                          <a:cxn ang="T128">
                            <a:pos x="T84" y="T85"/>
                          </a:cxn>
                        </a:cxnLst>
                        <a:rect l="T129" t="T130" r="T131" b="T132"/>
                        <a:pathLst>
                          <a:path w="294" h="993">
                            <a:moveTo>
                              <a:pt x="0" y="993"/>
                            </a:moveTo>
                            <a:cubicBezTo>
                              <a:pt x="5" y="973"/>
                              <a:pt x="0" y="957"/>
                              <a:pt x="15" y="942"/>
                            </a:cubicBezTo>
                            <a:cubicBezTo>
                              <a:pt x="22" y="921"/>
                              <a:pt x="15" y="926"/>
                              <a:pt x="30" y="921"/>
                            </a:cubicBezTo>
                            <a:cubicBezTo>
                              <a:pt x="34" y="908"/>
                              <a:pt x="43" y="907"/>
                              <a:pt x="51" y="897"/>
                            </a:cubicBezTo>
                            <a:cubicBezTo>
                              <a:pt x="61" y="885"/>
                              <a:pt x="62" y="869"/>
                              <a:pt x="66" y="855"/>
                            </a:cubicBezTo>
                            <a:cubicBezTo>
                              <a:pt x="68" y="848"/>
                              <a:pt x="74" y="843"/>
                              <a:pt x="78" y="837"/>
                            </a:cubicBezTo>
                            <a:cubicBezTo>
                              <a:pt x="80" y="834"/>
                              <a:pt x="84" y="828"/>
                              <a:pt x="84" y="828"/>
                            </a:cubicBezTo>
                            <a:cubicBezTo>
                              <a:pt x="88" y="811"/>
                              <a:pt x="90" y="801"/>
                              <a:pt x="108" y="795"/>
                            </a:cubicBezTo>
                            <a:cubicBezTo>
                              <a:pt x="117" y="769"/>
                              <a:pt x="122" y="741"/>
                              <a:pt x="129" y="714"/>
                            </a:cubicBezTo>
                            <a:cubicBezTo>
                              <a:pt x="134" y="696"/>
                              <a:pt x="132" y="685"/>
                              <a:pt x="147" y="675"/>
                            </a:cubicBezTo>
                            <a:cubicBezTo>
                              <a:pt x="152" y="659"/>
                              <a:pt x="158" y="643"/>
                              <a:pt x="162" y="627"/>
                            </a:cubicBezTo>
                            <a:cubicBezTo>
                              <a:pt x="164" y="594"/>
                              <a:pt x="162" y="526"/>
                              <a:pt x="204" y="519"/>
                            </a:cubicBezTo>
                            <a:cubicBezTo>
                              <a:pt x="176" y="513"/>
                              <a:pt x="163" y="528"/>
                              <a:pt x="141" y="543"/>
                            </a:cubicBezTo>
                            <a:cubicBezTo>
                              <a:pt x="128" y="562"/>
                              <a:pt x="112" y="578"/>
                              <a:pt x="99" y="597"/>
                            </a:cubicBezTo>
                            <a:cubicBezTo>
                              <a:pt x="97" y="634"/>
                              <a:pt x="96" y="645"/>
                              <a:pt x="81" y="672"/>
                            </a:cubicBezTo>
                            <a:cubicBezTo>
                              <a:pt x="77" y="678"/>
                              <a:pt x="71" y="683"/>
                              <a:pt x="69" y="690"/>
                            </a:cubicBezTo>
                            <a:cubicBezTo>
                              <a:pt x="67" y="696"/>
                              <a:pt x="78" y="708"/>
                              <a:pt x="78" y="708"/>
                            </a:cubicBezTo>
                            <a:cubicBezTo>
                              <a:pt x="75" y="732"/>
                              <a:pt x="58" y="745"/>
                              <a:pt x="45" y="765"/>
                            </a:cubicBezTo>
                            <a:cubicBezTo>
                              <a:pt x="44" y="773"/>
                              <a:pt x="43" y="781"/>
                              <a:pt x="42" y="789"/>
                            </a:cubicBezTo>
                            <a:cubicBezTo>
                              <a:pt x="41" y="793"/>
                              <a:pt x="41" y="805"/>
                              <a:pt x="39" y="801"/>
                            </a:cubicBezTo>
                            <a:cubicBezTo>
                              <a:pt x="34" y="789"/>
                              <a:pt x="18" y="766"/>
                              <a:pt x="15" y="753"/>
                            </a:cubicBezTo>
                            <a:cubicBezTo>
                              <a:pt x="17" y="731"/>
                              <a:pt x="36" y="713"/>
                              <a:pt x="51" y="696"/>
                            </a:cubicBezTo>
                            <a:cubicBezTo>
                              <a:pt x="60" y="686"/>
                              <a:pt x="63" y="687"/>
                              <a:pt x="69" y="675"/>
                            </a:cubicBezTo>
                            <a:cubicBezTo>
                              <a:pt x="80" y="653"/>
                              <a:pt x="93" y="626"/>
                              <a:pt x="114" y="612"/>
                            </a:cubicBezTo>
                            <a:cubicBezTo>
                              <a:pt x="118" y="606"/>
                              <a:pt x="125" y="603"/>
                              <a:pt x="129" y="597"/>
                            </a:cubicBezTo>
                            <a:cubicBezTo>
                              <a:pt x="135" y="589"/>
                              <a:pt x="135" y="576"/>
                              <a:pt x="141" y="567"/>
                            </a:cubicBezTo>
                            <a:cubicBezTo>
                              <a:pt x="143" y="556"/>
                              <a:pt x="145" y="533"/>
                              <a:pt x="153" y="525"/>
                            </a:cubicBezTo>
                            <a:cubicBezTo>
                              <a:pt x="159" y="519"/>
                              <a:pt x="165" y="515"/>
                              <a:pt x="168" y="507"/>
                            </a:cubicBezTo>
                            <a:cubicBezTo>
                              <a:pt x="171" y="501"/>
                              <a:pt x="171" y="495"/>
                              <a:pt x="174" y="489"/>
                            </a:cubicBezTo>
                            <a:cubicBezTo>
                              <a:pt x="176" y="485"/>
                              <a:pt x="178" y="481"/>
                              <a:pt x="180" y="477"/>
                            </a:cubicBezTo>
                            <a:cubicBezTo>
                              <a:pt x="183" y="444"/>
                              <a:pt x="199" y="449"/>
                              <a:pt x="210" y="417"/>
                            </a:cubicBezTo>
                            <a:cubicBezTo>
                              <a:pt x="216" y="419"/>
                              <a:pt x="221" y="389"/>
                              <a:pt x="225" y="387"/>
                            </a:cubicBezTo>
                            <a:cubicBezTo>
                              <a:pt x="230" y="384"/>
                              <a:pt x="231" y="369"/>
                              <a:pt x="231" y="369"/>
                            </a:cubicBezTo>
                            <a:cubicBezTo>
                              <a:pt x="232" y="354"/>
                              <a:pt x="231" y="339"/>
                              <a:pt x="234" y="324"/>
                            </a:cubicBezTo>
                            <a:cubicBezTo>
                              <a:pt x="236" y="317"/>
                              <a:pt x="244" y="313"/>
                              <a:pt x="246" y="306"/>
                            </a:cubicBezTo>
                            <a:cubicBezTo>
                              <a:pt x="248" y="300"/>
                              <a:pt x="252" y="288"/>
                              <a:pt x="252" y="288"/>
                            </a:cubicBezTo>
                            <a:cubicBezTo>
                              <a:pt x="245" y="268"/>
                              <a:pt x="250" y="235"/>
                              <a:pt x="261" y="216"/>
                            </a:cubicBezTo>
                            <a:cubicBezTo>
                              <a:pt x="266" y="207"/>
                              <a:pt x="279" y="189"/>
                              <a:pt x="279" y="189"/>
                            </a:cubicBezTo>
                            <a:cubicBezTo>
                              <a:pt x="274" y="174"/>
                              <a:pt x="266" y="183"/>
                              <a:pt x="261" y="168"/>
                            </a:cubicBezTo>
                            <a:cubicBezTo>
                              <a:pt x="265" y="152"/>
                              <a:pt x="268" y="142"/>
                              <a:pt x="282" y="132"/>
                            </a:cubicBezTo>
                            <a:cubicBezTo>
                              <a:pt x="289" y="111"/>
                              <a:pt x="284" y="119"/>
                              <a:pt x="294" y="105"/>
                            </a:cubicBezTo>
                            <a:cubicBezTo>
                              <a:pt x="282" y="97"/>
                              <a:pt x="283" y="88"/>
                              <a:pt x="279" y="75"/>
                            </a:cubicBezTo>
                            <a:cubicBezTo>
                              <a:pt x="285" y="6"/>
                              <a:pt x="278" y="30"/>
                              <a:pt x="288" y="0"/>
                            </a:cubicBezTo>
                          </a:path>
                        </a:pathLst>
                      </a:custGeom>
                      <a:solidFill>
                        <a:srgbClr val="ECD846"/>
                      </a:solidFill>
                      <a:ln w="19050">
                        <a:solidFill>
                          <a:srgbClr val="CC99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234" name="Freeform 12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31" y="1066"/>
                        <a:ext cx="432" cy="1986"/>
                      </a:xfrm>
                      <a:custGeom>
                        <a:avLst/>
                        <a:gdLst>
                          <a:gd name="T0" fmla="*/ 427 w 432"/>
                          <a:gd name="T1" fmla="*/ 1986 h 1986"/>
                          <a:gd name="T2" fmla="*/ 412 w 432"/>
                          <a:gd name="T3" fmla="*/ 1950 h 1986"/>
                          <a:gd name="T4" fmla="*/ 325 w 432"/>
                          <a:gd name="T5" fmla="*/ 1866 h 1986"/>
                          <a:gd name="T6" fmla="*/ 343 w 432"/>
                          <a:gd name="T7" fmla="*/ 1863 h 1986"/>
                          <a:gd name="T8" fmla="*/ 325 w 432"/>
                          <a:gd name="T9" fmla="*/ 1836 h 1986"/>
                          <a:gd name="T10" fmla="*/ 307 w 432"/>
                          <a:gd name="T11" fmla="*/ 1809 h 1986"/>
                          <a:gd name="T12" fmla="*/ 262 w 432"/>
                          <a:gd name="T13" fmla="*/ 1761 h 1986"/>
                          <a:gd name="T14" fmla="*/ 193 w 432"/>
                          <a:gd name="T15" fmla="*/ 1710 h 1986"/>
                          <a:gd name="T16" fmla="*/ 163 w 432"/>
                          <a:gd name="T17" fmla="*/ 1647 h 1986"/>
                          <a:gd name="T18" fmla="*/ 151 w 432"/>
                          <a:gd name="T19" fmla="*/ 1608 h 1986"/>
                          <a:gd name="T20" fmla="*/ 133 w 432"/>
                          <a:gd name="T21" fmla="*/ 1590 h 1986"/>
                          <a:gd name="T22" fmla="*/ 112 w 432"/>
                          <a:gd name="T23" fmla="*/ 1524 h 1986"/>
                          <a:gd name="T24" fmla="*/ 142 w 432"/>
                          <a:gd name="T25" fmla="*/ 1530 h 1986"/>
                          <a:gd name="T26" fmla="*/ 163 w 432"/>
                          <a:gd name="T27" fmla="*/ 1575 h 1986"/>
                          <a:gd name="T28" fmla="*/ 190 w 432"/>
                          <a:gd name="T29" fmla="*/ 1593 h 1986"/>
                          <a:gd name="T30" fmla="*/ 199 w 432"/>
                          <a:gd name="T31" fmla="*/ 1599 h 1986"/>
                          <a:gd name="T32" fmla="*/ 217 w 432"/>
                          <a:gd name="T33" fmla="*/ 1623 h 1986"/>
                          <a:gd name="T34" fmla="*/ 247 w 432"/>
                          <a:gd name="T35" fmla="*/ 1671 h 1986"/>
                          <a:gd name="T36" fmla="*/ 274 w 432"/>
                          <a:gd name="T37" fmla="*/ 1719 h 1986"/>
                          <a:gd name="T38" fmla="*/ 304 w 432"/>
                          <a:gd name="T39" fmla="*/ 1755 h 1986"/>
                          <a:gd name="T40" fmla="*/ 316 w 432"/>
                          <a:gd name="T41" fmla="*/ 1734 h 1986"/>
                          <a:gd name="T42" fmla="*/ 286 w 432"/>
                          <a:gd name="T43" fmla="*/ 1704 h 1986"/>
                          <a:gd name="T44" fmla="*/ 253 w 432"/>
                          <a:gd name="T45" fmla="*/ 1659 h 1986"/>
                          <a:gd name="T46" fmla="*/ 223 w 432"/>
                          <a:gd name="T47" fmla="*/ 1620 h 1986"/>
                          <a:gd name="T48" fmla="*/ 193 w 432"/>
                          <a:gd name="T49" fmla="*/ 1581 h 1986"/>
                          <a:gd name="T50" fmla="*/ 145 w 432"/>
                          <a:gd name="T51" fmla="*/ 1530 h 1986"/>
                          <a:gd name="T52" fmla="*/ 130 w 432"/>
                          <a:gd name="T53" fmla="*/ 1500 h 1986"/>
                          <a:gd name="T54" fmla="*/ 103 w 432"/>
                          <a:gd name="T55" fmla="*/ 1470 h 1986"/>
                          <a:gd name="T56" fmla="*/ 82 w 432"/>
                          <a:gd name="T57" fmla="*/ 1425 h 1986"/>
                          <a:gd name="T58" fmla="*/ 71 w 432"/>
                          <a:gd name="T59" fmla="*/ 1330 h 1986"/>
                          <a:gd name="T60" fmla="*/ 46 w 432"/>
                          <a:gd name="T61" fmla="*/ 1239 h 1986"/>
                          <a:gd name="T62" fmla="*/ 22 w 432"/>
                          <a:gd name="T63" fmla="*/ 1182 h 1986"/>
                          <a:gd name="T64" fmla="*/ 25 w 432"/>
                          <a:gd name="T65" fmla="*/ 1104 h 1986"/>
                          <a:gd name="T66" fmla="*/ 16 w 432"/>
                          <a:gd name="T67" fmla="*/ 1062 h 1986"/>
                          <a:gd name="T68" fmla="*/ 16 w 432"/>
                          <a:gd name="T69" fmla="*/ 1014 h 1986"/>
                          <a:gd name="T70" fmla="*/ 31 w 432"/>
                          <a:gd name="T71" fmla="*/ 951 h 1986"/>
                          <a:gd name="T72" fmla="*/ 1 w 432"/>
                          <a:gd name="T73" fmla="*/ 837 h 1986"/>
                          <a:gd name="T74" fmla="*/ 22 w 432"/>
                          <a:gd name="T75" fmla="*/ 777 h 1986"/>
                          <a:gd name="T76" fmla="*/ 25 w 432"/>
                          <a:gd name="T77" fmla="*/ 723 h 1986"/>
                          <a:gd name="T78" fmla="*/ 22 w 432"/>
                          <a:gd name="T79" fmla="*/ 621 h 1986"/>
                          <a:gd name="T80" fmla="*/ 40 w 432"/>
                          <a:gd name="T81" fmla="*/ 540 h 1986"/>
                          <a:gd name="T82" fmla="*/ 58 w 432"/>
                          <a:gd name="T83" fmla="*/ 447 h 1986"/>
                          <a:gd name="T84" fmla="*/ 82 w 432"/>
                          <a:gd name="T85" fmla="*/ 363 h 1986"/>
                          <a:gd name="T86" fmla="*/ 94 w 432"/>
                          <a:gd name="T87" fmla="*/ 336 h 1986"/>
                          <a:gd name="T88" fmla="*/ 97 w 432"/>
                          <a:gd name="T89" fmla="*/ 327 h 1986"/>
                          <a:gd name="T90" fmla="*/ 100 w 432"/>
                          <a:gd name="T91" fmla="*/ 291 h 1986"/>
                          <a:gd name="T92" fmla="*/ 148 w 432"/>
                          <a:gd name="T93" fmla="*/ 279 h 1986"/>
                          <a:gd name="T94" fmla="*/ 139 w 432"/>
                          <a:gd name="T95" fmla="*/ 222 h 1986"/>
                          <a:gd name="T96" fmla="*/ 136 w 432"/>
                          <a:gd name="T97" fmla="*/ 213 h 1986"/>
                          <a:gd name="T98" fmla="*/ 172 w 432"/>
                          <a:gd name="T99" fmla="*/ 195 h 1986"/>
                          <a:gd name="T100" fmla="*/ 211 w 432"/>
                          <a:gd name="T101" fmla="*/ 120 h 1986"/>
                          <a:gd name="T102" fmla="*/ 229 w 432"/>
                          <a:gd name="T103" fmla="*/ 129 h 1986"/>
                          <a:gd name="T104" fmla="*/ 235 w 432"/>
                          <a:gd name="T105" fmla="*/ 81 h 1986"/>
                          <a:gd name="T106" fmla="*/ 265 w 432"/>
                          <a:gd name="T107" fmla="*/ 0 h 1986"/>
                          <a:gd name="T108" fmla="*/ 280 w 432"/>
                          <a:gd name="T109" fmla="*/ 39 h 1986"/>
                          <a:gd name="T110" fmla="*/ 292 w 432"/>
                          <a:gd name="T111" fmla="*/ 123 h 198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w 432"/>
                          <a:gd name="T169" fmla="*/ 0 h 1986"/>
                          <a:gd name="T170" fmla="*/ 432 w 432"/>
                          <a:gd name="T171" fmla="*/ 1986 h 1986"/>
                        </a:gdLst>
                        <a:ahLst/>
                        <a:cxnLst>
                          <a:cxn ang="T112">
                            <a:pos x="T0" y="T1"/>
                          </a:cxn>
                          <a:cxn ang="T113">
                            <a:pos x="T2" y="T3"/>
                          </a:cxn>
                          <a:cxn ang="T114">
                            <a:pos x="T4" y="T5"/>
                          </a:cxn>
                          <a:cxn ang="T115">
                            <a:pos x="T6" y="T7"/>
                          </a:cxn>
                          <a:cxn ang="T116">
                            <a:pos x="T8" y="T9"/>
                          </a:cxn>
                          <a:cxn ang="T117">
                            <a:pos x="T10" y="T11"/>
                          </a:cxn>
                          <a:cxn ang="T118">
                            <a:pos x="T12" y="T13"/>
                          </a:cxn>
                          <a:cxn ang="T119">
                            <a:pos x="T14" y="T15"/>
                          </a:cxn>
                          <a:cxn ang="T120">
                            <a:pos x="T16" y="T17"/>
                          </a:cxn>
                          <a:cxn ang="T121">
                            <a:pos x="T18" y="T19"/>
                          </a:cxn>
                          <a:cxn ang="T122">
                            <a:pos x="T20" y="T21"/>
                          </a:cxn>
                          <a:cxn ang="T123">
                            <a:pos x="T22" y="T23"/>
                          </a:cxn>
                          <a:cxn ang="T124">
                            <a:pos x="T24" y="T25"/>
                          </a:cxn>
                          <a:cxn ang="T125">
                            <a:pos x="T26" y="T27"/>
                          </a:cxn>
                          <a:cxn ang="T126">
                            <a:pos x="T28" y="T29"/>
                          </a:cxn>
                          <a:cxn ang="T127">
                            <a:pos x="T30" y="T31"/>
                          </a:cxn>
                          <a:cxn ang="T128">
                            <a:pos x="T32" y="T33"/>
                          </a:cxn>
                          <a:cxn ang="T129">
                            <a:pos x="T34" y="T35"/>
                          </a:cxn>
                          <a:cxn ang="T130">
                            <a:pos x="T36" y="T37"/>
                          </a:cxn>
                          <a:cxn ang="T131">
                            <a:pos x="T38" y="T39"/>
                          </a:cxn>
                          <a:cxn ang="T132">
                            <a:pos x="T40" y="T41"/>
                          </a:cxn>
                          <a:cxn ang="T133">
                            <a:pos x="T42" y="T43"/>
                          </a:cxn>
                          <a:cxn ang="T134">
                            <a:pos x="T44" y="T45"/>
                          </a:cxn>
                          <a:cxn ang="T135">
                            <a:pos x="T46" y="T47"/>
                          </a:cxn>
                          <a:cxn ang="T136">
                            <a:pos x="T48" y="T49"/>
                          </a:cxn>
                          <a:cxn ang="T137">
                            <a:pos x="T50" y="T51"/>
                          </a:cxn>
                          <a:cxn ang="T138">
                            <a:pos x="T52" y="T53"/>
                          </a:cxn>
                          <a:cxn ang="T139">
                            <a:pos x="T54" y="T55"/>
                          </a:cxn>
                          <a:cxn ang="T140">
                            <a:pos x="T56" y="T57"/>
                          </a:cxn>
                          <a:cxn ang="T141">
                            <a:pos x="T58" y="T59"/>
                          </a:cxn>
                          <a:cxn ang="T142">
                            <a:pos x="T60" y="T61"/>
                          </a:cxn>
                          <a:cxn ang="T143">
                            <a:pos x="T62" y="T63"/>
                          </a:cxn>
                          <a:cxn ang="T144">
                            <a:pos x="T64" y="T65"/>
                          </a:cxn>
                          <a:cxn ang="T145">
                            <a:pos x="T66" y="T67"/>
                          </a:cxn>
                          <a:cxn ang="T146">
                            <a:pos x="T68" y="T69"/>
                          </a:cxn>
                          <a:cxn ang="T147">
                            <a:pos x="T70" y="T71"/>
                          </a:cxn>
                          <a:cxn ang="T148">
                            <a:pos x="T72" y="T73"/>
                          </a:cxn>
                          <a:cxn ang="T149">
                            <a:pos x="T74" y="T75"/>
                          </a:cxn>
                          <a:cxn ang="T150">
                            <a:pos x="T76" y="T77"/>
                          </a:cxn>
                          <a:cxn ang="T151">
                            <a:pos x="T78" y="T79"/>
                          </a:cxn>
                          <a:cxn ang="T152">
                            <a:pos x="T80" y="T81"/>
                          </a:cxn>
                          <a:cxn ang="T153">
                            <a:pos x="T82" y="T83"/>
                          </a:cxn>
                          <a:cxn ang="T154">
                            <a:pos x="T84" y="T85"/>
                          </a:cxn>
                          <a:cxn ang="T155">
                            <a:pos x="T86" y="T87"/>
                          </a:cxn>
                          <a:cxn ang="T156">
                            <a:pos x="T88" y="T89"/>
                          </a:cxn>
                          <a:cxn ang="T157">
                            <a:pos x="T90" y="T91"/>
                          </a:cxn>
                          <a:cxn ang="T158">
                            <a:pos x="T92" y="T93"/>
                          </a:cxn>
                          <a:cxn ang="T159">
                            <a:pos x="T94" y="T95"/>
                          </a:cxn>
                          <a:cxn ang="T160">
                            <a:pos x="T96" y="T97"/>
                          </a:cxn>
                          <a:cxn ang="T161">
                            <a:pos x="T98" y="T99"/>
                          </a:cxn>
                          <a:cxn ang="T162">
                            <a:pos x="T100" y="T101"/>
                          </a:cxn>
                          <a:cxn ang="T163">
                            <a:pos x="T102" y="T103"/>
                          </a:cxn>
                          <a:cxn ang="T164">
                            <a:pos x="T104" y="T105"/>
                          </a:cxn>
                          <a:cxn ang="T165">
                            <a:pos x="T106" y="T107"/>
                          </a:cxn>
                          <a:cxn ang="T166">
                            <a:pos x="T108" y="T109"/>
                          </a:cxn>
                          <a:cxn ang="T167">
                            <a:pos x="T110" y="T111"/>
                          </a:cxn>
                        </a:cxnLst>
                        <a:rect l="T168" t="T169" r="T170" b="T171"/>
                        <a:pathLst>
                          <a:path w="432" h="1986">
                            <a:moveTo>
                              <a:pt x="427" y="1986"/>
                            </a:moveTo>
                            <a:cubicBezTo>
                              <a:pt x="432" y="1970"/>
                              <a:pt x="423" y="1961"/>
                              <a:pt x="412" y="1950"/>
                            </a:cubicBezTo>
                            <a:cubicBezTo>
                              <a:pt x="405" y="1899"/>
                              <a:pt x="355" y="1896"/>
                              <a:pt x="325" y="1866"/>
                            </a:cubicBezTo>
                            <a:cubicBezTo>
                              <a:pt x="331" y="1865"/>
                              <a:pt x="339" y="1867"/>
                              <a:pt x="343" y="1863"/>
                            </a:cubicBezTo>
                            <a:cubicBezTo>
                              <a:pt x="352" y="1854"/>
                              <a:pt x="328" y="1838"/>
                              <a:pt x="325" y="1836"/>
                            </a:cubicBezTo>
                            <a:cubicBezTo>
                              <a:pt x="319" y="1824"/>
                              <a:pt x="320" y="1813"/>
                              <a:pt x="307" y="1809"/>
                            </a:cubicBezTo>
                            <a:cubicBezTo>
                              <a:pt x="287" y="1789"/>
                              <a:pt x="297" y="1773"/>
                              <a:pt x="262" y="1761"/>
                            </a:cubicBezTo>
                            <a:cubicBezTo>
                              <a:pt x="234" y="1740"/>
                              <a:pt x="229" y="1716"/>
                              <a:pt x="193" y="1710"/>
                            </a:cubicBezTo>
                            <a:cubicBezTo>
                              <a:pt x="188" y="1691"/>
                              <a:pt x="174" y="1663"/>
                              <a:pt x="163" y="1647"/>
                            </a:cubicBezTo>
                            <a:cubicBezTo>
                              <a:pt x="161" y="1635"/>
                              <a:pt x="159" y="1618"/>
                              <a:pt x="151" y="1608"/>
                            </a:cubicBezTo>
                            <a:cubicBezTo>
                              <a:pt x="146" y="1601"/>
                              <a:pt x="133" y="1590"/>
                              <a:pt x="133" y="1590"/>
                            </a:cubicBezTo>
                            <a:cubicBezTo>
                              <a:pt x="138" y="1565"/>
                              <a:pt x="130" y="1542"/>
                              <a:pt x="112" y="1524"/>
                            </a:cubicBezTo>
                            <a:cubicBezTo>
                              <a:pt x="125" y="1520"/>
                              <a:pt x="131" y="1523"/>
                              <a:pt x="142" y="1530"/>
                            </a:cubicBezTo>
                            <a:cubicBezTo>
                              <a:pt x="151" y="1543"/>
                              <a:pt x="151" y="1564"/>
                              <a:pt x="163" y="1575"/>
                            </a:cubicBezTo>
                            <a:cubicBezTo>
                              <a:pt x="171" y="1582"/>
                              <a:pt x="181" y="1587"/>
                              <a:pt x="190" y="1593"/>
                            </a:cubicBezTo>
                            <a:cubicBezTo>
                              <a:pt x="193" y="1595"/>
                              <a:pt x="199" y="1599"/>
                              <a:pt x="199" y="1599"/>
                            </a:cubicBezTo>
                            <a:cubicBezTo>
                              <a:pt x="203" y="1616"/>
                              <a:pt x="209" y="1609"/>
                              <a:pt x="217" y="1623"/>
                            </a:cubicBezTo>
                            <a:cubicBezTo>
                              <a:pt x="228" y="1642"/>
                              <a:pt x="224" y="1663"/>
                              <a:pt x="247" y="1671"/>
                            </a:cubicBezTo>
                            <a:cubicBezTo>
                              <a:pt x="252" y="1687"/>
                              <a:pt x="264" y="1705"/>
                              <a:pt x="274" y="1719"/>
                            </a:cubicBezTo>
                            <a:cubicBezTo>
                              <a:pt x="279" y="1742"/>
                              <a:pt x="286" y="1743"/>
                              <a:pt x="304" y="1755"/>
                            </a:cubicBezTo>
                            <a:cubicBezTo>
                              <a:pt x="339" y="1751"/>
                              <a:pt x="334" y="1752"/>
                              <a:pt x="316" y="1734"/>
                            </a:cubicBezTo>
                            <a:cubicBezTo>
                              <a:pt x="311" y="1718"/>
                              <a:pt x="295" y="1717"/>
                              <a:pt x="286" y="1704"/>
                            </a:cubicBezTo>
                            <a:cubicBezTo>
                              <a:pt x="275" y="1689"/>
                              <a:pt x="266" y="1672"/>
                              <a:pt x="253" y="1659"/>
                            </a:cubicBezTo>
                            <a:cubicBezTo>
                              <a:pt x="250" y="1650"/>
                              <a:pt x="231" y="1625"/>
                              <a:pt x="223" y="1620"/>
                            </a:cubicBezTo>
                            <a:cubicBezTo>
                              <a:pt x="216" y="1609"/>
                              <a:pt x="205" y="1585"/>
                              <a:pt x="193" y="1581"/>
                            </a:cubicBezTo>
                            <a:cubicBezTo>
                              <a:pt x="178" y="1566"/>
                              <a:pt x="163" y="1542"/>
                              <a:pt x="145" y="1530"/>
                            </a:cubicBezTo>
                            <a:cubicBezTo>
                              <a:pt x="137" y="1507"/>
                              <a:pt x="143" y="1517"/>
                              <a:pt x="130" y="1500"/>
                            </a:cubicBezTo>
                            <a:cubicBezTo>
                              <a:pt x="126" y="1488"/>
                              <a:pt x="114" y="1477"/>
                              <a:pt x="103" y="1470"/>
                            </a:cubicBezTo>
                            <a:cubicBezTo>
                              <a:pt x="98" y="1454"/>
                              <a:pt x="87" y="1441"/>
                              <a:pt x="82" y="1425"/>
                            </a:cubicBezTo>
                            <a:cubicBezTo>
                              <a:pt x="92" y="1354"/>
                              <a:pt x="60" y="1401"/>
                              <a:pt x="71" y="1330"/>
                            </a:cubicBezTo>
                            <a:cubicBezTo>
                              <a:pt x="65" y="1299"/>
                              <a:pt x="56" y="1263"/>
                              <a:pt x="46" y="1239"/>
                            </a:cubicBezTo>
                            <a:cubicBezTo>
                              <a:pt x="43" y="1232"/>
                              <a:pt x="25" y="1204"/>
                              <a:pt x="22" y="1182"/>
                            </a:cubicBezTo>
                            <a:cubicBezTo>
                              <a:pt x="19" y="1160"/>
                              <a:pt x="26" y="1124"/>
                              <a:pt x="25" y="1104"/>
                            </a:cubicBezTo>
                            <a:cubicBezTo>
                              <a:pt x="20" y="1086"/>
                              <a:pt x="23" y="1084"/>
                              <a:pt x="16" y="1062"/>
                            </a:cubicBezTo>
                            <a:cubicBezTo>
                              <a:pt x="15" y="1059"/>
                              <a:pt x="16" y="1014"/>
                              <a:pt x="16" y="1014"/>
                            </a:cubicBezTo>
                            <a:cubicBezTo>
                              <a:pt x="23" y="986"/>
                              <a:pt x="38" y="978"/>
                              <a:pt x="31" y="951"/>
                            </a:cubicBezTo>
                            <a:cubicBezTo>
                              <a:pt x="21" y="913"/>
                              <a:pt x="11" y="875"/>
                              <a:pt x="1" y="837"/>
                            </a:cubicBezTo>
                            <a:cubicBezTo>
                              <a:pt x="0" y="808"/>
                              <a:pt x="18" y="796"/>
                              <a:pt x="22" y="777"/>
                            </a:cubicBezTo>
                            <a:cubicBezTo>
                              <a:pt x="19" y="758"/>
                              <a:pt x="20" y="742"/>
                              <a:pt x="25" y="723"/>
                            </a:cubicBezTo>
                            <a:cubicBezTo>
                              <a:pt x="24" y="689"/>
                              <a:pt x="22" y="655"/>
                              <a:pt x="22" y="621"/>
                            </a:cubicBezTo>
                            <a:cubicBezTo>
                              <a:pt x="22" y="594"/>
                              <a:pt x="34" y="566"/>
                              <a:pt x="40" y="540"/>
                            </a:cubicBezTo>
                            <a:cubicBezTo>
                              <a:pt x="48" y="509"/>
                              <a:pt x="51" y="478"/>
                              <a:pt x="58" y="447"/>
                            </a:cubicBezTo>
                            <a:cubicBezTo>
                              <a:pt x="64" y="419"/>
                              <a:pt x="73" y="391"/>
                              <a:pt x="82" y="363"/>
                            </a:cubicBezTo>
                            <a:cubicBezTo>
                              <a:pt x="85" y="354"/>
                              <a:pt x="91" y="345"/>
                              <a:pt x="94" y="336"/>
                            </a:cubicBezTo>
                            <a:cubicBezTo>
                              <a:pt x="95" y="333"/>
                              <a:pt x="97" y="327"/>
                              <a:pt x="97" y="327"/>
                            </a:cubicBezTo>
                            <a:cubicBezTo>
                              <a:pt x="98" y="315"/>
                              <a:pt x="91" y="299"/>
                              <a:pt x="100" y="291"/>
                            </a:cubicBezTo>
                            <a:cubicBezTo>
                              <a:pt x="165" y="239"/>
                              <a:pt x="137" y="313"/>
                              <a:pt x="148" y="279"/>
                            </a:cubicBezTo>
                            <a:cubicBezTo>
                              <a:pt x="151" y="258"/>
                              <a:pt x="155" y="238"/>
                              <a:pt x="139" y="222"/>
                            </a:cubicBezTo>
                            <a:cubicBezTo>
                              <a:pt x="138" y="219"/>
                              <a:pt x="135" y="216"/>
                              <a:pt x="136" y="213"/>
                            </a:cubicBezTo>
                            <a:cubicBezTo>
                              <a:pt x="139" y="206"/>
                              <a:pt x="165" y="197"/>
                              <a:pt x="172" y="195"/>
                            </a:cubicBezTo>
                            <a:cubicBezTo>
                              <a:pt x="178" y="177"/>
                              <a:pt x="194" y="126"/>
                              <a:pt x="211" y="120"/>
                            </a:cubicBezTo>
                            <a:cubicBezTo>
                              <a:pt x="217" y="122"/>
                              <a:pt x="226" y="135"/>
                              <a:pt x="229" y="129"/>
                            </a:cubicBezTo>
                            <a:cubicBezTo>
                              <a:pt x="236" y="115"/>
                              <a:pt x="230" y="96"/>
                              <a:pt x="235" y="81"/>
                            </a:cubicBezTo>
                            <a:cubicBezTo>
                              <a:pt x="243" y="54"/>
                              <a:pt x="249" y="24"/>
                              <a:pt x="265" y="0"/>
                            </a:cubicBezTo>
                            <a:cubicBezTo>
                              <a:pt x="280" y="10"/>
                              <a:pt x="278" y="19"/>
                              <a:pt x="280" y="39"/>
                            </a:cubicBezTo>
                            <a:cubicBezTo>
                              <a:pt x="283" y="66"/>
                              <a:pt x="292" y="97"/>
                              <a:pt x="292" y="123"/>
                            </a:cubicBezTo>
                          </a:path>
                        </a:pathLst>
                      </a:custGeom>
                      <a:solidFill>
                        <a:srgbClr val="ECD846"/>
                      </a:solidFill>
                      <a:ln w="25400">
                        <a:solidFill>
                          <a:srgbClr val="CC99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235" name="AutoShape 1287"/>
                      <p:cNvSpPr>
                        <a:spLocks noChangeArrowheads="1"/>
                      </p:cNvSpPr>
                      <p:nvPr/>
                    </p:nvSpPr>
                    <p:spPr bwMode="auto">
                      <a:xfrm rot="9600000" flipH="1">
                        <a:off x="2726" y="885"/>
                        <a:ext cx="45" cy="181"/>
                      </a:xfrm>
                      <a:prstGeom prst="lightningBolt">
                        <a:avLst/>
                      </a:prstGeom>
                      <a:solidFill>
                        <a:srgbClr val="ECD846"/>
                      </a:solidFill>
                      <a:ln w="9525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</p:grpSp>
              </p:grpSp>
              <p:sp>
                <p:nvSpPr>
                  <p:cNvPr id="229" name="Freeform 1289"/>
                  <p:cNvSpPr>
                    <a:spLocks/>
                  </p:cNvSpPr>
                  <p:nvPr/>
                </p:nvSpPr>
                <p:spPr bwMode="auto">
                  <a:xfrm>
                    <a:off x="2860" y="2504"/>
                    <a:ext cx="185" cy="280"/>
                  </a:xfrm>
                  <a:custGeom>
                    <a:avLst/>
                    <a:gdLst>
                      <a:gd name="T0" fmla="*/ 180 w 185"/>
                      <a:gd name="T1" fmla="*/ 0 h 280"/>
                      <a:gd name="T2" fmla="*/ 172 w 185"/>
                      <a:gd name="T3" fmla="*/ 24 h 280"/>
                      <a:gd name="T4" fmla="*/ 148 w 185"/>
                      <a:gd name="T5" fmla="*/ 32 h 280"/>
                      <a:gd name="T6" fmla="*/ 100 w 185"/>
                      <a:gd name="T7" fmla="*/ 120 h 280"/>
                      <a:gd name="T8" fmla="*/ 44 w 185"/>
                      <a:gd name="T9" fmla="*/ 192 h 280"/>
                      <a:gd name="T10" fmla="*/ 36 w 185"/>
                      <a:gd name="T11" fmla="*/ 216 h 280"/>
                      <a:gd name="T12" fmla="*/ 12 w 185"/>
                      <a:gd name="T13" fmla="*/ 224 h 280"/>
                      <a:gd name="T14" fmla="*/ 44 w 185"/>
                      <a:gd name="T15" fmla="*/ 280 h 280"/>
                      <a:gd name="T16" fmla="*/ 108 w 185"/>
                      <a:gd name="T17" fmla="*/ 200 h 280"/>
                      <a:gd name="T18" fmla="*/ 140 w 185"/>
                      <a:gd name="T19" fmla="*/ 176 h 280"/>
                      <a:gd name="T20" fmla="*/ 164 w 185"/>
                      <a:gd name="T21" fmla="*/ 152 h 280"/>
                      <a:gd name="T22" fmla="*/ 164 w 185"/>
                      <a:gd name="T23" fmla="*/ 56 h 280"/>
                      <a:gd name="T24" fmla="*/ 164 w 185"/>
                      <a:gd name="T25" fmla="*/ 56 h 280"/>
                      <a:gd name="T26" fmla="*/ 180 w 185"/>
                      <a:gd name="T27" fmla="*/ 0 h 280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185"/>
                      <a:gd name="T43" fmla="*/ 0 h 280"/>
                      <a:gd name="T44" fmla="*/ 185 w 185"/>
                      <a:gd name="T45" fmla="*/ 280 h 280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185" h="280">
                        <a:moveTo>
                          <a:pt x="180" y="0"/>
                        </a:moveTo>
                        <a:cubicBezTo>
                          <a:pt x="177" y="8"/>
                          <a:pt x="178" y="18"/>
                          <a:pt x="172" y="24"/>
                        </a:cubicBezTo>
                        <a:cubicBezTo>
                          <a:pt x="166" y="30"/>
                          <a:pt x="153" y="25"/>
                          <a:pt x="148" y="32"/>
                        </a:cubicBezTo>
                        <a:cubicBezTo>
                          <a:pt x="112" y="82"/>
                          <a:pt x="150" y="87"/>
                          <a:pt x="100" y="120"/>
                        </a:cubicBezTo>
                        <a:cubicBezTo>
                          <a:pt x="90" y="149"/>
                          <a:pt x="44" y="192"/>
                          <a:pt x="44" y="192"/>
                        </a:cubicBezTo>
                        <a:cubicBezTo>
                          <a:pt x="41" y="200"/>
                          <a:pt x="42" y="210"/>
                          <a:pt x="36" y="216"/>
                        </a:cubicBezTo>
                        <a:cubicBezTo>
                          <a:pt x="30" y="222"/>
                          <a:pt x="15" y="216"/>
                          <a:pt x="12" y="224"/>
                        </a:cubicBezTo>
                        <a:cubicBezTo>
                          <a:pt x="0" y="259"/>
                          <a:pt x="24" y="267"/>
                          <a:pt x="44" y="280"/>
                        </a:cubicBezTo>
                        <a:cubicBezTo>
                          <a:pt x="89" y="265"/>
                          <a:pt x="93" y="245"/>
                          <a:pt x="108" y="200"/>
                        </a:cubicBezTo>
                        <a:cubicBezTo>
                          <a:pt x="112" y="187"/>
                          <a:pt x="130" y="185"/>
                          <a:pt x="140" y="176"/>
                        </a:cubicBezTo>
                        <a:cubicBezTo>
                          <a:pt x="149" y="169"/>
                          <a:pt x="156" y="160"/>
                          <a:pt x="164" y="152"/>
                        </a:cubicBezTo>
                        <a:cubicBezTo>
                          <a:pt x="185" y="88"/>
                          <a:pt x="185" y="120"/>
                          <a:pt x="164" y="56"/>
                        </a:cubicBezTo>
                        <a:cubicBezTo>
                          <a:pt x="169" y="37"/>
                          <a:pt x="175" y="19"/>
                          <a:pt x="180" y="0"/>
                        </a:cubicBezTo>
                        <a:close/>
                      </a:path>
                    </a:pathLst>
                  </a:custGeom>
                  <a:solidFill>
                    <a:srgbClr val="ECD846"/>
                  </a:solidFill>
                  <a:ln w="9525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27" name="Freeform 226"/>
                <p:cNvSpPr/>
                <p:nvPr/>
              </p:nvSpPr>
              <p:spPr>
                <a:xfrm>
                  <a:off x="3622876" y="1608881"/>
                  <a:ext cx="476041" cy="544010"/>
                </a:xfrm>
                <a:custGeom>
                  <a:avLst/>
                  <a:gdLst>
                    <a:gd name="connsiteX0" fmla="*/ 335666 w 476041"/>
                    <a:gd name="connsiteY0" fmla="*/ 416689 h 544010"/>
                    <a:gd name="connsiteX1" fmla="*/ 335666 w 476041"/>
                    <a:gd name="connsiteY1" fmla="*/ 416689 h 544010"/>
                    <a:gd name="connsiteX2" fmla="*/ 416689 w 476041"/>
                    <a:gd name="connsiteY2" fmla="*/ 532435 h 544010"/>
                    <a:gd name="connsiteX3" fmla="*/ 451413 w 476041"/>
                    <a:gd name="connsiteY3" fmla="*/ 544010 h 544010"/>
                    <a:gd name="connsiteX4" fmla="*/ 451413 w 476041"/>
                    <a:gd name="connsiteY4" fmla="*/ 370390 h 544010"/>
                    <a:gd name="connsiteX5" fmla="*/ 428263 w 476041"/>
                    <a:gd name="connsiteY5" fmla="*/ 347241 h 544010"/>
                    <a:gd name="connsiteX6" fmla="*/ 393539 w 476041"/>
                    <a:gd name="connsiteY6" fmla="*/ 335666 h 544010"/>
                    <a:gd name="connsiteX7" fmla="*/ 347240 w 476041"/>
                    <a:gd name="connsiteY7" fmla="*/ 289367 h 544010"/>
                    <a:gd name="connsiteX8" fmla="*/ 289367 w 476041"/>
                    <a:gd name="connsiteY8" fmla="*/ 243068 h 544010"/>
                    <a:gd name="connsiteX9" fmla="*/ 266218 w 476041"/>
                    <a:gd name="connsiteY9" fmla="*/ 208344 h 544010"/>
                    <a:gd name="connsiteX10" fmla="*/ 208344 w 476041"/>
                    <a:gd name="connsiteY10" fmla="*/ 162046 h 544010"/>
                    <a:gd name="connsiteX11" fmla="*/ 138896 w 476041"/>
                    <a:gd name="connsiteY11" fmla="*/ 115747 h 544010"/>
                    <a:gd name="connsiteX12" fmla="*/ 115747 w 476041"/>
                    <a:gd name="connsiteY12" fmla="*/ 81023 h 544010"/>
                    <a:gd name="connsiteX13" fmla="*/ 81023 w 476041"/>
                    <a:gd name="connsiteY13" fmla="*/ 69448 h 544010"/>
                    <a:gd name="connsiteX14" fmla="*/ 69448 w 476041"/>
                    <a:gd name="connsiteY14" fmla="*/ 34724 h 544010"/>
                    <a:gd name="connsiteX15" fmla="*/ 34724 w 476041"/>
                    <a:gd name="connsiteY15" fmla="*/ 23149 h 544010"/>
                    <a:gd name="connsiteX16" fmla="*/ 0 w 476041"/>
                    <a:gd name="connsiteY16" fmla="*/ 0 h 544010"/>
                    <a:gd name="connsiteX17" fmla="*/ 11575 w 476041"/>
                    <a:gd name="connsiteY17" fmla="*/ 92597 h 544010"/>
                    <a:gd name="connsiteX18" fmla="*/ 34724 w 476041"/>
                    <a:gd name="connsiteY18" fmla="*/ 115747 h 544010"/>
                    <a:gd name="connsiteX19" fmla="*/ 57873 w 476041"/>
                    <a:gd name="connsiteY19" fmla="*/ 196770 h 544010"/>
                    <a:gd name="connsiteX20" fmla="*/ 81023 w 476041"/>
                    <a:gd name="connsiteY20" fmla="*/ 231494 h 544010"/>
                    <a:gd name="connsiteX21" fmla="*/ 115747 w 476041"/>
                    <a:gd name="connsiteY21" fmla="*/ 300942 h 544010"/>
                    <a:gd name="connsiteX22" fmla="*/ 185195 w 476041"/>
                    <a:gd name="connsiteY22" fmla="*/ 324091 h 544010"/>
                    <a:gd name="connsiteX23" fmla="*/ 254643 w 476041"/>
                    <a:gd name="connsiteY23" fmla="*/ 358815 h 544010"/>
                    <a:gd name="connsiteX24" fmla="*/ 289367 w 476041"/>
                    <a:gd name="connsiteY24" fmla="*/ 370390 h 544010"/>
                    <a:gd name="connsiteX25" fmla="*/ 324091 w 476041"/>
                    <a:gd name="connsiteY25" fmla="*/ 393539 h 544010"/>
                    <a:gd name="connsiteX26" fmla="*/ 335666 w 476041"/>
                    <a:gd name="connsiteY26" fmla="*/ 416689 h 544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76041" h="544010">
                      <a:moveTo>
                        <a:pt x="335666" y="416689"/>
                      </a:moveTo>
                      <a:lnTo>
                        <a:pt x="335666" y="416689"/>
                      </a:lnTo>
                      <a:cubicBezTo>
                        <a:pt x="370702" y="486759"/>
                        <a:pt x="360300" y="504240"/>
                        <a:pt x="416689" y="532435"/>
                      </a:cubicBezTo>
                      <a:cubicBezTo>
                        <a:pt x="427602" y="537891"/>
                        <a:pt x="439838" y="540152"/>
                        <a:pt x="451413" y="544010"/>
                      </a:cubicBezTo>
                      <a:cubicBezTo>
                        <a:pt x="474516" y="474697"/>
                        <a:pt x="476041" y="485320"/>
                        <a:pt x="451413" y="370390"/>
                      </a:cubicBezTo>
                      <a:cubicBezTo>
                        <a:pt x="449126" y="359719"/>
                        <a:pt x="437621" y="352856"/>
                        <a:pt x="428263" y="347241"/>
                      </a:cubicBezTo>
                      <a:cubicBezTo>
                        <a:pt x="417801" y="340964"/>
                        <a:pt x="405114" y="339524"/>
                        <a:pt x="393539" y="335666"/>
                      </a:cubicBezTo>
                      <a:cubicBezTo>
                        <a:pt x="378106" y="320233"/>
                        <a:pt x="365400" y="301474"/>
                        <a:pt x="347240" y="289367"/>
                      </a:cubicBezTo>
                      <a:cubicBezTo>
                        <a:pt x="321454" y="272177"/>
                        <a:pt x="308217" y="266632"/>
                        <a:pt x="289367" y="243068"/>
                      </a:cubicBezTo>
                      <a:cubicBezTo>
                        <a:pt x="280677" y="232205"/>
                        <a:pt x="274908" y="219207"/>
                        <a:pt x="266218" y="208344"/>
                      </a:cubicBezTo>
                      <a:cubicBezTo>
                        <a:pt x="241377" y="177293"/>
                        <a:pt x="241765" y="188783"/>
                        <a:pt x="208344" y="162046"/>
                      </a:cubicBezTo>
                      <a:cubicBezTo>
                        <a:pt x="149426" y="114911"/>
                        <a:pt x="232221" y="162408"/>
                        <a:pt x="138896" y="115747"/>
                      </a:cubicBezTo>
                      <a:cubicBezTo>
                        <a:pt x="131180" y="104172"/>
                        <a:pt x="126610" y="89713"/>
                        <a:pt x="115747" y="81023"/>
                      </a:cubicBezTo>
                      <a:cubicBezTo>
                        <a:pt x="106220" y="73401"/>
                        <a:pt x="89650" y="78075"/>
                        <a:pt x="81023" y="69448"/>
                      </a:cubicBezTo>
                      <a:cubicBezTo>
                        <a:pt x="72396" y="60821"/>
                        <a:pt x="78075" y="43351"/>
                        <a:pt x="69448" y="34724"/>
                      </a:cubicBezTo>
                      <a:cubicBezTo>
                        <a:pt x="60821" y="26097"/>
                        <a:pt x="45637" y="28605"/>
                        <a:pt x="34724" y="23149"/>
                      </a:cubicBezTo>
                      <a:cubicBezTo>
                        <a:pt x="22282" y="16928"/>
                        <a:pt x="11575" y="7716"/>
                        <a:pt x="0" y="0"/>
                      </a:cubicBezTo>
                      <a:cubicBezTo>
                        <a:pt x="3858" y="30866"/>
                        <a:pt x="2637" y="62803"/>
                        <a:pt x="11575" y="92597"/>
                      </a:cubicBezTo>
                      <a:cubicBezTo>
                        <a:pt x="14711" y="103050"/>
                        <a:pt x="29109" y="106389"/>
                        <a:pt x="34724" y="115747"/>
                      </a:cubicBezTo>
                      <a:cubicBezTo>
                        <a:pt x="45991" y="134525"/>
                        <a:pt x="50301" y="179102"/>
                        <a:pt x="57873" y="196770"/>
                      </a:cubicBezTo>
                      <a:cubicBezTo>
                        <a:pt x="63353" y="209556"/>
                        <a:pt x="73306" y="219919"/>
                        <a:pt x="81023" y="231494"/>
                      </a:cubicBezTo>
                      <a:cubicBezTo>
                        <a:pt x="87330" y="250416"/>
                        <a:pt x="96850" y="289132"/>
                        <a:pt x="115747" y="300942"/>
                      </a:cubicBezTo>
                      <a:cubicBezTo>
                        <a:pt x="136440" y="313875"/>
                        <a:pt x="162046" y="316375"/>
                        <a:pt x="185195" y="324091"/>
                      </a:cubicBezTo>
                      <a:cubicBezTo>
                        <a:pt x="272470" y="353183"/>
                        <a:pt x="164897" y="313942"/>
                        <a:pt x="254643" y="358815"/>
                      </a:cubicBezTo>
                      <a:cubicBezTo>
                        <a:pt x="265556" y="364271"/>
                        <a:pt x="278454" y="364934"/>
                        <a:pt x="289367" y="370390"/>
                      </a:cubicBezTo>
                      <a:cubicBezTo>
                        <a:pt x="301809" y="376611"/>
                        <a:pt x="313228" y="384849"/>
                        <a:pt x="324091" y="393539"/>
                      </a:cubicBezTo>
                      <a:cubicBezTo>
                        <a:pt x="356438" y="419417"/>
                        <a:pt x="333737" y="412831"/>
                        <a:pt x="335666" y="416689"/>
                      </a:cubicBezTo>
                      <a:close/>
                    </a:path>
                  </a:pathLst>
                </a:custGeom>
                <a:solidFill>
                  <a:srgbClr val="ECD846"/>
                </a:solidFill>
                <a:ln>
                  <a:solidFill>
                    <a:srgbClr val="CC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003" name="Group 154"/>
              <p:cNvGrpSpPr/>
              <p:nvPr/>
            </p:nvGrpSpPr>
            <p:grpSpPr>
              <a:xfrm rot="2633095">
                <a:off x="3563888" y="1700808"/>
                <a:ext cx="304572" cy="648072"/>
                <a:chOff x="3622876" y="1044283"/>
                <a:chExt cx="1960756" cy="3563452"/>
              </a:xfrm>
            </p:grpSpPr>
            <p:grpSp>
              <p:nvGrpSpPr>
                <p:cNvPr id="1004" name="Group 1280"/>
                <p:cNvGrpSpPr>
                  <a:grpSpLocks/>
                </p:cNvGrpSpPr>
                <p:nvPr/>
              </p:nvGrpSpPr>
              <p:grpSpPr bwMode="auto">
                <a:xfrm rot="18992529" flipH="1" flipV="1">
                  <a:off x="4245701" y="1044283"/>
                  <a:ext cx="1337931" cy="3563452"/>
                  <a:chOff x="2440" y="885"/>
                  <a:chExt cx="758" cy="2167"/>
                </a:xfrm>
              </p:grpSpPr>
              <p:grpSp>
                <p:nvGrpSpPr>
                  <p:cNvPr id="1005" name="Group 1281"/>
                  <p:cNvGrpSpPr>
                    <a:grpSpLocks/>
                  </p:cNvGrpSpPr>
                  <p:nvPr/>
                </p:nvGrpSpPr>
                <p:grpSpPr bwMode="auto">
                  <a:xfrm>
                    <a:off x="2440" y="885"/>
                    <a:ext cx="758" cy="2167"/>
                    <a:chOff x="2431" y="885"/>
                    <a:chExt cx="758" cy="2167"/>
                  </a:xfrm>
                </p:grpSpPr>
                <p:sp>
                  <p:nvSpPr>
                    <p:cNvPr id="220" name="Freeform 1282"/>
                    <p:cNvSpPr>
                      <a:spLocks/>
                    </p:cNvSpPr>
                    <p:nvPr/>
                  </p:nvSpPr>
                  <p:spPr bwMode="auto">
                    <a:xfrm>
                      <a:off x="2709" y="1037"/>
                      <a:ext cx="480" cy="1028"/>
                    </a:xfrm>
                    <a:custGeom>
                      <a:avLst/>
                      <a:gdLst>
                        <a:gd name="T0" fmla="*/ 471 w 480"/>
                        <a:gd name="T1" fmla="*/ 1017 h 1028"/>
                        <a:gd name="T2" fmla="*/ 468 w 480"/>
                        <a:gd name="T3" fmla="*/ 993 h 1028"/>
                        <a:gd name="T4" fmla="*/ 474 w 480"/>
                        <a:gd name="T5" fmla="*/ 957 h 1028"/>
                        <a:gd name="T6" fmla="*/ 468 w 480"/>
                        <a:gd name="T7" fmla="*/ 882 h 1028"/>
                        <a:gd name="T8" fmla="*/ 477 w 480"/>
                        <a:gd name="T9" fmla="*/ 816 h 1028"/>
                        <a:gd name="T10" fmla="*/ 474 w 480"/>
                        <a:gd name="T11" fmla="*/ 807 h 1028"/>
                        <a:gd name="T12" fmla="*/ 459 w 480"/>
                        <a:gd name="T13" fmla="*/ 750 h 1028"/>
                        <a:gd name="T14" fmla="*/ 459 w 480"/>
                        <a:gd name="T15" fmla="*/ 705 h 1028"/>
                        <a:gd name="T16" fmla="*/ 450 w 480"/>
                        <a:gd name="T17" fmla="*/ 708 h 1028"/>
                        <a:gd name="T18" fmla="*/ 456 w 480"/>
                        <a:gd name="T19" fmla="*/ 699 h 1028"/>
                        <a:gd name="T20" fmla="*/ 450 w 480"/>
                        <a:gd name="T21" fmla="*/ 669 h 1028"/>
                        <a:gd name="T22" fmla="*/ 444 w 480"/>
                        <a:gd name="T23" fmla="*/ 591 h 1028"/>
                        <a:gd name="T24" fmla="*/ 429 w 480"/>
                        <a:gd name="T25" fmla="*/ 510 h 1028"/>
                        <a:gd name="T26" fmla="*/ 432 w 480"/>
                        <a:gd name="T27" fmla="*/ 480 h 1028"/>
                        <a:gd name="T28" fmla="*/ 423 w 480"/>
                        <a:gd name="T29" fmla="*/ 483 h 1028"/>
                        <a:gd name="T30" fmla="*/ 408 w 480"/>
                        <a:gd name="T31" fmla="*/ 438 h 1028"/>
                        <a:gd name="T32" fmla="*/ 384 w 480"/>
                        <a:gd name="T33" fmla="*/ 408 h 1028"/>
                        <a:gd name="T34" fmla="*/ 372 w 480"/>
                        <a:gd name="T35" fmla="*/ 336 h 1028"/>
                        <a:gd name="T36" fmla="*/ 351 w 480"/>
                        <a:gd name="T37" fmla="*/ 330 h 1028"/>
                        <a:gd name="T38" fmla="*/ 345 w 480"/>
                        <a:gd name="T39" fmla="*/ 294 h 1028"/>
                        <a:gd name="T40" fmla="*/ 312 w 480"/>
                        <a:gd name="T41" fmla="*/ 222 h 1028"/>
                        <a:gd name="T42" fmla="*/ 306 w 480"/>
                        <a:gd name="T43" fmla="*/ 174 h 1028"/>
                        <a:gd name="T44" fmla="*/ 297 w 480"/>
                        <a:gd name="T45" fmla="*/ 177 h 1028"/>
                        <a:gd name="T46" fmla="*/ 291 w 480"/>
                        <a:gd name="T47" fmla="*/ 186 h 1028"/>
                        <a:gd name="T48" fmla="*/ 279 w 480"/>
                        <a:gd name="T49" fmla="*/ 156 h 1028"/>
                        <a:gd name="T50" fmla="*/ 246 w 480"/>
                        <a:gd name="T51" fmla="*/ 147 h 1028"/>
                        <a:gd name="T52" fmla="*/ 225 w 480"/>
                        <a:gd name="T53" fmla="*/ 132 h 1028"/>
                        <a:gd name="T54" fmla="*/ 201 w 480"/>
                        <a:gd name="T55" fmla="*/ 105 h 1028"/>
                        <a:gd name="T56" fmla="*/ 159 w 480"/>
                        <a:gd name="T57" fmla="*/ 96 h 1028"/>
                        <a:gd name="T58" fmla="*/ 102 w 480"/>
                        <a:gd name="T59" fmla="*/ 63 h 1028"/>
                        <a:gd name="T60" fmla="*/ 78 w 480"/>
                        <a:gd name="T61" fmla="*/ 33 h 1028"/>
                        <a:gd name="T62" fmla="*/ 51 w 480"/>
                        <a:gd name="T63" fmla="*/ 12 h 1028"/>
                        <a:gd name="T64" fmla="*/ 33 w 480"/>
                        <a:gd name="T65" fmla="*/ 0 h 1028"/>
                        <a:gd name="T66" fmla="*/ 21 w 480"/>
                        <a:gd name="T67" fmla="*/ 48 h 1028"/>
                        <a:gd name="T68" fmla="*/ 48 w 480"/>
                        <a:gd name="T69" fmla="*/ 132 h 1028"/>
                        <a:gd name="T70" fmla="*/ 117 w 480"/>
                        <a:gd name="T71" fmla="*/ 108 h 1028"/>
                        <a:gd name="T72" fmla="*/ 126 w 480"/>
                        <a:gd name="T73" fmla="*/ 120 h 1028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w 480"/>
                        <a:gd name="T112" fmla="*/ 0 h 1028"/>
                        <a:gd name="T113" fmla="*/ 480 w 480"/>
                        <a:gd name="T114" fmla="*/ 1028 h 1028"/>
                      </a:gdLst>
                      <a:ahLst/>
                      <a:cxnLst>
                        <a:cxn ang="T74">
                          <a:pos x="T0" y="T1"/>
                        </a:cxn>
                        <a:cxn ang="T75">
                          <a:pos x="T2" y="T3"/>
                        </a:cxn>
                        <a:cxn ang="T76">
                          <a:pos x="T4" y="T5"/>
                        </a:cxn>
                        <a:cxn ang="T77">
                          <a:pos x="T6" y="T7"/>
                        </a:cxn>
                        <a:cxn ang="T78">
                          <a:pos x="T8" y="T9"/>
                        </a:cxn>
                        <a:cxn ang="T79">
                          <a:pos x="T10" y="T11"/>
                        </a:cxn>
                        <a:cxn ang="T80">
                          <a:pos x="T12" y="T13"/>
                        </a:cxn>
                        <a:cxn ang="T81">
                          <a:pos x="T14" y="T15"/>
                        </a:cxn>
                        <a:cxn ang="T82">
                          <a:pos x="T16" y="T17"/>
                        </a:cxn>
                        <a:cxn ang="T83">
                          <a:pos x="T18" y="T19"/>
                        </a:cxn>
                        <a:cxn ang="T84">
                          <a:pos x="T20" y="T21"/>
                        </a:cxn>
                        <a:cxn ang="T85">
                          <a:pos x="T22" y="T23"/>
                        </a:cxn>
                        <a:cxn ang="T86">
                          <a:pos x="T24" y="T25"/>
                        </a:cxn>
                        <a:cxn ang="T87">
                          <a:pos x="T26" y="T27"/>
                        </a:cxn>
                        <a:cxn ang="T88">
                          <a:pos x="T28" y="T29"/>
                        </a:cxn>
                        <a:cxn ang="T89">
                          <a:pos x="T30" y="T31"/>
                        </a:cxn>
                        <a:cxn ang="T90">
                          <a:pos x="T32" y="T33"/>
                        </a:cxn>
                        <a:cxn ang="T91">
                          <a:pos x="T34" y="T35"/>
                        </a:cxn>
                        <a:cxn ang="T92">
                          <a:pos x="T36" y="T37"/>
                        </a:cxn>
                        <a:cxn ang="T93">
                          <a:pos x="T38" y="T39"/>
                        </a:cxn>
                        <a:cxn ang="T94">
                          <a:pos x="T40" y="T41"/>
                        </a:cxn>
                        <a:cxn ang="T95">
                          <a:pos x="T42" y="T43"/>
                        </a:cxn>
                        <a:cxn ang="T96">
                          <a:pos x="T44" y="T45"/>
                        </a:cxn>
                        <a:cxn ang="T97">
                          <a:pos x="T46" y="T47"/>
                        </a:cxn>
                        <a:cxn ang="T98">
                          <a:pos x="T48" y="T49"/>
                        </a:cxn>
                        <a:cxn ang="T99">
                          <a:pos x="T50" y="T51"/>
                        </a:cxn>
                        <a:cxn ang="T100">
                          <a:pos x="T52" y="T53"/>
                        </a:cxn>
                        <a:cxn ang="T101">
                          <a:pos x="T54" y="T55"/>
                        </a:cxn>
                        <a:cxn ang="T102">
                          <a:pos x="T56" y="T57"/>
                        </a:cxn>
                        <a:cxn ang="T103">
                          <a:pos x="T58" y="T59"/>
                        </a:cxn>
                        <a:cxn ang="T104">
                          <a:pos x="T60" y="T61"/>
                        </a:cxn>
                        <a:cxn ang="T105">
                          <a:pos x="T62" y="T63"/>
                        </a:cxn>
                        <a:cxn ang="T106">
                          <a:pos x="T64" y="T65"/>
                        </a:cxn>
                        <a:cxn ang="T107">
                          <a:pos x="T66" y="T67"/>
                        </a:cxn>
                        <a:cxn ang="T108">
                          <a:pos x="T68" y="T69"/>
                        </a:cxn>
                        <a:cxn ang="T109">
                          <a:pos x="T70" y="T71"/>
                        </a:cxn>
                        <a:cxn ang="T110">
                          <a:pos x="T72" y="T73"/>
                        </a:cxn>
                      </a:cxnLst>
                      <a:rect l="T111" t="T112" r="T113" b="T114"/>
                      <a:pathLst>
                        <a:path w="480" h="1028">
                          <a:moveTo>
                            <a:pt x="471" y="1017"/>
                          </a:moveTo>
                          <a:cubicBezTo>
                            <a:pt x="480" y="983"/>
                            <a:pt x="471" y="1028"/>
                            <a:pt x="468" y="993"/>
                          </a:cubicBezTo>
                          <a:cubicBezTo>
                            <a:pt x="467" y="982"/>
                            <a:pt x="471" y="968"/>
                            <a:pt x="474" y="957"/>
                          </a:cubicBezTo>
                          <a:cubicBezTo>
                            <a:pt x="470" y="931"/>
                            <a:pt x="476" y="907"/>
                            <a:pt x="468" y="882"/>
                          </a:cubicBezTo>
                          <a:cubicBezTo>
                            <a:pt x="470" y="860"/>
                            <a:pt x="474" y="838"/>
                            <a:pt x="477" y="816"/>
                          </a:cubicBezTo>
                          <a:cubicBezTo>
                            <a:pt x="476" y="813"/>
                            <a:pt x="474" y="810"/>
                            <a:pt x="474" y="807"/>
                          </a:cubicBezTo>
                          <a:cubicBezTo>
                            <a:pt x="474" y="782"/>
                            <a:pt x="461" y="775"/>
                            <a:pt x="459" y="750"/>
                          </a:cubicBezTo>
                          <a:cubicBezTo>
                            <a:pt x="458" y="739"/>
                            <a:pt x="459" y="705"/>
                            <a:pt x="459" y="705"/>
                          </a:cubicBezTo>
                          <a:cubicBezTo>
                            <a:pt x="456" y="706"/>
                            <a:pt x="451" y="711"/>
                            <a:pt x="450" y="708"/>
                          </a:cubicBezTo>
                          <a:cubicBezTo>
                            <a:pt x="448" y="705"/>
                            <a:pt x="456" y="703"/>
                            <a:pt x="456" y="699"/>
                          </a:cubicBezTo>
                          <a:cubicBezTo>
                            <a:pt x="457" y="688"/>
                            <a:pt x="453" y="679"/>
                            <a:pt x="450" y="669"/>
                          </a:cubicBezTo>
                          <a:cubicBezTo>
                            <a:pt x="453" y="642"/>
                            <a:pt x="453" y="617"/>
                            <a:pt x="444" y="591"/>
                          </a:cubicBezTo>
                          <a:cubicBezTo>
                            <a:pt x="459" y="547"/>
                            <a:pt x="462" y="546"/>
                            <a:pt x="429" y="510"/>
                          </a:cubicBezTo>
                          <a:cubicBezTo>
                            <a:pt x="428" y="519"/>
                            <a:pt x="435" y="472"/>
                            <a:pt x="432" y="480"/>
                          </a:cubicBezTo>
                          <a:cubicBezTo>
                            <a:pt x="431" y="483"/>
                            <a:pt x="424" y="486"/>
                            <a:pt x="423" y="483"/>
                          </a:cubicBezTo>
                          <a:cubicBezTo>
                            <a:pt x="408" y="434"/>
                            <a:pt x="437" y="445"/>
                            <a:pt x="408" y="438"/>
                          </a:cubicBezTo>
                          <a:cubicBezTo>
                            <a:pt x="400" y="428"/>
                            <a:pt x="391" y="419"/>
                            <a:pt x="384" y="408"/>
                          </a:cubicBezTo>
                          <a:cubicBezTo>
                            <a:pt x="382" y="394"/>
                            <a:pt x="382" y="346"/>
                            <a:pt x="372" y="336"/>
                          </a:cubicBezTo>
                          <a:cubicBezTo>
                            <a:pt x="367" y="331"/>
                            <a:pt x="358" y="332"/>
                            <a:pt x="351" y="330"/>
                          </a:cubicBezTo>
                          <a:cubicBezTo>
                            <a:pt x="347" y="315"/>
                            <a:pt x="353" y="307"/>
                            <a:pt x="345" y="294"/>
                          </a:cubicBezTo>
                          <a:cubicBezTo>
                            <a:pt x="345" y="291"/>
                            <a:pt x="341" y="212"/>
                            <a:pt x="312" y="222"/>
                          </a:cubicBezTo>
                          <a:cubicBezTo>
                            <a:pt x="305" y="202"/>
                            <a:pt x="312" y="168"/>
                            <a:pt x="306" y="174"/>
                          </a:cubicBezTo>
                          <a:cubicBezTo>
                            <a:pt x="304" y="176"/>
                            <a:pt x="299" y="175"/>
                            <a:pt x="297" y="177"/>
                          </a:cubicBezTo>
                          <a:cubicBezTo>
                            <a:pt x="295" y="179"/>
                            <a:pt x="283" y="211"/>
                            <a:pt x="291" y="186"/>
                          </a:cubicBezTo>
                          <a:cubicBezTo>
                            <a:pt x="289" y="177"/>
                            <a:pt x="287" y="162"/>
                            <a:pt x="279" y="156"/>
                          </a:cubicBezTo>
                          <a:cubicBezTo>
                            <a:pt x="270" y="149"/>
                            <a:pt x="246" y="147"/>
                            <a:pt x="246" y="147"/>
                          </a:cubicBezTo>
                          <a:cubicBezTo>
                            <a:pt x="240" y="141"/>
                            <a:pt x="231" y="138"/>
                            <a:pt x="225" y="132"/>
                          </a:cubicBezTo>
                          <a:cubicBezTo>
                            <a:pt x="213" y="120"/>
                            <a:pt x="218" y="114"/>
                            <a:pt x="201" y="105"/>
                          </a:cubicBezTo>
                          <a:cubicBezTo>
                            <a:pt x="182" y="110"/>
                            <a:pt x="176" y="102"/>
                            <a:pt x="159" y="96"/>
                          </a:cubicBezTo>
                          <a:cubicBezTo>
                            <a:pt x="143" y="80"/>
                            <a:pt x="119" y="78"/>
                            <a:pt x="102" y="63"/>
                          </a:cubicBezTo>
                          <a:cubicBezTo>
                            <a:pt x="64" y="29"/>
                            <a:pt x="97" y="59"/>
                            <a:pt x="78" y="33"/>
                          </a:cubicBezTo>
                          <a:cubicBezTo>
                            <a:pt x="72" y="24"/>
                            <a:pt x="59" y="18"/>
                            <a:pt x="51" y="12"/>
                          </a:cubicBezTo>
                          <a:cubicBezTo>
                            <a:pt x="45" y="8"/>
                            <a:pt x="33" y="0"/>
                            <a:pt x="33" y="0"/>
                          </a:cubicBezTo>
                          <a:cubicBezTo>
                            <a:pt x="0" y="11"/>
                            <a:pt x="11" y="11"/>
                            <a:pt x="21" y="48"/>
                          </a:cubicBezTo>
                          <a:cubicBezTo>
                            <a:pt x="23" y="55"/>
                            <a:pt x="41" y="129"/>
                            <a:pt x="48" y="132"/>
                          </a:cubicBezTo>
                          <a:cubicBezTo>
                            <a:pt x="78" y="126"/>
                            <a:pt x="90" y="103"/>
                            <a:pt x="117" y="108"/>
                          </a:cubicBezTo>
                          <a:cubicBezTo>
                            <a:pt x="124" y="118"/>
                            <a:pt x="120" y="114"/>
                            <a:pt x="126" y="120"/>
                          </a:cubicBezTo>
                        </a:path>
                      </a:pathLst>
                    </a:custGeom>
                    <a:solidFill>
                      <a:srgbClr val="ECD846"/>
                    </a:solidFill>
                    <a:ln w="25400">
                      <a:solidFill>
                        <a:srgbClr val="CC99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914400">
                        <a:defRPr/>
                      </a:pPr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grpSp>
                  <p:nvGrpSpPr>
                    <p:cNvPr id="1006" name="Group 128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31" y="885"/>
                      <a:ext cx="758" cy="2167"/>
                      <a:chOff x="2431" y="885"/>
                      <a:chExt cx="758" cy="2167"/>
                    </a:xfrm>
                  </p:grpSpPr>
                  <p:sp>
                    <p:nvSpPr>
                      <p:cNvPr id="222" name="Oval 12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76" y="1157"/>
                        <a:ext cx="681" cy="1542"/>
                      </a:xfrm>
                      <a:prstGeom prst="ellipse">
                        <a:avLst/>
                      </a:prstGeom>
                      <a:solidFill>
                        <a:srgbClr val="ECD846"/>
                      </a:solidFill>
                      <a:ln w="25400">
                        <a:solidFill>
                          <a:srgbClr val="CC99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223" name="Freeform 12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95" y="2048"/>
                        <a:ext cx="294" cy="993"/>
                      </a:xfrm>
                      <a:custGeom>
                        <a:avLst/>
                        <a:gdLst>
                          <a:gd name="T0" fmla="*/ 0 w 294"/>
                          <a:gd name="T1" fmla="*/ 993 h 993"/>
                          <a:gd name="T2" fmla="*/ 15 w 294"/>
                          <a:gd name="T3" fmla="*/ 942 h 993"/>
                          <a:gd name="T4" fmla="*/ 30 w 294"/>
                          <a:gd name="T5" fmla="*/ 921 h 993"/>
                          <a:gd name="T6" fmla="*/ 51 w 294"/>
                          <a:gd name="T7" fmla="*/ 897 h 993"/>
                          <a:gd name="T8" fmla="*/ 66 w 294"/>
                          <a:gd name="T9" fmla="*/ 855 h 993"/>
                          <a:gd name="T10" fmla="*/ 78 w 294"/>
                          <a:gd name="T11" fmla="*/ 837 h 993"/>
                          <a:gd name="T12" fmla="*/ 84 w 294"/>
                          <a:gd name="T13" fmla="*/ 828 h 993"/>
                          <a:gd name="T14" fmla="*/ 108 w 294"/>
                          <a:gd name="T15" fmla="*/ 795 h 993"/>
                          <a:gd name="T16" fmla="*/ 129 w 294"/>
                          <a:gd name="T17" fmla="*/ 714 h 993"/>
                          <a:gd name="T18" fmla="*/ 147 w 294"/>
                          <a:gd name="T19" fmla="*/ 675 h 993"/>
                          <a:gd name="T20" fmla="*/ 162 w 294"/>
                          <a:gd name="T21" fmla="*/ 627 h 993"/>
                          <a:gd name="T22" fmla="*/ 204 w 294"/>
                          <a:gd name="T23" fmla="*/ 519 h 993"/>
                          <a:gd name="T24" fmla="*/ 141 w 294"/>
                          <a:gd name="T25" fmla="*/ 543 h 993"/>
                          <a:gd name="T26" fmla="*/ 99 w 294"/>
                          <a:gd name="T27" fmla="*/ 597 h 993"/>
                          <a:gd name="T28" fmla="*/ 81 w 294"/>
                          <a:gd name="T29" fmla="*/ 672 h 993"/>
                          <a:gd name="T30" fmla="*/ 69 w 294"/>
                          <a:gd name="T31" fmla="*/ 690 h 993"/>
                          <a:gd name="T32" fmla="*/ 78 w 294"/>
                          <a:gd name="T33" fmla="*/ 708 h 993"/>
                          <a:gd name="T34" fmla="*/ 45 w 294"/>
                          <a:gd name="T35" fmla="*/ 765 h 993"/>
                          <a:gd name="T36" fmla="*/ 42 w 294"/>
                          <a:gd name="T37" fmla="*/ 789 h 993"/>
                          <a:gd name="T38" fmla="*/ 39 w 294"/>
                          <a:gd name="T39" fmla="*/ 801 h 993"/>
                          <a:gd name="T40" fmla="*/ 15 w 294"/>
                          <a:gd name="T41" fmla="*/ 753 h 993"/>
                          <a:gd name="T42" fmla="*/ 51 w 294"/>
                          <a:gd name="T43" fmla="*/ 696 h 993"/>
                          <a:gd name="T44" fmla="*/ 69 w 294"/>
                          <a:gd name="T45" fmla="*/ 675 h 993"/>
                          <a:gd name="T46" fmla="*/ 114 w 294"/>
                          <a:gd name="T47" fmla="*/ 612 h 993"/>
                          <a:gd name="T48" fmla="*/ 129 w 294"/>
                          <a:gd name="T49" fmla="*/ 597 h 993"/>
                          <a:gd name="T50" fmla="*/ 141 w 294"/>
                          <a:gd name="T51" fmla="*/ 567 h 993"/>
                          <a:gd name="T52" fmla="*/ 153 w 294"/>
                          <a:gd name="T53" fmla="*/ 525 h 993"/>
                          <a:gd name="T54" fmla="*/ 168 w 294"/>
                          <a:gd name="T55" fmla="*/ 507 h 993"/>
                          <a:gd name="T56" fmla="*/ 174 w 294"/>
                          <a:gd name="T57" fmla="*/ 489 h 993"/>
                          <a:gd name="T58" fmla="*/ 180 w 294"/>
                          <a:gd name="T59" fmla="*/ 477 h 993"/>
                          <a:gd name="T60" fmla="*/ 210 w 294"/>
                          <a:gd name="T61" fmla="*/ 417 h 993"/>
                          <a:gd name="T62" fmla="*/ 225 w 294"/>
                          <a:gd name="T63" fmla="*/ 387 h 993"/>
                          <a:gd name="T64" fmla="*/ 231 w 294"/>
                          <a:gd name="T65" fmla="*/ 369 h 993"/>
                          <a:gd name="T66" fmla="*/ 234 w 294"/>
                          <a:gd name="T67" fmla="*/ 324 h 993"/>
                          <a:gd name="T68" fmla="*/ 246 w 294"/>
                          <a:gd name="T69" fmla="*/ 306 h 993"/>
                          <a:gd name="T70" fmla="*/ 252 w 294"/>
                          <a:gd name="T71" fmla="*/ 288 h 993"/>
                          <a:gd name="T72" fmla="*/ 261 w 294"/>
                          <a:gd name="T73" fmla="*/ 216 h 993"/>
                          <a:gd name="T74" fmla="*/ 279 w 294"/>
                          <a:gd name="T75" fmla="*/ 189 h 993"/>
                          <a:gd name="T76" fmla="*/ 261 w 294"/>
                          <a:gd name="T77" fmla="*/ 168 h 993"/>
                          <a:gd name="T78" fmla="*/ 282 w 294"/>
                          <a:gd name="T79" fmla="*/ 132 h 993"/>
                          <a:gd name="T80" fmla="*/ 294 w 294"/>
                          <a:gd name="T81" fmla="*/ 105 h 993"/>
                          <a:gd name="T82" fmla="*/ 279 w 294"/>
                          <a:gd name="T83" fmla="*/ 75 h 993"/>
                          <a:gd name="T84" fmla="*/ 288 w 294"/>
                          <a:gd name="T85" fmla="*/ 0 h 993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w 294"/>
                          <a:gd name="T130" fmla="*/ 0 h 993"/>
                          <a:gd name="T131" fmla="*/ 294 w 294"/>
                          <a:gd name="T132" fmla="*/ 993 h 993"/>
                        </a:gdLst>
                        <a:ahLst/>
                        <a:cxnLst>
                          <a:cxn ang="T86">
                            <a:pos x="T0" y="T1"/>
                          </a:cxn>
                          <a:cxn ang="T87">
                            <a:pos x="T2" y="T3"/>
                          </a:cxn>
                          <a:cxn ang="T88">
                            <a:pos x="T4" y="T5"/>
                          </a:cxn>
                          <a:cxn ang="T89">
                            <a:pos x="T6" y="T7"/>
                          </a:cxn>
                          <a:cxn ang="T90">
                            <a:pos x="T8" y="T9"/>
                          </a:cxn>
                          <a:cxn ang="T91">
                            <a:pos x="T10" y="T11"/>
                          </a:cxn>
                          <a:cxn ang="T92">
                            <a:pos x="T12" y="T13"/>
                          </a:cxn>
                          <a:cxn ang="T93">
                            <a:pos x="T14" y="T15"/>
                          </a:cxn>
                          <a:cxn ang="T94">
                            <a:pos x="T16" y="T17"/>
                          </a:cxn>
                          <a:cxn ang="T95">
                            <a:pos x="T18" y="T19"/>
                          </a:cxn>
                          <a:cxn ang="T96">
                            <a:pos x="T20" y="T21"/>
                          </a:cxn>
                          <a:cxn ang="T97">
                            <a:pos x="T22" y="T23"/>
                          </a:cxn>
                          <a:cxn ang="T98">
                            <a:pos x="T24" y="T25"/>
                          </a:cxn>
                          <a:cxn ang="T99">
                            <a:pos x="T26" y="T27"/>
                          </a:cxn>
                          <a:cxn ang="T100">
                            <a:pos x="T28" y="T29"/>
                          </a:cxn>
                          <a:cxn ang="T101">
                            <a:pos x="T30" y="T31"/>
                          </a:cxn>
                          <a:cxn ang="T102">
                            <a:pos x="T32" y="T33"/>
                          </a:cxn>
                          <a:cxn ang="T103">
                            <a:pos x="T34" y="T35"/>
                          </a:cxn>
                          <a:cxn ang="T104">
                            <a:pos x="T36" y="T37"/>
                          </a:cxn>
                          <a:cxn ang="T105">
                            <a:pos x="T38" y="T39"/>
                          </a:cxn>
                          <a:cxn ang="T106">
                            <a:pos x="T40" y="T41"/>
                          </a:cxn>
                          <a:cxn ang="T107">
                            <a:pos x="T42" y="T43"/>
                          </a:cxn>
                          <a:cxn ang="T108">
                            <a:pos x="T44" y="T45"/>
                          </a:cxn>
                          <a:cxn ang="T109">
                            <a:pos x="T46" y="T47"/>
                          </a:cxn>
                          <a:cxn ang="T110">
                            <a:pos x="T48" y="T49"/>
                          </a:cxn>
                          <a:cxn ang="T111">
                            <a:pos x="T50" y="T51"/>
                          </a:cxn>
                          <a:cxn ang="T112">
                            <a:pos x="T52" y="T53"/>
                          </a:cxn>
                          <a:cxn ang="T113">
                            <a:pos x="T54" y="T55"/>
                          </a:cxn>
                          <a:cxn ang="T114">
                            <a:pos x="T56" y="T57"/>
                          </a:cxn>
                          <a:cxn ang="T115">
                            <a:pos x="T58" y="T59"/>
                          </a:cxn>
                          <a:cxn ang="T116">
                            <a:pos x="T60" y="T61"/>
                          </a:cxn>
                          <a:cxn ang="T117">
                            <a:pos x="T62" y="T63"/>
                          </a:cxn>
                          <a:cxn ang="T118">
                            <a:pos x="T64" y="T65"/>
                          </a:cxn>
                          <a:cxn ang="T119">
                            <a:pos x="T66" y="T67"/>
                          </a:cxn>
                          <a:cxn ang="T120">
                            <a:pos x="T68" y="T69"/>
                          </a:cxn>
                          <a:cxn ang="T121">
                            <a:pos x="T70" y="T71"/>
                          </a:cxn>
                          <a:cxn ang="T122">
                            <a:pos x="T72" y="T73"/>
                          </a:cxn>
                          <a:cxn ang="T123">
                            <a:pos x="T74" y="T75"/>
                          </a:cxn>
                          <a:cxn ang="T124">
                            <a:pos x="T76" y="T77"/>
                          </a:cxn>
                          <a:cxn ang="T125">
                            <a:pos x="T78" y="T79"/>
                          </a:cxn>
                          <a:cxn ang="T126">
                            <a:pos x="T80" y="T81"/>
                          </a:cxn>
                          <a:cxn ang="T127">
                            <a:pos x="T82" y="T83"/>
                          </a:cxn>
                          <a:cxn ang="T128">
                            <a:pos x="T84" y="T85"/>
                          </a:cxn>
                        </a:cxnLst>
                        <a:rect l="T129" t="T130" r="T131" b="T132"/>
                        <a:pathLst>
                          <a:path w="294" h="993">
                            <a:moveTo>
                              <a:pt x="0" y="993"/>
                            </a:moveTo>
                            <a:cubicBezTo>
                              <a:pt x="5" y="973"/>
                              <a:pt x="0" y="957"/>
                              <a:pt x="15" y="942"/>
                            </a:cubicBezTo>
                            <a:cubicBezTo>
                              <a:pt x="22" y="921"/>
                              <a:pt x="15" y="926"/>
                              <a:pt x="30" y="921"/>
                            </a:cubicBezTo>
                            <a:cubicBezTo>
                              <a:pt x="34" y="908"/>
                              <a:pt x="43" y="907"/>
                              <a:pt x="51" y="897"/>
                            </a:cubicBezTo>
                            <a:cubicBezTo>
                              <a:pt x="61" y="885"/>
                              <a:pt x="62" y="869"/>
                              <a:pt x="66" y="855"/>
                            </a:cubicBezTo>
                            <a:cubicBezTo>
                              <a:pt x="68" y="848"/>
                              <a:pt x="74" y="843"/>
                              <a:pt x="78" y="837"/>
                            </a:cubicBezTo>
                            <a:cubicBezTo>
                              <a:pt x="80" y="834"/>
                              <a:pt x="84" y="828"/>
                              <a:pt x="84" y="828"/>
                            </a:cubicBezTo>
                            <a:cubicBezTo>
                              <a:pt x="88" y="811"/>
                              <a:pt x="90" y="801"/>
                              <a:pt x="108" y="795"/>
                            </a:cubicBezTo>
                            <a:cubicBezTo>
                              <a:pt x="117" y="769"/>
                              <a:pt x="122" y="741"/>
                              <a:pt x="129" y="714"/>
                            </a:cubicBezTo>
                            <a:cubicBezTo>
                              <a:pt x="134" y="696"/>
                              <a:pt x="132" y="685"/>
                              <a:pt x="147" y="675"/>
                            </a:cubicBezTo>
                            <a:cubicBezTo>
                              <a:pt x="152" y="659"/>
                              <a:pt x="158" y="643"/>
                              <a:pt x="162" y="627"/>
                            </a:cubicBezTo>
                            <a:cubicBezTo>
                              <a:pt x="164" y="594"/>
                              <a:pt x="162" y="526"/>
                              <a:pt x="204" y="519"/>
                            </a:cubicBezTo>
                            <a:cubicBezTo>
                              <a:pt x="176" y="513"/>
                              <a:pt x="163" y="528"/>
                              <a:pt x="141" y="543"/>
                            </a:cubicBezTo>
                            <a:cubicBezTo>
                              <a:pt x="128" y="562"/>
                              <a:pt x="112" y="578"/>
                              <a:pt x="99" y="597"/>
                            </a:cubicBezTo>
                            <a:cubicBezTo>
                              <a:pt x="97" y="634"/>
                              <a:pt x="96" y="645"/>
                              <a:pt x="81" y="672"/>
                            </a:cubicBezTo>
                            <a:cubicBezTo>
                              <a:pt x="77" y="678"/>
                              <a:pt x="71" y="683"/>
                              <a:pt x="69" y="690"/>
                            </a:cubicBezTo>
                            <a:cubicBezTo>
                              <a:pt x="67" y="696"/>
                              <a:pt x="78" y="708"/>
                              <a:pt x="78" y="708"/>
                            </a:cubicBezTo>
                            <a:cubicBezTo>
                              <a:pt x="75" y="732"/>
                              <a:pt x="58" y="745"/>
                              <a:pt x="45" y="765"/>
                            </a:cubicBezTo>
                            <a:cubicBezTo>
                              <a:pt x="44" y="773"/>
                              <a:pt x="43" y="781"/>
                              <a:pt x="42" y="789"/>
                            </a:cubicBezTo>
                            <a:cubicBezTo>
                              <a:pt x="41" y="793"/>
                              <a:pt x="41" y="805"/>
                              <a:pt x="39" y="801"/>
                            </a:cubicBezTo>
                            <a:cubicBezTo>
                              <a:pt x="34" y="789"/>
                              <a:pt x="18" y="766"/>
                              <a:pt x="15" y="753"/>
                            </a:cubicBezTo>
                            <a:cubicBezTo>
                              <a:pt x="17" y="731"/>
                              <a:pt x="36" y="713"/>
                              <a:pt x="51" y="696"/>
                            </a:cubicBezTo>
                            <a:cubicBezTo>
                              <a:pt x="60" y="686"/>
                              <a:pt x="63" y="687"/>
                              <a:pt x="69" y="675"/>
                            </a:cubicBezTo>
                            <a:cubicBezTo>
                              <a:pt x="80" y="653"/>
                              <a:pt x="93" y="626"/>
                              <a:pt x="114" y="612"/>
                            </a:cubicBezTo>
                            <a:cubicBezTo>
                              <a:pt x="118" y="606"/>
                              <a:pt x="125" y="603"/>
                              <a:pt x="129" y="597"/>
                            </a:cubicBezTo>
                            <a:cubicBezTo>
                              <a:pt x="135" y="589"/>
                              <a:pt x="135" y="576"/>
                              <a:pt x="141" y="567"/>
                            </a:cubicBezTo>
                            <a:cubicBezTo>
                              <a:pt x="143" y="556"/>
                              <a:pt x="145" y="533"/>
                              <a:pt x="153" y="525"/>
                            </a:cubicBezTo>
                            <a:cubicBezTo>
                              <a:pt x="159" y="519"/>
                              <a:pt x="165" y="515"/>
                              <a:pt x="168" y="507"/>
                            </a:cubicBezTo>
                            <a:cubicBezTo>
                              <a:pt x="171" y="501"/>
                              <a:pt x="171" y="495"/>
                              <a:pt x="174" y="489"/>
                            </a:cubicBezTo>
                            <a:cubicBezTo>
                              <a:pt x="176" y="485"/>
                              <a:pt x="178" y="481"/>
                              <a:pt x="180" y="477"/>
                            </a:cubicBezTo>
                            <a:cubicBezTo>
                              <a:pt x="183" y="444"/>
                              <a:pt x="199" y="449"/>
                              <a:pt x="210" y="417"/>
                            </a:cubicBezTo>
                            <a:cubicBezTo>
                              <a:pt x="216" y="419"/>
                              <a:pt x="221" y="389"/>
                              <a:pt x="225" y="387"/>
                            </a:cubicBezTo>
                            <a:cubicBezTo>
                              <a:pt x="230" y="384"/>
                              <a:pt x="231" y="369"/>
                              <a:pt x="231" y="369"/>
                            </a:cubicBezTo>
                            <a:cubicBezTo>
                              <a:pt x="232" y="354"/>
                              <a:pt x="231" y="339"/>
                              <a:pt x="234" y="324"/>
                            </a:cubicBezTo>
                            <a:cubicBezTo>
                              <a:pt x="236" y="317"/>
                              <a:pt x="244" y="313"/>
                              <a:pt x="246" y="306"/>
                            </a:cubicBezTo>
                            <a:cubicBezTo>
                              <a:pt x="248" y="300"/>
                              <a:pt x="252" y="288"/>
                              <a:pt x="252" y="288"/>
                            </a:cubicBezTo>
                            <a:cubicBezTo>
                              <a:pt x="245" y="268"/>
                              <a:pt x="250" y="235"/>
                              <a:pt x="261" y="216"/>
                            </a:cubicBezTo>
                            <a:cubicBezTo>
                              <a:pt x="266" y="207"/>
                              <a:pt x="279" y="189"/>
                              <a:pt x="279" y="189"/>
                            </a:cubicBezTo>
                            <a:cubicBezTo>
                              <a:pt x="274" y="174"/>
                              <a:pt x="266" y="183"/>
                              <a:pt x="261" y="168"/>
                            </a:cubicBezTo>
                            <a:cubicBezTo>
                              <a:pt x="265" y="152"/>
                              <a:pt x="268" y="142"/>
                              <a:pt x="282" y="132"/>
                            </a:cubicBezTo>
                            <a:cubicBezTo>
                              <a:pt x="289" y="111"/>
                              <a:pt x="284" y="119"/>
                              <a:pt x="294" y="105"/>
                            </a:cubicBezTo>
                            <a:cubicBezTo>
                              <a:pt x="282" y="97"/>
                              <a:pt x="283" y="88"/>
                              <a:pt x="279" y="75"/>
                            </a:cubicBezTo>
                            <a:cubicBezTo>
                              <a:pt x="285" y="6"/>
                              <a:pt x="278" y="30"/>
                              <a:pt x="288" y="0"/>
                            </a:cubicBezTo>
                          </a:path>
                        </a:pathLst>
                      </a:custGeom>
                      <a:solidFill>
                        <a:srgbClr val="ECD846"/>
                      </a:solidFill>
                      <a:ln w="19050">
                        <a:solidFill>
                          <a:srgbClr val="CC99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224" name="Freeform 12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31" y="1066"/>
                        <a:ext cx="432" cy="1986"/>
                      </a:xfrm>
                      <a:custGeom>
                        <a:avLst/>
                        <a:gdLst>
                          <a:gd name="T0" fmla="*/ 427 w 432"/>
                          <a:gd name="T1" fmla="*/ 1986 h 1986"/>
                          <a:gd name="T2" fmla="*/ 412 w 432"/>
                          <a:gd name="T3" fmla="*/ 1950 h 1986"/>
                          <a:gd name="T4" fmla="*/ 325 w 432"/>
                          <a:gd name="T5" fmla="*/ 1866 h 1986"/>
                          <a:gd name="T6" fmla="*/ 343 w 432"/>
                          <a:gd name="T7" fmla="*/ 1863 h 1986"/>
                          <a:gd name="T8" fmla="*/ 325 w 432"/>
                          <a:gd name="T9" fmla="*/ 1836 h 1986"/>
                          <a:gd name="T10" fmla="*/ 307 w 432"/>
                          <a:gd name="T11" fmla="*/ 1809 h 1986"/>
                          <a:gd name="T12" fmla="*/ 262 w 432"/>
                          <a:gd name="T13" fmla="*/ 1761 h 1986"/>
                          <a:gd name="T14" fmla="*/ 193 w 432"/>
                          <a:gd name="T15" fmla="*/ 1710 h 1986"/>
                          <a:gd name="T16" fmla="*/ 163 w 432"/>
                          <a:gd name="T17" fmla="*/ 1647 h 1986"/>
                          <a:gd name="T18" fmla="*/ 151 w 432"/>
                          <a:gd name="T19" fmla="*/ 1608 h 1986"/>
                          <a:gd name="T20" fmla="*/ 133 w 432"/>
                          <a:gd name="T21" fmla="*/ 1590 h 1986"/>
                          <a:gd name="T22" fmla="*/ 112 w 432"/>
                          <a:gd name="T23" fmla="*/ 1524 h 1986"/>
                          <a:gd name="T24" fmla="*/ 142 w 432"/>
                          <a:gd name="T25" fmla="*/ 1530 h 1986"/>
                          <a:gd name="T26" fmla="*/ 163 w 432"/>
                          <a:gd name="T27" fmla="*/ 1575 h 1986"/>
                          <a:gd name="T28" fmla="*/ 190 w 432"/>
                          <a:gd name="T29" fmla="*/ 1593 h 1986"/>
                          <a:gd name="T30" fmla="*/ 199 w 432"/>
                          <a:gd name="T31" fmla="*/ 1599 h 1986"/>
                          <a:gd name="T32" fmla="*/ 217 w 432"/>
                          <a:gd name="T33" fmla="*/ 1623 h 1986"/>
                          <a:gd name="T34" fmla="*/ 247 w 432"/>
                          <a:gd name="T35" fmla="*/ 1671 h 1986"/>
                          <a:gd name="T36" fmla="*/ 274 w 432"/>
                          <a:gd name="T37" fmla="*/ 1719 h 1986"/>
                          <a:gd name="T38" fmla="*/ 304 w 432"/>
                          <a:gd name="T39" fmla="*/ 1755 h 1986"/>
                          <a:gd name="T40" fmla="*/ 316 w 432"/>
                          <a:gd name="T41" fmla="*/ 1734 h 1986"/>
                          <a:gd name="T42" fmla="*/ 286 w 432"/>
                          <a:gd name="T43" fmla="*/ 1704 h 1986"/>
                          <a:gd name="T44" fmla="*/ 253 w 432"/>
                          <a:gd name="T45" fmla="*/ 1659 h 1986"/>
                          <a:gd name="T46" fmla="*/ 223 w 432"/>
                          <a:gd name="T47" fmla="*/ 1620 h 1986"/>
                          <a:gd name="T48" fmla="*/ 193 w 432"/>
                          <a:gd name="T49" fmla="*/ 1581 h 1986"/>
                          <a:gd name="T50" fmla="*/ 145 w 432"/>
                          <a:gd name="T51" fmla="*/ 1530 h 1986"/>
                          <a:gd name="T52" fmla="*/ 130 w 432"/>
                          <a:gd name="T53" fmla="*/ 1500 h 1986"/>
                          <a:gd name="T54" fmla="*/ 103 w 432"/>
                          <a:gd name="T55" fmla="*/ 1470 h 1986"/>
                          <a:gd name="T56" fmla="*/ 82 w 432"/>
                          <a:gd name="T57" fmla="*/ 1425 h 1986"/>
                          <a:gd name="T58" fmla="*/ 71 w 432"/>
                          <a:gd name="T59" fmla="*/ 1330 h 1986"/>
                          <a:gd name="T60" fmla="*/ 46 w 432"/>
                          <a:gd name="T61" fmla="*/ 1239 h 1986"/>
                          <a:gd name="T62" fmla="*/ 22 w 432"/>
                          <a:gd name="T63" fmla="*/ 1182 h 1986"/>
                          <a:gd name="T64" fmla="*/ 25 w 432"/>
                          <a:gd name="T65" fmla="*/ 1104 h 1986"/>
                          <a:gd name="T66" fmla="*/ 16 w 432"/>
                          <a:gd name="T67" fmla="*/ 1062 h 1986"/>
                          <a:gd name="T68" fmla="*/ 16 w 432"/>
                          <a:gd name="T69" fmla="*/ 1014 h 1986"/>
                          <a:gd name="T70" fmla="*/ 31 w 432"/>
                          <a:gd name="T71" fmla="*/ 951 h 1986"/>
                          <a:gd name="T72" fmla="*/ 1 w 432"/>
                          <a:gd name="T73" fmla="*/ 837 h 1986"/>
                          <a:gd name="T74" fmla="*/ 22 w 432"/>
                          <a:gd name="T75" fmla="*/ 777 h 1986"/>
                          <a:gd name="T76" fmla="*/ 25 w 432"/>
                          <a:gd name="T77" fmla="*/ 723 h 1986"/>
                          <a:gd name="T78" fmla="*/ 22 w 432"/>
                          <a:gd name="T79" fmla="*/ 621 h 1986"/>
                          <a:gd name="T80" fmla="*/ 40 w 432"/>
                          <a:gd name="T81" fmla="*/ 540 h 1986"/>
                          <a:gd name="T82" fmla="*/ 58 w 432"/>
                          <a:gd name="T83" fmla="*/ 447 h 1986"/>
                          <a:gd name="T84" fmla="*/ 82 w 432"/>
                          <a:gd name="T85" fmla="*/ 363 h 1986"/>
                          <a:gd name="T86" fmla="*/ 94 w 432"/>
                          <a:gd name="T87" fmla="*/ 336 h 1986"/>
                          <a:gd name="T88" fmla="*/ 97 w 432"/>
                          <a:gd name="T89" fmla="*/ 327 h 1986"/>
                          <a:gd name="T90" fmla="*/ 100 w 432"/>
                          <a:gd name="T91" fmla="*/ 291 h 1986"/>
                          <a:gd name="T92" fmla="*/ 148 w 432"/>
                          <a:gd name="T93" fmla="*/ 279 h 1986"/>
                          <a:gd name="T94" fmla="*/ 139 w 432"/>
                          <a:gd name="T95" fmla="*/ 222 h 1986"/>
                          <a:gd name="T96" fmla="*/ 136 w 432"/>
                          <a:gd name="T97" fmla="*/ 213 h 1986"/>
                          <a:gd name="T98" fmla="*/ 172 w 432"/>
                          <a:gd name="T99" fmla="*/ 195 h 1986"/>
                          <a:gd name="T100" fmla="*/ 211 w 432"/>
                          <a:gd name="T101" fmla="*/ 120 h 1986"/>
                          <a:gd name="T102" fmla="*/ 229 w 432"/>
                          <a:gd name="T103" fmla="*/ 129 h 1986"/>
                          <a:gd name="T104" fmla="*/ 235 w 432"/>
                          <a:gd name="T105" fmla="*/ 81 h 1986"/>
                          <a:gd name="T106" fmla="*/ 265 w 432"/>
                          <a:gd name="T107" fmla="*/ 0 h 1986"/>
                          <a:gd name="T108" fmla="*/ 280 w 432"/>
                          <a:gd name="T109" fmla="*/ 39 h 1986"/>
                          <a:gd name="T110" fmla="*/ 292 w 432"/>
                          <a:gd name="T111" fmla="*/ 123 h 198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w 432"/>
                          <a:gd name="T169" fmla="*/ 0 h 1986"/>
                          <a:gd name="T170" fmla="*/ 432 w 432"/>
                          <a:gd name="T171" fmla="*/ 1986 h 1986"/>
                        </a:gdLst>
                        <a:ahLst/>
                        <a:cxnLst>
                          <a:cxn ang="T112">
                            <a:pos x="T0" y="T1"/>
                          </a:cxn>
                          <a:cxn ang="T113">
                            <a:pos x="T2" y="T3"/>
                          </a:cxn>
                          <a:cxn ang="T114">
                            <a:pos x="T4" y="T5"/>
                          </a:cxn>
                          <a:cxn ang="T115">
                            <a:pos x="T6" y="T7"/>
                          </a:cxn>
                          <a:cxn ang="T116">
                            <a:pos x="T8" y="T9"/>
                          </a:cxn>
                          <a:cxn ang="T117">
                            <a:pos x="T10" y="T11"/>
                          </a:cxn>
                          <a:cxn ang="T118">
                            <a:pos x="T12" y="T13"/>
                          </a:cxn>
                          <a:cxn ang="T119">
                            <a:pos x="T14" y="T15"/>
                          </a:cxn>
                          <a:cxn ang="T120">
                            <a:pos x="T16" y="T17"/>
                          </a:cxn>
                          <a:cxn ang="T121">
                            <a:pos x="T18" y="T19"/>
                          </a:cxn>
                          <a:cxn ang="T122">
                            <a:pos x="T20" y="T21"/>
                          </a:cxn>
                          <a:cxn ang="T123">
                            <a:pos x="T22" y="T23"/>
                          </a:cxn>
                          <a:cxn ang="T124">
                            <a:pos x="T24" y="T25"/>
                          </a:cxn>
                          <a:cxn ang="T125">
                            <a:pos x="T26" y="T27"/>
                          </a:cxn>
                          <a:cxn ang="T126">
                            <a:pos x="T28" y="T29"/>
                          </a:cxn>
                          <a:cxn ang="T127">
                            <a:pos x="T30" y="T31"/>
                          </a:cxn>
                          <a:cxn ang="T128">
                            <a:pos x="T32" y="T33"/>
                          </a:cxn>
                          <a:cxn ang="T129">
                            <a:pos x="T34" y="T35"/>
                          </a:cxn>
                          <a:cxn ang="T130">
                            <a:pos x="T36" y="T37"/>
                          </a:cxn>
                          <a:cxn ang="T131">
                            <a:pos x="T38" y="T39"/>
                          </a:cxn>
                          <a:cxn ang="T132">
                            <a:pos x="T40" y="T41"/>
                          </a:cxn>
                          <a:cxn ang="T133">
                            <a:pos x="T42" y="T43"/>
                          </a:cxn>
                          <a:cxn ang="T134">
                            <a:pos x="T44" y="T45"/>
                          </a:cxn>
                          <a:cxn ang="T135">
                            <a:pos x="T46" y="T47"/>
                          </a:cxn>
                          <a:cxn ang="T136">
                            <a:pos x="T48" y="T49"/>
                          </a:cxn>
                          <a:cxn ang="T137">
                            <a:pos x="T50" y="T51"/>
                          </a:cxn>
                          <a:cxn ang="T138">
                            <a:pos x="T52" y="T53"/>
                          </a:cxn>
                          <a:cxn ang="T139">
                            <a:pos x="T54" y="T55"/>
                          </a:cxn>
                          <a:cxn ang="T140">
                            <a:pos x="T56" y="T57"/>
                          </a:cxn>
                          <a:cxn ang="T141">
                            <a:pos x="T58" y="T59"/>
                          </a:cxn>
                          <a:cxn ang="T142">
                            <a:pos x="T60" y="T61"/>
                          </a:cxn>
                          <a:cxn ang="T143">
                            <a:pos x="T62" y="T63"/>
                          </a:cxn>
                          <a:cxn ang="T144">
                            <a:pos x="T64" y="T65"/>
                          </a:cxn>
                          <a:cxn ang="T145">
                            <a:pos x="T66" y="T67"/>
                          </a:cxn>
                          <a:cxn ang="T146">
                            <a:pos x="T68" y="T69"/>
                          </a:cxn>
                          <a:cxn ang="T147">
                            <a:pos x="T70" y="T71"/>
                          </a:cxn>
                          <a:cxn ang="T148">
                            <a:pos x="T72" y="T73"/>
                          </a:cxn>
                          <a:cxn ang="T149">
                            <a:pos x="T74" y="T75"/>
                          </a:cxn>
                          <a:cxn ang="T150">
                            <a:pos x="T76" y="T77"/>
                          </a:cxn>
                          <a:cxn ang="T151">
                            <a:pos x="T78" y="T79"/>
                          </a:cxn>
                          <a:cxn ang="T152">
                            <a:pos x="T80" y="T81"/>
                          </a:cxn>
                          <a:cxn ang="T153">
                            <a:pos x="T82" y="T83"/>
                          </a:cxn>
                          <a:cxn ang="T154">
                            <a:pos x="T84" y="T85"/>
                          </a:cxn>
                          <a:cxn ang="T155">
                            <a:pos x="T86" y="T87"/>
                          </a:cxn>
                          <a:cxn ang="T156">
                            <a:pos x="T88" y="T89"/>
                          </a:cxn>
                          <a:cxn ang="T157">
                            <a:pos x="T90" y="T91"/>
                          </a:cxn>
                          <a:cxn ang="T158">
                            <a:pos x="T92" y="T93"/>
                          </a:cxn>
                          <a:cxn ang="T159">
                            <a:pos x="T94" y="T95"/>
                          </a:cxn>
                          <a:cxn ang="T160">
                            <a:pos x="T96" y="T97"/>
                          </a:cxn>
                          <a:cxn ang="T161">
                            <a:pos x="T98" y="T99"/>
                          </a:cxn>
                          <a:cxn ang="T162">
                            <a:pos x="T100" y="T101"/>
                          </a:cxn>
                          <a:cxn ang="T163">
                            <a:pos x="T102" y="T103"/>
                          </a:cxn>
                          <a:cxn ang="T164">
                            <a:pos x="T104" y="T105"/>
                          </a:cxn>
                          <a:cxn ang="T165">
                            <a:pos x="T106" y="T107"/>
                          </a:cxn>
                          <a:cxn ang="T166">
                            <a:pos x="T108" y="T109"/>
                          </a:cxn>
                          <a:cxn ang="T167">
                            <a:pos x="T110" y="T111"/>
                          </a:cxn>
                        </a:cxnLst>
                        <a:rect l="T168" t="T169" r="T170" b="T171"/>
                        <a:pathLst>
                          <a:path w="432" h="1986">
                            <a:moveTo>
                              <a:pt x="427" y="1986"/>
                            </a:moveTo>
                            <a:cubicBezTo>
                              <a:pt x="432" y="1970"/>
                              <a:pt x="423" y="1961"/>
                              <a:pt x="412" y="1950"/>
                            </a:cubicBezTo>
                            <a:cubicBezTo>
                              <a:pt x="405" y="1899"/>
                              <a:pt x="355" y="1896"/>
                              <a:pt x="325" y="1866"/>
                            </a:cubicBezTo>
                            <a:cubicBezTo>
                              <a:pt x="331" y="1865"/>
                              <a:pt x="339" y="1867"/>
                              <a:pt x="343" y="1863"/>
                            </a:cubicBezTo>
                            <a:cubicBezTo>
                              <a:pt x="352" y="1854"/>
                              <a:pt x="328" y="1838"/>
                              <a:pt x="325" y="1836"/>
                            </a:cubicBezTo>
                            <a:cubicBezTo>
                              <a:pt x="319" y="1824"/>
                              <a:pt x="320" y="1813"/>
                              <a:pt x="307" y="1809"/>
                            </a:cubicBezTo>
                            <a:cubicBezTo>
                              <a:pt x="287" y="1789"/>
                              <a:pt x="297" y="1773"/>
                              <a:pt x="262" y="1761"/>
                            </a:cubicBezTo>
                            <a:cubicBezTo>
                              <a:pt x="234" y="1740"/>
                              <a:pt x="229" y="1716"/>
                              <a:pt x="193" y="1710"/>
                            </a:cubicBezTo>
                            <a:cubicBezTo>
                              <a:pt x="188" y="1691"/>
                              <a:pt x="174" y="1663"/>
                              <a:pt x="163" y="1647"/>
                            </a:cubicBezTo>
                            <a:cubicBezTo>
                              <a:pt x="161" y="1635"/>
                              <a:pt x="159" y="1618"/>
                              <a:pt x="151" y="1608"/>
                            </a:cubicBezTo>
                            <a:cubicBezTo>
                              <a:pt x="146" y="1601"/>
                              <a:pt x="133" y="1590"/>
                              <a:pt x="133" y="1590"/>
                            </a:cubicBezTo>
                            <a:cubicBezTo>
                              <a:pt x="138" y="1565"/>
                              <a:pt x="130" y="1542"/>
                              <a:pt x="112" y="1524"/>
                            </a:cubicBezTo>
                            <a:cubicBezTo>
                              <a:pt x="125" y="1520"/>
                              <a:pt x="131" y="1523"/>
                              <a:pt x="142" y="1530"/>
                            </a:cubicBezTo>
                            <a:cubicBezTo>
                              <a:pt x="151" y="1543"/>
                              <a:pt x="151" y="1564"/>
                              <a:pt x="163" y="1575"/>
                            </a:cubicBezTo>
                            <a:cubicBezTo>
                              <a:pt x="171" y="1582"/>
                              <a:pt x="181" y="1587"/>
                              <a:pt x="190" y="1593"/>
                            </a:cubicBezTo>
                            <a:cubicBezTo>
                              <a:pt x="193" y="1595"/>
                              <a:pt x="199" y="1599"/>
                              <a:pt x="199" y="1599"/>
                            </a:cubicBezTo>
                            <a:cubicBezTo>
                              <a:pt x="203" y="1616"/>
                              <a:pt x="209" y="1609"/>
                              <a:pt x="217" y="1623"/>
                            </a:cubicBezTo>
                            <a:cubicBezTo>
                              <a:pt x="228" y="1642"/>
                              <a:pt x="224" y="1663"/>
                              <a:pt x="247" y="1671"/>
                            </a:cubicBezTo>
                            <a:cubicBezTo>
                              <a:pt x="252" y="1687"/>
                              <a:pt x="264" y="1705"/>
                              <a:pt x="274" y="1719"/>
                            </a:cubicBezTo>
                            <a:cubicBezTo>
                              <a:pt x="279" y="1742"/>
                              <a:pt x="286" y="1743"/>
                              <a:pt x="304" y="1755"/>
                            </a:cubicBezTo>
                            <a:cubicBezTo>
                              <a:pt x="339" y="1751"/>
                              <a:pt x="334" y="1752"/>
                              <a:pt x="316" y="1734"/>
                            </a:cubicBezTo>
                            <a:cubicBezTo>
                              <a:pt x="311" y="1718"/>
                              <a:pt x="295" y="1717"/>
                              <a:pt x="286" y="1704"/>
                            </a:cubicBezTo>
                            <a:cubicBezTo>
                              <a:pt x="275" y="1689"/>
                              <a:pt x="266" y="1672"/>
                              <a:pt x="253" y="1659"/>
                            </a:cubicBezTo>
                            <a:cubicBezTo>
                              <a:pt x="250" y="1650"/>
                              <a:pt x="231" y="1625"/>
                              <a:pt x="223" y="1620"/>
                            </a:cubicBezTo>
                            <a:cubicBezTo>
                              <a:pt x="216" y="1609"/>
                              <a:pt x="205" y="1585"/>
                              <a:pt x="193" y="1581"/>
                            </a:cubicBezTo>
                            <a:cubicBezTo>
                              <a:pt x="178" y="1566"/>
                              <a:pt x="163" y="1542"/>
                              <a:pt x="145" y="1530"/>
                            </a:cubicBezTo>
                            <a:cubicBezTo>
                              <a:pt x="137" y="1507"/>
                              <a:pt x="143" y="1517"/>
                              <a:pt x="130" y="1500"/>
                            </a:cubicBezTo>
                            <a:cubicBezTo>
                              <a:pt x="126" y="1488"/>
                              <a:pt x="114" y="1477"/>
                              <a:pt x="103" y="1470"/>
                            </a:cubicBezTo>
                            <a:cubicBezTo>
                              <a:pt x="98" y="1454"/>
                              <a:pt x="87" y="1441"/>
                              <a:pt x="82" y="1425"/>
                            </a:cubicBezTo>
                            <a:cubicBezTo>
                              <a:pt x="92" y="1354"/>
                              <a:pt x="60" y="1401"/>
                              <a:pt x="71" y="1330"/>
                            </a:cubicBezTo>
                            <a:cubicBezTo>
                              <a:pt x="65" y="1299"/>
                              <a:pt x="56" y="1263"/>
                              <a:pt x="46" y="1239"/>
                            </a:cubicBezTo>
                            <a:cubicBezTo>
                              <a:pt x="43" y="1232"/>
                              <a:pt x="25" y="1204"/>
                              <a:pt x="22" y="1182"/>
                            </a:cubicBezTo>
                            <a:cubicBezTo>
                              <a:pt x="19" y="1160"/>
                              <a:pt x="26" y="1124"/>
                              <a:pt x="25" y="1104"/>
                            </a:cubicBezTo>
                            <a:cubicBezTo>
                              <a:pt x="20" y="1086"/>
                              <a:pt x="23" y="1084"/>
                              <a:pt x="16" y="1062"/>
                            </a:cubicBezTo>
                            <a:cubicBezTo>
                              <a:pt x="15" y="1059"/>
                              <a:pt x="16" y="1014"/>
                              <a:pt x="16" y="1014"/>
                            </a:cubicBezTo>
                            <a:cubicBezTo>
                              <a:pt x="23" y="986"/>
                              <a:pt x="38" y="978"/>
                              <a:pt x="31" y="951"/>
                            </a:cubicBezTo>
                            <a:cubicBezTo>
                              <a:pt x="21" y="913"/>
                              <a:pt x="11" y="875"/>
                              <a:pt x="1" y="837"/>
                            </a:cubicBezTo>
                            <a:cubicBezTo>
                              <a:pt x="0" y="808"/>
                              <a:pt x="18" y="796"/>
                              <a:pt x="22" y="777"/>
                            </a:cubicBezTo>
                            <a:cubicBezTo>
                              <a:pt x="19" y="758"/>
                              <a:pt x="20" y="742"/>
                              <a:pt x="25" y="723"/>
                            </a:cubicBezTo>
                            <a:cubicBezTo>
                              <a:pt x="24" y="689"/>
                              <a:pt x="22" y="655"/>
                              <a:pt x="22" y="621"/>
                            </a:cubicBezTo>
                            <a:cubicBezTo>
                              <a:pt x="22" y="594"/>
                              <a:pt x="34" y="566"/>
                              <a:pt x="40" y="540"/>
                            </a:cubicBezTo>
                            <a:cubicBezTo>
                              <a:pt x="48" y="509"/>
                              <a:pt x="51" y="478"/>
                              <a:pt x="58" y="447"/>
                            </a:cubicBezTo>
                            <a:cubicBezTo>
                              <a:pt x="64" y="419"/>
                              <a:pt x="73" y="391"/>
                              <a:pt x="82" y="363"/>
                            </a:cubicBezTo>
                            <a:cubicBezTo>
                              <a:pt x="85" y="354"/>
                              <a:pt x="91" y="345"/>
                              <a:pt x="94" y="336"/>
                            </a:cubicBezTo>
                            <a:cubicBezTo>
                              <a:pt x="95" y="333"/>
                              <a:pt x="97" y="327"/>
                              <a:pt x="97" y="327"/>
                            </a:cubicBezTo>
                            <a:cubicBezTo>
                              <a:pt x="98" y="315"/>
                              <a:pt x="91" y="299"/>
                              <a:pt x="100" y="291"/>
                            </a:cubicBezTo>
                            <a:cubicBezTo>
                              <a:pt x="165" y="239"/>
                              <a:pt x="137" y="313"/>
                              <a:pt x="148" y="279"/>
                            </a:cubicBezTo>
                            <a:cubicBezTo>
                              <a:pt x="151" y="258"/>
                              <a:pt x="155" y="238"/>
                              <a:pt x="139" y="222"/>
                            </a:cubicBezTo>
                            <a:cubicBezTo>
                              <a:pt x="138" y="219"/>
                              <a:pt x="135" y="216"/>
                              <a:pt x="136" y="213"/>
                            </a:cubicBezTo>
                            <a:cubicBezTo>
                              <a:pt x="139" y="206"/>
                              <a:pt x="165" y="197"/>
                              <a:pt x="172" y="195"/>
                            </a:cubicBezTo>
                            <a:cubicBezTo>
                              <a:pt x="178" y="177"/>
                              <a:pt x="194" y="126"/>
                              <a:pt x="211" y="120"/>
                            </a:cubicBezTo>
                            <a:cubicBezTo>
                              <a:pt x="217" y="122"/>
                              <a:pt x="226" y="135"/>
                              <a:pt x="229" y="129"/>
                            </a:cubicBezTo>
                            <a:cubicBezTo>
                              <a:pt x="236" y="115"/>
                              <a:pt x="230" y="96"/>
                              <a:pt x="235" y="81"/>
                            </a:cubicBezTo>
                            <a:cubicBezTo>
                              <a:pt x="243" y="54"/>
                              <a:pt x="249" y="24"/>
                              <a:pt x="265" y="0"/>
                            </a:cubicBezTo>
                            <a:cubicBezTo>
                              <a:pt x="280" y="10"/>
                              <a:pt x="278" y="19"/>
                              <a:pt x="280" y="39"/>
                            </a:cubicBezTo>
                            <a:cubicBezTo>
                              <a:pt x="283" y="66"/>
                              <a:pt x="292" y="97"/>
                              <a:pt x="292" y="123"/>
                            </a:cubicBezTo>
                          </a:path>
                        </a:pathLst>
                      </a:custGeom>
                      <a:solidFill>
                        <a:srgbClr val="ECD846"/>
                      </a:solidFill>
                      <a:ln w="25400">
                        <a:solidFill>
                          <a:srgbClr val="CC99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225" name="AutoShape 1287"/>
                      <p:cNvSpPr>
                        <a:spLocks noChangeArrowheads="1"/>
                      </p:cNvSpPr>
                      <p:nvPr/>
                    </p:nvSpPr>
                    <p:spPr bwMode="auto">
                      <a:xfrm rot="9600000" flipH="1">
                        <a:off x="2726" y="885"/>
                        <a:ext cx="45" cy="181"/>
                      </a:xfrm>
                      <a:prstGeom prst="lightningBolt">
                        <a:avLst/>
                      </a:prstGeom>
                      <a:solidFill>
                        <a:srgbClr val="ECD846"/>
                      </a:solidFill>
                      <a:ln w="9525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</p:grpSp>
              </p:grpSp>
              <p:sp>
                <p:nvSpPr>
                  <p:cNvPr id="219" name="Freeform 1289"/>
                  <p:cNvSpPr>
                    <a:spLocks/>
                  </p:cNvSpPr>
                  <p:nvPr/>
                </p:nvSpPr>
                <p:spPr bwMode="auto">
                  <a:xfrm>
                    <a:off x="2860" y="2504"/>
                    <a:ext cx="185" cy="280"/>
                  </a:xfrm>
                  <a:custGeom>
                    <a:avLst/>
                    <a:gdLst>
                      <a:gd name="T0" fmla="*/ 180 w 185"/>
                      <a:gd name="T1" fmla="*/ 0 h 280"/>
                      <a:gd name="T2" fmla="*/ 172 w 185"/>
                      <a:gd name="T3" fmla="*/ 24 h 280"/>
                      <a:gd name="T4" fmla="*/ 148 w 185"/>
                      <a:gd name="T5" fmla="*/ 32 h 280"/>
                      <a:gd name="T6" fmla="*/ 100 w 185"/>
                      <a:gd name="T7" fmla="*/ 120 h 280"/>
                      <a:gd name="T8" fmla="*/ 44 w 185"/>
                      <a:gd name="T9" fmla="*/ 192 h 280"/>
                      <a:gd name="T10" fmla="*/ 36 w 185"/>
                      <a:gd name="T11" fmla="*/ 216 h 280"/>
                      <a:gd name="T12" fmla="*/ 12 w 185"/>
                      <a:gd name="T13" fmla="*/ 224 h 280"/>
                      <a:gd name="T14" fmla="*/ 44 w 185"/>
                      <a:gd name="T15" fmla="*/ 280 h 280"/>
                      <a:gd name="T16" fmla="*/ 108 w 185"/>
                      <a:gd name="T17" fmla="*/ 200 h 280"/>
                      <a:gd name="T18" fmla="*/ 140 w 185"/>
                      <a:gd name="T19" fmla="*/ 176 h 280"/>
                      <a:gd name="T20" fmla="*/ 164 w 185"/>
                      <a:gd name="T21" fmla="*/ 152 h 280"/>
                      <a:gd name="T22" fmla="*/ 164 w 185"/>
                      <a:gd name="T23" fmla="*/ 56 h 280"/>
                      <a:gd name="T24" fmla="*/ 164 w 185"/>
                      <a:gd name="T25" fmla="*/ 56 h 280"/>
                      <a:gd name="T26" fmla="*/ 180 w 185"/>
                      <a:gd name="T27" fmla="*/ 0 h 280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185"/>
                      <a:gd name="T43" fmla="*/ 0 h 280"/>
                      <a:gd name="T44" fmla="*/ 185 w 185"/>
                      <a:gd name="T45" fmla="*/ 280 h 280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185" h="280">
                        <a:moveTo>
                          <a:pt x="180" y="0"/>
                        </a:moveTo>
                        <a:cubicBezTo>
                          <a:pt x="177" y="8"/>
                          <a:pt x="178" y="18"/>
                          <a:pt x="172" y="24"/>
                        </a:cubicBezTo>
                        <a:cubicBezTo>
                          <a:pt x="166" y="30"/>
                          <a:pt x="153" y="25"/>
                          <a:pt x="148" y="32"/>
                        </a:cubicBezTo>
                        <a:cubicBezTo>
                          <a:pt x="112" y="82"/>
                          <a:pt x="150" y="87"/>
                          <a:pt x="100" y="120"/>
                        </a:cubicBezTo>
                        <a:cubicBezTo>
                          <a:pt x="90" y="149"/>
                          <a:pt x="44" y="192"/>
                          <a:pt x="44" y="192"/>
                        </a:cubicBezTo>
                        <a:cubicBezTo>
                          <a:pt x="41" y="200"/>
                          <a:pt x="42" y="210"/>
                          <a:pt x="36" y="216"/>
                        </a:cubicBezTo>
                        <a:cubicBezTo>
                          <a:pt x="30" y="222"/>
                          <a:pt x="15" y="216"/>
                          <a:pt x="12" y="224"/>
                        </a:cubicBezTo>
                        <a:cubicBezTo>
                          <a:pt x="0" y="259"/>
                          <a:pt x="24" y="267"/>
                          <a:pt x="44" y="280"/>
                        </a:cubicBezTo>
                        <a:cubicBezTo>
                          <a:pt x="89" y="265"/>
                          <a:pt x="93" y="245"/>
                          <a:pt x="108" y="200"/>
                        </a:cubicBezTo>
                        <a:cubicBezTo>
                          <a:pt x="112" y="187"/>
                          <a:pt x="130" y="185"/>
                          <a:pt x="140" y="176"/>
                        </a:cubicBezTo>
                        <a:cubicBezTo>
                          <a:pt x="149" y="169"/>
                          <a:pt x="156" y="160"/>
                          <a:pt x="164" y="152"/>
                        </a:cubicBezTo>
                        <a:cubicBezTo>
                          <a:pt x="185" y="88"/>
                          <a:pt x="185" y="120"/>
                          <a:pt x="164" y="56"/>
                        </a:cubicBezTo>
                        <a:cubicBezTo>
                          <a:pt x="169" y="37"/>
                          <a:pt x="175" y="19"/>
                          <a:pt x="180" y="0"/>
                        </a:cubicBezTo>
                        <a:close/>
                      </a:path>
                    </a:pathLst>
                  </a:custGeom>
                  <a:solidFill>
                    <a:srgbClr val="ECD846"/>
                  </a:solidFill>
                  <a:ln w="9525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17" name="Freeform 216"/>
                <p:cNvSpPr/>
                <p:nvPr/>
              </p:nvSpPr>
              <p:spPr>
                <a:xfrm>
                  <a:off x="3622876" y="1608881"/>
                  <a:ext cx="476041" cy="544010"/>
                </a:xfrm>
                <a:custGeom>
                  <a:avLst/>
                  <a:gdLst>
                    <a:gd name="connsiteX0" fmla="*/ 335666 w 476041"/>
                    <a:gd name="connsiteY0" fmla="*/ 416689 h 544010"/>
                    <a:gd name="connsiteX1" fmla="*/ 335666 w 476041"/>
                    <a:gd name="connsiteY1" fmla="*/ 416689 h 544010"/>
                    <a:gd name="connsiteX2" fmla="*/ 416689 w 476041"/>
                    <a:gd name="connsiteY2" fmla="*/ 532435 h 544010"/>
                    <a:gd name="connsiteX3" fmla="*/ 451413 w 476041"/>
                    <a:gd name="connsiteY3" fmla="*/ 544010 h 544010"/>
                    <a:gd name="connsiteX4" fmla="*/ 451413 w 476041"/>
                    <a:gd name="connsiteY4" fmla="*/ 370390 h 544010"/>
                    <a:gd name="connsiteX5" fmla="*/ 428263 w 476041"/>
                    <a:gd name="connsiteY5" fmla="*/ 347241 h 544010"/>
                    <a:gd name="connsiteX6" fmla="*/ 393539 w 476041"/>
                    <a:gd name="connsiteY6" fmla="*/ 335666 h 544010"/>
                    <a:gd name="connsiteX7" fmla="*/ 347240 w 476041"/>
                    <a:gd name="connsiteY7" fmla="*/ 289367 h 544010"/>
                    <a:gd name="connsiteX8" fmla="*/ 289367 w 476041"/>
                    <a:gd name="connsiteY8" fmla="*/ 243068 h 544010"/>
                    <a:gd name="connsiteX9" fmla="*/ 266218 w 476041"/>
                    <a:gd name="connsiteY9" fmla="*/ 208344 h 544010"/>
                    <a:gd name="connsiteX10" fmla="*/ 208344 w 476041"/>
                    <a:gd name="connsiteY10" fmla="*/ 162046 h 544010"/>
                    <a:gd name="connsiteX11" fmla="*/ 138896 w 476041"/>
                    <a:gd name="connsiteY11" fmla="*/ 115747 h 544010"/>
                    <a:gd name="connsiteX12" fmla="*/ 115747 w 476041"/>
                    <a:gd name="connsiteY12" fmla="*/ 81023 h 544010"/>
                    <a:gd name="connsiteX13" fmla="*/ 81023 w 476041"/>
                    <a:gd name="connsiteY13" fmla="*/ 69448 h 544010"/>
                    <a:gd name="connsiteX14" fmla="*/ 69448 w 476041"/>
                    <a:gd name="connsiteY14" fmla="*/ 34724 h 544010"/>
                    <a:gd name="connsiteX15" fmla="*/ 34724 w 476041"/>
                    <a:gd name="connsiteY15" fmla="*/ 23149 h 544010"/>
                    <a:gd name="connsiteX16" fmla="*/ 0 w 476041"/>
                    <a:gd name="connsiteY16" fmla="*/ 0 h 544010"/>
                    <a:gd name="connsiteX17" fmla="*/ 11575 w 476041"/>
                    <a:gd name="connsiteY17" fmla="*/ 92597 h 544010"/>
                    <a:gd name="connsiteX18" fmla="*/ 34724 w 476041"/>
                    <a:gd name="connsiteY18" fmla="*/ 115747 h 544010"/>
                    <a:gd name="connsiteX19" fmla="*/ 57873 w 476041"/>
                    <a:gd name="connsiteY19" fmla="*/ 196770 h 544010"/>
                    <a:gd name="connsiteX20" fmla="*/ 81023 w 476041"/>
                    <a:gd name="connsiteY20" fmla="*/ 231494 h 544010"/>
                    <a:gd name="connsiteX21" fmla="*/ 115747 w 476041"/>
                    <a:gd name="connsiteY21" fmla="*/ 300942 h 544010"/>
                    <a:gd name="connsiteX22" fmla="*/ 185195 w 476041"/>
                    <a:gd name="connsiteY22" fmla="*/ 324091 h 544010"/>
                    <a:gd name="connsiteX23" fmla="*/ 254643 w 476041"/>
                    <a:gd name="connsiteY23" fmla="*/ 358815 h 544010"/>
                    <a:gd name="connsiteX24" fmla="*/ 289367 w 476041"/>
                    <a:gd name="connsiteY24" fmla="*/ 370390 h 544010"/>
                    <a:gd name="connsiteX25" fmla="*/ 324091 w 476041"/>
                    <a:gd name="connsiteY25" fmla="*/ 393539 h 544010"/>
                    <a:gd name="connsiteX26" fmla="*/ 335666 w 476041"/>
                    <a:gd name="connsiteY26" fmla="*/ 416689 h 544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76041" h="544010">
                      <a:moveTo>
                        <a:pt x="335666" y="416689"/>
                      </a:moveTo>
                      <a:lnTo>
                        <a:pt x="335666" y="416689"/>
                      </a:lnTo>
                      <a:cubicBezTo>
                        <a:pt x="370702" y="486759"/>
                        <a:pt x="360300" y="504240"/>
                        <a:pt x="416689" y="532435"/>
                      </a:cubicBezTo>
                      <a:cubicBezTo>
                        <a:pt x="427602" y="537891"/>
                        <a:pt x="439838" y="540152"/>
                        <a:pt x="451413" y="544010"/>
                      </a:cubicBezTo>
                      <a:cubicBezTo>
                        <a:pt x="474516" y="474697"/>
                        <a:pt x="476041" y="485320"/>
                        <a:pt x="451413" y="370390"/>
                      </a:cubicBezTo>
                      <a:cubicBezTo>
                        <a:pt x="449126" y="359719"/>
                        <a:pt x="437621" y="352856"/>
                        <a:pt x="428263" y="347241"/>
                      </a:cubicBezTo>
                      <a:cubicBezTo>
                        <a:pt x="417801" y="340964"/>
                        <a:pt x="405114" y="339524"/>
                        <a:pt x="393539" y="335666"/>
                      </a:cubicBezTo>
                      <a:cubicBezTo>
                        <a:pt x="378106" y="320233"/>
                        <a:pt x="365400" y="301474"/>
                        <a:pt x="347240" y="289367"/>
                      </a:cubicBezTo>
                      <a:cubicBezTo>
                        <a:pt x="321454" y="272177"/>
                        <a:pt x="308217" y="266632"/>
                        <a:pt x="289367" y="243068"/>
                      </a:cubicBezTo>
                      <a:cubicBezTo>
                        <a:pt x="280677" y="232205"/>
                        <a:pt x="274908" y="219207"/>
                        <a:pt x="266218" y="208344"/>
                      </a:cubicBezTo>
                      <a:cubicBezTo>
                        <a:pt x="241377" y="177293"/>
                        <a:pt x="241765" y="188783"/>
                        <a:pt x="208344" y="162046"/>
                      </a:cubicBezTo>
                      <a:cubicBezTo>
                        <a:pt x="149426" y="114911"/>
                        <a:pt x="232221" y="162408"/>
                        <a:pt x="138896" y="115747"/>
                      </a:cubicBezTo>
                      <a:cubicBezTo>
                        <a:pt x="131180" y="104172"/>
                        <a:pt x="126610" y="89713"/>
                        <a:pt x="115747" y="81023"/>
                      </a:cubicBezTo>
                      <a:cubicBezTo>
                        <a:pt x="106220" y="73401"/>
                        <a:pt x="89650" y="78075"/>
                        <a:pt x="81023" y="69448"/>
                      </a:cubicBezTo>
                      <a:cubicBezTo>
                        <a:pt x="72396" y="60821"/>
                        <a:pt x="78075" y="43351"/>
                        <a:pt x="69448" y="34724"/>
                      </a:cubicBezTo>
                      <a:cubicBezTo>
                        <a:pt x="60821" y="26097"/>
                        <a:pt x="45637" y="28605"/>
                        <a:pt x="34724" y="23149"/>
                      </a:cubicBezTo>
                      <a:cubicBezTo>
                        <a:pt x="22282" y="16928"/>
                        <a:pt x="11575" y="7716"/>
                        <a:pt x="0" y="0"/>
                      </a:cubicBezTo>
                      <a:cubicBezTo>
                        <a:pt x="3858" y="30866"/>
                        <a:pt x="2637" y="62803"/>
                        <a:pt x="11575" y="92597"/>
                      </a:cubicBezTo>
                      <a:cubicBezTo>
                        <a:pt x="14711" y="103050"/>
                        <a:pt x="29109" y="106389"/>
                        <a:pt x="34724" y="115747"/>
                      </a:cubicBezTo>
                      <a:cubicBezTo>
                        <a:pt x="45991" y="134525"/>
                        <a:pt x="50301" y="179102"/>
                        <a:pt x="57873" y="196770"/>
                      </a:cubicBezTo>
                      <a:cubicBezTo>
                        <a:pt x="63353" y="209556"/>
                        <a:pt x="73306" y="219919"/>
                        <a:pt x="81023" y="231494"/>
                      </a:cubicBezTo>
                      <a:cubicBezTo>
                        <a:pt x="87330" y="250416"/>
                        <a:pt x="96850" y="289132"/>
                        <a:pt x="115747" y="300942"/>
                      </a:cubicBezTo>
                      <a:cubicBezTo>
                        <a:pt x="136440" y="313875"/>
                        <a:pt x="162046" y="316375"/>
                        <a:pt x="185195" y="324091"/>
                      </a:cubicBezTo>
                      <a:cubicBezTo>
                        <a:pt x="272470" y="353183"/>
                        <a:pt x="164897" y="313942"/>
                        <a:pt x="254643" y="358815"/>
                      </a:cubicBezTo>
                      <a:cubicBezTo>
                        <a:pt x="265556" y="364271"/>
                        <a:pt x="278454" y="364934"/>
                        <a:pt x="289367" y="370390"/>
                      </a:cubicBezTo>
                      <a:cubicBezTo>
                        <a:pt x="301809" y="376611"/>
                        <a:pt x="313228" y="384849"/>
                        <a:pt x="324091" y="393539"/>
                      </a:cubicBezTo>
                      <a:cubicBezTo>
                        <a:pt x="356438" y="419417"/>
                        <a:pt x="333737" y="412831"/>
                        <a:pt x="335666" y="416689"/>
                      </a:cubicBezTo>
                      <a:close/>
                    </a:path>
                  </a:pathLst>
                </a:custGeom>
                <a:solidFill>
                  <a:srgbClr val="ECD846"/>
                </a:solidFill>
                <a:ln>
                  <a:solidFill>
                    <a:srgbClr val="CC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007" name="Group 1278"/>
            <p:cNvGrpSpPr/>
            <p:nvPr/>
          </p:nvGrpSpPr>
          <p:grpSpPr>
            <a:xfrm rot="1103230">
              <a:off x="3271287" y="2588907"/>
              <a:ext cx="1681336" cy="2138536"/>
              <a:chOff x="3372902" y="1700808"/>
              <a:chExt cx="1681336" cy="2138536"/>
            </a:xfrm>
          </p:grpSpPr>
          <p:grpSp>
            <p:nvGrpSpPr>
              <p:cNvPr id="1008" name="Group 165"/>
              <p:cNvGrpSpPr/>
              <p:nvPr/>
            </p:nvGrpSpPr>
            <p:grpSpPr>
              <a:xfrm rot="20706912">
                <a:off x="3491880" y="1700808"/>
                <a:ext cx="376580" cy="1224136"/>
                <a:chOff x="3491880" y="1700808"/>
                <a:chExt cx="376580" cy="1224136"/>
              </a:xfrm>
            </p:grpSpPr>
            <p:grpSp>
              <p:nvGrpSpPr>
                <p:cNvPr id="1009" name="Group 143"/>
                <p:cNvGrpSpPr/>
                <p:nvPr/>
              </p:nvGrpSpPr>
              <p:grpSpPr>
                <a:xfrm>
                  <a:off x="3491880" y="2276872"/>
                  <a:ext cx="304572" cy="648072"/>
                  <a:chOff x="3622876" y="1044283"/>
                  <a:chExt cx="1960756" cy="3563452"/>
                </a:xfrm>
              </p:grpSpPr>
              <p:grpSp>
                <p:nvGrpSpPr>
                  <p:cNvPr id="1010" name="Group 1280"/>
                  <p:cNvGrpSpPr>
                    <a:grpSpLocks/>
                  </p:cNvGrpSpPr>
                  <p:nvPr/>
                </p:nvGrpSpPr>
                <p:grpSpPr bwMode="auto">
                  <a:xfrm rot="18992529" flipH="1" flipV="1">
                    <a:off x="4245701" y="1044283"/>
                    <a:ext cx="1337931" cy="3563452"/>
                    <a:chOff x="2440" y="885"/>
                    <a:chExt cx="758" cy="2167"/>
                  </a:xfrm>
                </p:grpSpPr>
                <p:grpSp>
                  <p:nvGrpSpPr>
                    <p:cNvPr id="1012" name="Group 12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40" y="885"/>
                      <a:ext cx="758" cy="2167"/>
                      <a:chOff x="2431" y="885"/>
                      <a:chExt cx="758" cy="2167"/>
                    </a:xfrm>
                  </p:grpSpPr>
                  <p:sp>
                    <p:nvSpPr>
                      <p:cNvPr id="1412" name="Freeform 12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09" y="1037"/>
                        <a:ext cx="480" cy="1028"/>
                      </a:xfrm>
                      <a:custGeom>
                        <a:avLst/>
                        <a:gdLst>
                          <a:gd name="T0" fmla="*/ 471 w 480"/>
                          <a:gd name="T1" fmla="*/ 1017 h 1028"/>
                          <a:gd name="T2" fmla="*/ 468 w 480"/>
                          <a:gd name="T3" fmla="*/ 993 h 1028"/>
                          <a:gd name="T4" fmla="*/ 474 w 480"/>
                          <a:gd name="T5" fmla="*/ 957 h 1028"/>
                          <a:gd name="T6" fmla="*/ 468 w 480"/>
                          <a:gd name="T7" fmla="*/ 882 h 1028"/>
                          <a:gd name="T8" fmla="*/ 477 w 480"/>
                          <a:gd name="T9" fmla="*/ 816 h 1028"/>
                          <a:gd name="T10" fmla="*/ 474 w 480"/>
                          <a:gd name="T11" fmla="*/ 807 h 1028"/>
                          <a:gd name="T12" fmla="*/ 459 w 480"/>
                          <a:gd name="T13" fmla="*/ 750 h 1028"/>
                          <a:gd name="T14" fmla="*/ 459 w 480"/>
                          <a:gd name="T15" fmla="*/ 705 h 1028"/>
                          <a:gd name="T16" fmla="*/ 450 w 480"/>
                          <a:gd name="T17" fmla="*/ 708 h 1028"/>
                          <a:gd name="T18" fmla="*/ 456 w 480"/>
                          <a:gd name="T19" fmla="*/ 699 h 1028"/>
                          <a:gd name="T20" fmla="*/ 450 w 480"/>
                          <a:gd name="T21" fmla="*/ 669 h 1028"/>
                          <a:gd name="T22" fmla="*/ 444 w 480"/>
                          <a:gd name="T23" fmla="*/ 591 h 1028"/>
                          <a:gd name="T24" fmla="*/ 429 w 480"/>
                          <a:gd name="T25" fmla="*/ 510 h 1028"/>
                          <a:gd name="T26" fmla="*/ 432 w 480"/>
                          <a:gd name="T27" fmla="*/ 480 h 1028"/>
                          <a:gd name="T28" fmla="*/ 423 w 480"/>
                          <a:gd name="T29" fmla="*/ 483 h 1028"/>
                          <a:gd name="T30" fmla="*/ 408 w 480"/>
                          <a:gd name="T31" fmla="*/ 438 h 1028"/>
                          <a:gd name="T32" fmla="*/ 384 w 480"/>
                          <a:gd name="T33" fmla="*/ 408 h 1028"/>
                          <a:gd name="T34" fmla="*/ 372 w 480"/>
                          <a:gd name="T35" fmla="*/ 336 h 1028"/>
                          <a:gd name="T36" fmla="*/ 351 w 480"/>
                          <a:gd name="T37" fmla="*/ 330 h 1028"/>
                          <a:gd name="T38" fmla="*/ 345 w 480"/>
                          <a:gd name="T39" fmla="*/ 294 h 1028"/>
                          <a:gd name="T40" fmla="*/ 312 w 480"/>
                          <a:gd name="T41" fmla="*/ 222 h 1028"/>
                          <a:gd name="T42" fmla="*/ 306 w 480"/>
                          <a:gd name="T43" fmla="*/ 174 h 1028"/>
                          <a:gd name="T44" fmla="*/ 297 w 480"/>
                          <a:gd name="T45" fmla="*/ 177 h 1028"/>
                          <a:gd name="T46" fmla="*/ 291 w 480"/>
                          <a:gd name="T47" fmla="*/ 186 h 1028"/>
                          <a:gd name="T48" fmla="*/ 279 w 480"/>
                          <a:gd name="T49" fmla="*/ 156 h 1028"/>
                          <a:gd name="T50" fmla="*/ 246 w 480"/>
                          <a:gd name="T51" fmla="*/ 147 h 1028"/>
                          <a:gd name="T52" fmla="*/ 225 w 480"/>
                          <a:gd name="T53" fmla="*/ 132 h 1028"/>
                          <a:gd name="T54" fmla="*/ 201 w 480"/>
                          <a:gd name="T55" fmla="*/ 105 h 1028"/>
                          <a:gd name="T56" fmla="*/ 159 w 480"/>
                          <a:gd name="T57" fmla="*/ 96 h 1028"/>
                          <a:gd name="T58" fmla="*/ 102 w 480"/>
                          <a:gd name="T59" fmla="*/ 63 h 1028"/>
                          <a:gd name="T60" fmla="*/ 78 w 480"/>
                          <a:gd name="T61" fmla="*/ 33 h 1028"/>
                          <a:gd name="T62" fmla="*/ 51 w 480"/>
                          <a:gd name="T63" fmla="*/ 12 h 1028"/>
                          <a:gd name="T64" fmla="*/ 33 w 480"/>
                          <a:gd name="T65" fmla="*/ 0 h 1028"/>
                          <a:gd name="T66" fmla="*/ 21 w 480"/>
                          <a:gd name="T67" fmla="*/ 48 h 1028"/>
                          <a:gd name="T68" fmla="*/ 48 w 480"/>
                          <a:gd name="T69" fmla="*/ 132 h 1028"/>
                          <a:gd name="T70" fmla="*/ 117 w 480"/>
                          <a:gd name="T71" fmla="*/ 108 h 1028"/>
                          <a:gd name="T72" fmla="*/ 126 w 480"/>
                          <a:gd name="T73" fmla="*/ 120 h 1028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w 480"/>
                          <a:gd name="T112" fmla="*/ 0 h 1028"/>
                          <a:gd name="T113" fmla="*/ 480 w 480"/>
                          <a:gd name="T114" fmla="*/ 1028 h 1028"/>
                        </a:gdLst>
                        <a:ahLst/>
                        <a:cxnLst>
                          <a:cxn ang="T74">
                            <a:pos x="T0" y="T1"/>
                          </a:cxn>
                          <a:cxn ang="T75">
                            <a:pos x="T2" y="T3"/>
                          </a:cxn>
                          <a:cxn ang="T76">
                            <a:pos x="T4" y="T5"/>
                          </a:cxn>
                          <a:cxn ang="T77">
                            <a:pos x="T6" y="T7"/>
                          </a:cxn>
                          <a:cxn ang="T78">
                            <a:pos x="T8" y="T9"/>
                          </a:cxn>
                          <a:cxn ang="T79">
                            <a:pos x="T10" y="T11"/>
                          </a:cxn>
                          <a:cxn ang="T80">
                            <a:pos x="T12" y="T13"/>
                          </a:cxn>
                          <a:cxn ang="T81">
                            <a:pos x="T14" y="T15"/>
                          </a:cxn>
                          <a:cxn ang="T82">
                            <a:pos x="T16" y="T17"/>
                          </a:cxn>
                          <a:cxn ang="T83">
                            <a:pos x="T18" y="T19"/>
                          </a:cxn>
                          <a:cxn ang="T84">
                            <a:pos x="T20" y="T21"/>
                          </a:cxn>
                          <a:cxn ang="T85">
                            <a:pos x="T22" y="T23"/>
                          </a:cxn>
                          <a:cxn ang="T86">
                            <a:pos x="T24" y="T25"/>
                          </a:cxn>
                          <a:cxn ang="T87">
                            <a:pos x="T26" y="T27"/>
                          </a:cxn>
                          <a:cxn ang="T88">
                            <a:pos x="T28" y="T29"/>
                          </a:cxn>
                          <a:cxn ang="T89">
                            <a:pos x="T30" y="T31"/>
                          </a:cxn>
                          <a:cxn ang="T90">
                            <a:pos x="T32" y="T33"/>
                          </a:cxn>
                          <a:cxn ang="T91">
                            <a:pos x="T34" y="T35"/>
                          </a:cxn>
                          <a:cxn ang="T92">
                            <a:pos x="T36" y="T37"/>
                          </a:cxn>
                          <a:cxn ang="T93">
                            <a:pos x="T38" y="T39"/>
                          </a:cxn>
                          <a:cxn ang="T94">
                            <a:pos x="T40" y="T41"/>
                          </a:cxn>
                          <a:cxn ang="T95">
                            <a:pos x="T42" y="T43"/>
                          </a:cxn>
                          <a:cxn ang="T96">
                            <a:pos x="T44" y="T45"/>
                          </a:cxn>
                          <a:cxn ang="T97">
                            <a:pos x="T46" y="T47"/>
                          </a:cxn>
                          <a:cxn ang="T98">
                            <a:pos x="T48" y="T49"/>
                          </a:cxn>
                          <a:cxn ang="T99">
                            <a:pos x="T50" y="T51"/>
                          </a:cxn>
                          <a:cxn ang="T100">
                            <a:pos x="T52" y="T53"/>
                          </a:cxn>
                          <a:cxn ang="T101">
                            <a:pos x="T54" y="T55"/>
                          </a:cxn>
                          <a:cxn ang="T102">
                            <a:pos x="T56" y="T57"/>
                          </a:cxn>
                          <a:cxn ang="T103">
                            <a:pos x="T58" y="T59"/>
                          </a:cxn>
                          <a:cxn ang="T104">
                            <a:pos x="T60" y="T61"/>
                          </a:cxn>
                          <a:cxn ang="T105">
                            <a:pos x="T62" y="T63"/>
                          </a:cxn>
                          <a:cxn ang="T106">
                            <a:pos x="T64" y="T65"/>
                          </a:cxn>
                          <a:cxn ang="T107">
                            <a:pos x="T66" y="T67"/>
                          </a:cxn>
                          <a:cxn ang="T108">
                            <a:pos x="T68" y="T69"/>
                          </a:cxn>
                          <a:cxn ang="T109">
                            <a:pos x="T70" y="T71"/>
                          </a:cxn>
                          <a:cxn ang="T110">
                            <a:pos x="T72" y="T73"/>
                          </a:cxn>
                        </a:cxnLst>
                        <a:rect l="T111" t="T112" r="T113" b="T114"/>
                        <a:pathLst>
                          <a:path w="480" h="1028">
                            <a:moveTo>
                              <a:pt x="471" y="1017"/>
                            </a:moveTo>
                            <a:cubicBezTo>
                              <a:pt x="480" y="983"/>
                              <a:pt x="471" y="1028"/>
                              <a:pt x="468" y="993"/>
                            </a:cubicBezTo>
                            <a:cubicBezTo>
                              <a:pt x="467" y="982"/>
                              <a:pt x="471" y="968"/>
                              <a:pt x="474" y="957"/>
                            </a:cubicBezTo>
                            <a:cubicBezTo>
                              <a:pt x="470" y="931"/>
                              <a:pt x="476" y="907"/>
                              <a:pt x="468" y="882"/>
                            </a:cubicBezTo>
                            <a:cubicBezTo>
                              <a:pt x="470" y="860"/>
                              <a:pt x="474" y="838"/>
                              <a:pt x="477" y="816"/>
                            </a:cubicBezTo>
                            <a:cubicBezTo>
                              <a:pt x="476" y="813"/>
                              <a:pt x="474" y="810"/>
                              <a:pt x="474" y="807"/>
                            </a:cubicBezTo>
                            <a:cubicBezTo>
                              <a:pt x="474" y="782"/>
                              <a:pt x="461" y="775"/>
                              <a:pt x="459" y="750"/>
                            </a:cubicBezTo>
                            <a:cubicBezTo>
                              <a:pt x="458" y="739"/>
                              <a:pt x="459" y="705"/>
                              <a:pt x="459" y="705"/>
                            </a:cubicBezTo>
                            <a:cubicBezTo>
                              <a:pt x="456" y="706"/>
                              <a:pt x="451" y="711"/>
                              <a:pt x="450" y="708"/>
                            </a:cubicBezTo>
                            <a:cubicBezTo>
                              <a:pt x="448" y="705"/>
                              <a:pt x="456" y="703"/>
                              <a:pt x="456" y="699"/>
                            </a:cubicBezTo>
                            <a:cubicBezTo>
                              <a:pt x="457" y="688"/>
                              <a:pt x="453" y="679"/>
                              <a:pt x="450" y="669"/>
                            </a:cubicBezTo>
                            <a:cubicBezTo>
                              <a:pt x="453" y="642"/>
                              <a:pt x="453" y="617"/>
                              <a:pt x="444" y="591"/>
                            </a:cubicBezTo>
                            <a:cubicBezTo>
                              <a:pt x="459" y="547"/>
                              <a:pt x="462" y="546"/>
                              <a:pt x="429" y="510"/>
                            </a:cubicBezTo>
                            <a:cubicBezTo>
                              <a:pt x="428" y="519"/>
                              <a:pt x="435" y="472"/>
                              <a:pt x="432" y="480"/>
                            </a:cubicBezTo>
                            <a:cubicBezTo>
                              <a:pt x="431" y="483"/>
                              <a:pt x="424" y="486"/>
                              <a:pt x="423" y="483"/>
                            </a:cubicBezTo>
                            <a:cubicBezTo>
                              <a:pt x="408" y="434"/>
                              <a:pt x="437" y="445"/>
                              <a:pt x="408" y="438"/>
                            </a:cubicBezTo>
                            <a:cubicBezTo>
                              <a:pt x="400" y="428"/>
                              <a:pt x="391" y="419"/>
                              <a:pt x="384" y="408"/>
                            </a:cubicBezTo>
                            <a:cubicBezTo>
                              <a:pt x="382" y="394"/>
                              <a:pt x="382" y="346"/>
                              <a:pt x="372" y="336"/>
                            </a:cubicBezTo>
                            <a:cubicBezTo>
                              <a:pt x="367" y="331"/>
                              <a:pt x="358" y="332"/>
                              <a:pt x="351" y="330"/>
                            </a:cubicBezTo>
                            <a:cubicBezTo>
                              <a:pt x="347" y="315"/>
                              <a:pt x="353" y="307"/>
                              <a:pt x="345" y="294"/>
                            </a:cubicBezTo>
                            <a:cubicBezTo>
                              <a:pt x="345" y="291"/>
                              <a:pt x="341" y="212"/>
                              <a:pt x="312" y="222"/>
                            </a:cubicBezTo>
                            <a:cubicBezTo>
                              <a:pt x="305" y="202"/>
                              <a:pt x="312" y="168"/>
                              <a:pt x="306" y="174"/>
                            </a:cubicBezTo>
                            <a:cubicBezTo>
                              <a:pt x="304" y="176"/>
                              <a:pt x="299" y="175"/>
                              <a:pt x="297" y="177"/>
                            </a:cubicBezTo>
                            <a:cubicBezTo>
                              <a:pt x="295" y="179"/>
                              <a:pt x="283" y="211"/>
                              <a:pt x="291" y="186"/>
                            </a:cubicBezTo>
                            <a:cubicBezTo>
                              <a:pt x="289" y="177"/>
                              <a:pt x="287" y="162"/>
                              <a:pt x="279" y="156"/>
                            </a:cubicBezTo>
                            <a:cubicBezTo>
                              <a:pt x="270" y="149"/>
                              <a:pt x="246" y="147"/>
                              <a:pt x="246" y="147"/>
                            </a:cubicBezTo>
                            <a:cubicBezTo>
                              <a:pt x="240" y="141"/>
                              <a:pt x="231" y="138"/>
                              <a:pt x="225" y="132"/>
                            </a:cubicBezTo>
                            <a:cubicBezTo>
                              <a:pt x="213" y="120"/>
                              <a:pt x="218" y="114"/>
                              <a:pt x="201" y="105"/>
                            </a:cubicBezTo>
                            <a:cubicBezTo>
                              <a:pt x="182" y="110"/>
                              <a:pt x="176" y="102"/>
                              <a:pt x="159" y="96"/>
                            </a:cubicBezTo>
                            <a:cubicBezTo>
                              <a:pt x="143" y="80"/>
                              <a:pt x="119" y="78"/>
                              <a:pt x="102" y="63"/>
                            </a:cubicBezTo>
                            <a:cubicBezTo>
                              <a:pt x="64" y="29"/>
                              <a:pt x="97" y="59"/>
                              <a:pt x="78" y="33"/>
                            </a:cubicBezTo>
                            <a:cubicBezTo>
                              <a:pt x="72" y="24"/>
                              <a:pt x="59" y="18"/>
                              <a:pt x="51" y="12"/>
                            </a:cubicBezTo>
                            <a:cubicBezTo>
                              <a:pt x="45" y="8"/>
                              <a:pt x="33" y="0"/>
                              <a:pt x="33" y="0"/>
                            </a:cubicBezTo>
                            <a:cubicBezTo>
                              <a:pt x="0" y="11"/>
                              <a:pt x="11" y="11"/>
                              <a:pt x="21" y="48"/>
                            </a:cubicBezTo>
                            <a:cubicBezTo>
                              <a:pt x="23" y="55"/>
                              <a:pt x="41" y="129"/>
                              <a:pt x="48" y="132"/>
                            </a:cubicBezTo>
                            <a:cubicBezTo>
                              <a:pt x="78" y="126"/>
                              <a:pt x="90" y="103"/>
                              <a:pt x="117" y="108"/>
                            </a:cubicBezTo>
                            <a:cubicBezTo>
                              <a:pt x="124" y="118"/>
                              <a:pt x="120" y="114"/>
                              <a:pt x="126" y="120"/>
                            </a:cubicBezTo>
                          </a:path>
                        </a:pathLst>
                      </a:custGeom>
                      <a:solidFill>
                        <a:srgbClr val="ECD846"/>
                      </a:solidFill>
                      <a:ln w="25400">
                        <a:solidFill>
                          <a:srgbClr val="CC99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1015" name="Group 128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31" y="885"/>
                        <a:ext cx="758" cy="2167"/>
                        <a:chOff x="2431" y="885"/>
                        <a:chExt cx="758" cy="2167"/>
                      </a:xfrm>
                    </p:grpSpPr>
                    <p:sp>
                      <p:nvSpPr>
                        <p:cNvPr id="1414" name="Oval 12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76" y="1157"/>
                          <a:ext cx="681" cy="1542"/>
                        </a:xfrm>
                        <a:prstGeom prst="ellipse">
                          <a:avLst/>
                        </a:pr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415" name="Freeform 128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895" y="2048"/>
                          <a:ext cx="294" cy="993"/>
                        </a:xfrm>
                        <a:custGeom>
                          <a:avLst/>
                          <a:gdLst>
                            <a:gd name="T0" fmla="*/ 0 w 294"/>
                            <a:gd name="T1" fmla="*/ 993 h 993"/>
                            <a:gd name="T2" fmla="*/ 15 w 294"/>
                            <a:gd name="T3" fmla="*/ 942 h 993"/>
                            <a:gd name="T4" fmla="*/ 30 w 294"/>
                            <a:gd name="T5" fmla="*/ 921 h 993"/>
                            <a:gd name="T6" fmla="*/ 51 w 294"/>
                            <a:gd name="T7" fmla="*/ 897 h 993"/>
                            <a:gd name="T8" fmla="*/ 66 w 294"/>
                            <a:gd name="T9" fmla="*/ 855 h 993"/>
                            <a:gd name="T10" fmla="*/ 78 w 294"/>
                            <a:gd name="T11" fmla="*/ 837 h 993"/>
                            <a:gd name="T12" fmla="*/ 84 w 294"/>
                            <a:gd name="T13" fmla="*/ 828 h 993"/>
                            <a:gd name="T14" fmla="*/ 108 w 294"/>
                            <a:gd name="T15" fmla="*/ 795 h 993"/>
                            <a:gd name="T16" fmla="*/ 129 w 294"/>
                            <a:gd name="T17" fmla="*/ 714 h 993"/>
                            <a:gd name="T18" fmla="*/ 147 w 294"/>
                            <a:gd name="T19" fmla="*/ 675 h 993"/>
                            <a:gd name="T20" fmla="*/ 162 w 294"/>
                            <a:gd name="T21" fmla="*/ 627 h 993"/>
                            <a:gd name="T22" fmla="*/ 204 w 294"/>
                            <a:gd name="T23" fmla="*/ 519 h 993"/>
                            <a:gd name="T24" fmla="*/ 141 w 294"/>
                            <a:gd name="T25" fmla="*/ 543 h 993"/>
                            <a:gd name="T26" fmla="*/ 99 w 294"/>
                            <a:gd name="T27" fmla="*/ 597 h 993"/>
                            <a:gd name="T28" fmla="*/ 81 w 294"/>
                            <a:gd name="T29" fmla="*/ 672 h 993"/>
                            <a:gd name="T30" fmla="*/ 69 w 294"/>
                            <a:gd name="T31" fmla="*/ 690 h 993"/>
                            <a:gd name="T32" fmla="*/ 78 w 294"/>
                            <a:gd name="T33" fmla="*/ 708 h 993"/>
                            <a:gd name="T34" fmla="*/ 45 w 294"/>
                            <a:gd name="T35" fmla="*/ 765 h 993"/>
                            <a:gd name="T36" fmla="*/ 42 w 294"/>
                            <a:gd name="T37" fmla="*/ 789 h 993"/>
                            <a:gd name="T38" fmla="*/ 39 w 294"/>
                            <a:gd name="T39" fmla="*/ 801 h 993"/>
                            <a:gd name="T40" fmla="*/ 15 w 294"/>
                            <a:gd name="T41" fmla="*/ 753 h 993"/>
                            <a:gd name="T42" fmla="*/ 51 w 294"/>
                            <a:gd name="T43" fmla="*/ 696 h 993"/>
                            <a:gd name="T44" fmla="*/ 69 w 294"/>
                            <a:gd name="T45" fmla="*/ 675 h 993"/>
                            <a:gd name="T46" fmla="*/ 114 w 294"/>
                            <a:gd name="T47" fmla="*/ 612 h 993"/>
                            <a:gd name="T48" fmla="*/ 129 w 294"/>
                            <a:gd name="T49" fmla="*/ 597 h 993"/>
                            <a:gd name="T50" fmla="*/ 141 w 294"/>
                            <a:gd name="T51" fmla="*/ 567 h 993"/>
                            <a:gd name="T52" fmla="*/ 153 w 294"/>
                            <a:gd name="T53" fmla="*/ 525 h 993"/>
                            <a:gd name="T54" fmla="*/ 168 w 294"/>
                            <a:gd name="T55" fmla="*/ 507 h 993"/>
                            <a:gd name="T56" fmla="*/ 174 w 294"/>
                            <a:gd name="T57" fmla="*/ 489 h 993"/>
                            <a:gd name="T58" fmla="*/ 180 w 294"/>
                            <a:gd name="T59" fmla="*/ 477 h 993"/>
                            <a:gd name="T60" fmla="*/ 210 w 294"/>
                            <a:gd name="T61" fmla="*/ 417 h 993"/>
                            <a:gd name="T62" fmla="*/ 225 w 294"/>
                            <a:gd name="T63" fmla="*/ 387 h 993"/>
                            <a:gd name="T64" fmla="*/ 231 w 294"/>
                            <a:gd name="T65" fmla="*/ 369 h 993"/>
                            <a:gd name="T66" fmla="*/ 234 w 294"/>
                            <a:gd name="T67" fmla="*/ 324 h 993"/>
                            <a:gd name="T68" fmla="*/ 246 w 294"/>
                            <a:gd name="T69" fmla="*/ 306 h 993"/>
                            <a:gd name="T70" fmla="*/ 252 w 294"/>
                            <a:gd name="T71" fmla="*/ 288 h 993"/>
                            <a:gd name="T72" fmla="*/ 261 w 294"/>
                            <a:gd name="T73" fmla="*/ 216 h 993"/>
                            <a:gd name="T74" fmla="*/ 279 w 294"/>
                            <a:gd name="T75" fmla="*/ 189 h 993"/>
                            <a:gd name="T76" fmla="*/ 261 w 294"/>
                            <a:gd name="T77" fmla="*/ 168 h 993"/>
                            <a:gd name="T78" fmla="*/ 282 w 294"/>
                            <a:gd name="T79" fmla="*/ 132 h 993"/>
                            <a:gd name="T80" fmla="*/ 294 w 294"/>
                            <a:gd name="T81" fmla="*/ 105 h 993"/>
                            <a:gd name="T82" fmla="*/ 279 w 294"/>
                            <a:gd name="T83" fmla="*/ 75 h 993"/>
                            <a:gd name="T84" fmla="*/ 288 w 294"/>
                            <a:gd name="T85" fmla="*/ 0 h 993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w 294"/>
                            <a:gd name="T130" fmla="*/ 0 h 993"/>
                            <a:gd name="T131" fmla="*/ 294 w 294"/>
                            <a:gd name="T132" fmla="*/ 993 h 993"/>
                          </a:gdLst>
                          <a:ahLst/>
                          <a:cxnLst>
                            <a:cxn ang="T86">
                              <a:pos x="T0" y="T1"/>
                            </a:cxn>
                            <a:cxn ang="T87">
                              <a:pos x="T2" y="T3"/>
                            </a:cxn>
                            <a:cxn ang="T88">
                              <a:pos x="T4" y="T5"/>
                            </a:cxn>
                            <a:cxn ang="T89">
                              <a:pos x="T6" y="T7"/>
                            </a:cxn>
                            <a:cxn ang="T90">
                              <a:pos x="T8" y="T9"/>
                            </a:cxn>
                            <a:cxn ang="T91">
                              <a:pos x="T10" y="T11"/>
                            </a:cxn>
                            <a:cxn ang="T92">
                              <a:pos x="T12" y="T13"/>
                            </a:cxn>
                            <a:cxn ang="T93">
                              <a:pos x="T14" y="T15"/>
                            </a:cxn>
                            <a:cxn ang="T94">
                              <a:pos x="T16" y="T17"/>
                            </a:cxn>
                            <a:cxn ang="T95">
                              <a:pos x="T18" y="T19"/>
                            </a:cxn>
                            <a:cxn ang="T96">
                              <a:pos x="T20" y="T21"/>
                            </a:cxn>
                            <a:cxn ang="T97">
                              <a:pos x="T22" y="T23"/>
                            </a:cxn>
                            <a:cxn ang="T98">
                              <a:pos x="T24" y="T25"/>
                            </a:cxn>
                            <a:cxn ang="T99">
                              <a:pos x="T26" y="T27"/>
                            </a:cxn>
                            <a:cxn ang="T100">
                              <a:pos x="T28" y="T29"/>
                            </a:cxn>
                            <a:cxn ang="T101">
                              <a:pos x="T30" y="T31"/>
                            </a:cxn>
                            <a:cxn ang="T102">
                              <a:pos x="T32" y="T33"/>
                            </a:cxn>
                            <a:cxn ang="T103">
                              <a:pos x="T34" y="T35"/>
                            </a:cxn>
                            <a:cxn ang="T104">
                              <a:pos x="T36" y="T37"/>
                            </a:cxn>
                            <a:cxn ang="T105">
                              <a:pos x="T38" y="T39"/>
                            </a:cxn>
                            <a:cxn ang="T106">
                              <a:pos x="T40" y="T41"/>
                            </a:cxn>
                            <a:cxn ang="T107">
                              <a:pos x="T42" y="T43"/>
                            </a:cxn>
                            <a:cxn ang="T108">
                              <a:pos x="T44" y="T45"/>
                            </a:cxn>
                            <a:cxn ang="T109">
                              <a:pos x="T46" y="T47"/>
                            </a:cxn>
                            <a:cxn ang="T110">
                              <a:pos x="T48" y="T49"/>
                            </a:cxn>
                            <a:cxn ang="T111">
                              <a:pos x="T50" y="T51"/>
                            </a:cxn>
                            <a:cxn ang="T112">
                              <a:pos x="T52" y="T53"/>
                            </a:cxn>
                            <a:cxn ang="T113">
                              <a:pos x="T54" y="T55"/>
                            </a:cxn>
                            <a:cxn ang="T114">
                              <a:pos x="T56" y="T57"/>
                            </a:cxn>
                            <a:cxn ang="T115">
                              <a:pos x="T58" y="T59"/>
                            </a:cxn>
                            <a:cxn ang="T116">
                              <a:pos x="T60" y="T61"/>
                            </a:cxn>
                            <a:cxn ang="T117">
                              <a:pos x="T62" y="T63"/>
                            </a:cxn>
                            <a:cxn ang="T118">
                              <a:pos x="T64" y="T65"/>
                            </a:cxn>
                            <a:cxn ang="T119">
                              <a:pos x="T66" y="T67"/>
                            </a:cxn>
                            <a:cxn ang="T120">
                              <a:pos x="T68" y="T69"/>
                            </a:cxn>
                            <a:cxn ang="T121">
                              <a:pos x="T70" y="T71"/>
                            </a:cxn>
                            <a:cxn ang="T122">
                              <a:pos x="T72" y="T73"/>
                            </a:cxn>
                            <a:cxn ang="T123">
                              <a:pos x="T74" y="T75"/>
                            </a:cxn>
                            <a:cxn ang="T124">
                              <a:pos x="T76" y="T77"/>
                            </a:cxn>
                            <a:cxn ang="T125">
                              <a:pos x="T78" y="T79"/>
                            </a:cxn>
                            <a:cxn ang="T126">
                              <a:pos x="T80" y="T81"/>
                            </a:cxn>
                            <a:cxn ang="T127">
                              <a:pos x="T82" y="T83"/>
                            </a:cxn>
                            <a:cxn ang="T128">
                              <a:pos x="T84" y="T85"/>
                            </a:cxn>
                          </a:cxnLst>
                          <a:rect l="T129" t="T130" r="T131" b="T132"/>
                          <a:pathLst>
                            <a:path w="294" h="993">
                              <a:moveTo>
                                <a:pt x="0" y="993"/>
                              </a:moveTo>
                              <a:cubicBezTo>
                                <a:pt x="5" y="973"/>
                                <a:pt x="0" y="957"/>
                                <a:pt x="15" y="942"/>
                              </a:cubicBezTo>
                              <a:cubicBezTo>
                                <a:pt x="22" y="921"/>
                                <a:pt x="15" y="926"/>
                                <a:pt x="30" y="921"/>
                              </a:cubicBezTo>
                              <a:cubicBezTo>
                                <a:pt x="34" y="908"/>
                                <a:pt x="43" y="907"/>
                                <a:pt x="51" y="897"/>
                              </a:cubicBezTo>
                              <a:cubicBezTo>
                                <a:pt x="61" y="885"/>
                                <a:pt x="62" y="869"/>
                                <a:pt x="66" y="855"/>
                              </a:cubicBezTo>
                              <a:cubicBezTo>
                                <a:pt x="68" y="848"/>
                                <a:pt x="74" y="843"/>
                                <a:pt x="78" y="837"/>
                              </a:cubicBezTo>
                              <a:cubicBezTo>
                                <a:pt x="80" y="834"/>
                                <a:pt x="84" y="828"/>
                                <a:pt x="84" y="828"/>
                              </a:cubicBezTo>
                              <a:cubicBezTo>
                                <a:pt x="88" y="811"/>
                                <a:pt x="90" y="801"/>
                                <a:pt x="108" y="795"/>
                              </a:cubicBezTo>
                              <a:cubicBezTo>
                                <a:pt x="117" y="769"/>
                                <a:pt x="122" y="741"/>
                                <a:pt x="129" y="714"/>
                              </a:cubicBezTo>
                              <a:cubicBezTo>
                                <a:pt x="134" y="696"/>
                                <a:pt x="132" y="685"/>
                                <a:pt x="147" y="675"/>
                              </a:cubicBezTo>
                              <a:cubicBezTo>
                                <a:pt x="152" y="659"/>
                                <a:pt x="158" y="643"/>
                                <a:pt x="162" y="627"/>
                              </a:cubicBezTo>
                              <a:cubicBezTo>
                                <a:pt x="164" y="594"/>
                                <a:pt x="162" y="526"/>
                                <a:pt x="204" y="519"/>
                              </a:cubicBezTo>
                              <a:cubicBezTo>
                                <a:pt x="176" y="513"/>
                                <a:pt x="163" y="528"/>
                                <a:pt x="141" y="543"/>
                              </a:cubicBezTo>
                              <a:cubicBezTo>
                                <a:pt x="128" y="562"/>
                                <a:pt x="112" y="578"/>
                                <a:pt x="99" y="597"/>
                              </a:cubicBezTo>
                              <a:cubicBezTo>
                                <a:pt x="97" y="634"/>
                                <a:pt x="96" y="645"/>
                                <a:pt x="81" y="672"/>
                              </a:cubicBezTo>
                              <a:cubicBezTo>
                                <a:pt x="77" y="678"/>
                                <a:pt x="71" y="683"/>
                                <a:pt x="69" y="690"/>
                              </a:cubicBezTo>
                              <a:cubicBezTo>
                                <a:pt x="67" y="696"/>
                                <a:pt x="78" y="708"/>
                                <a:pt x="78" y="708"/>
                              </a:cubicBezTo>
                              <a:cubicBezTo>
                                <a:pt x="75" y="732"/>
                                <a:pt x="58" y="745"/>
                                <a:pt x="45" y="765"/>
                              </a:cubicBezTo>
                              <a:cubicBezTo>
                                <a:pt x="44" y="773"/>
                                <a:pt x="43" y="781"/>
                                <a:pt x="42" y="789"/>
                              </a:cubicBezTo>
                              <a:cubicBezTo>
                                <a:pt x="41" y="793"/>
                                <a:pt x="41" y="805"/>
                                <a:pt x="39" y="801"/>
                              </a:cubicBezTo>
                              <a:cubicBezTo>
                                <a:pt x="34" y="789"/>
                                <a:pt x="18" y="766"/>
                                <a:pt x="15" y="753"/>
                              </a:cubicBezTo>
                              <a:cubicBezTo>
                                <a:pt x="17" y="731"/>
                                <a:pt x="36" y="713"/>
                                <a:pt x="51" y="696"/>
                              </a:cubicBezTo>
                              <a:cubicBezTo>
                                <a:pt x="60" y="686"/>
                                <a:pt x="63" y="687"/>
                                <a:pt x="69" y="675"/>
                              </a:cubicBezTo>
                              <a:cubicBezTo>
                                <a:pt x="80" y="653"/>
                                <a:pt x="93" y="626"/>
                                <a:pt x="114" y="612"/>
                              </a:cubicBezTo>
                              <a:cubicBezTo>
                                <a:pt x="118" y="606"/>
                                <a:pt x="125" y="603"/>
                                <a:pt x="129" y="597"/>
                              </a:cubicBezTo>
                              <a:cubicBezTo>
                                <a:pt x="135" y="589"/>
                                <a:pt x="135" y="576"/>
                                <a:pt x="141" y="567"/>
                              </a:cubicBezTo>
                              <a:cubicBezTo>
                                <a:pt x="143" y="556"/>
                                <a:pt x="145" y="533"/>
                                <a:pt x="153" y="525"/>
                              </a:cubicBezTo>
                              <a:cubicBezTo>
                                <a:pt x="159" y="519"/>
                                <a:pt x="165" y="515"/>
                                <a:pt x="168" y="507"/>
                              </a:cubicBezTo>
                              <a:cubicBezTo>
                                <a:pt x="171" y="501"/>
                                <a:pt x="171" y="495"/>
                                <a:pt x="174" y="489"/>
                              </a:cubicBezTo>
                              <a:cubicBezTo>
                                <a:pt x="176" y="485"/>
                                <a:pt x="178" y="481"/>
                                <a:pt x="180" y="477"/>
                              </a:cubicBezTo>
                              <a:cubicBezTo>
                                <a:pt x="183" y="444"/>
                                <a:pt x="199" y="449"/>
                                <a:pt x="210" y="417"/>
                              </a:cubicBezTo>
                              <a:cubicBezTo>
                                <a:pt x="216" y="419"/>
                                <a:pt x="221" y="389"/>
                                <a:pt x="225" y="387"/>
                              </a:cubicBezTo>
                              <a:cubicBezTo>
                                <a:pt x="230" y="384"/>
                                <a:pt x="231" y="369"/>
                                <a:pt x="231" y="369"/>
                              </a:cubicBezTo>
                              <a:cubicBezTo>
                                <a:pt x="232" y="354"/>
                                <a:pt x="231" y="339"/>
                                <a:pt x="234" y="324"/>
                              </a:cubicBezTo>
                              <a:cubicBezTo>
                                <a:pt x="236" y="317"/>
                                <a:pt x="244" y="313"/>
                                <a:pt x="246" y="306"/>
                              </a:cubicBezTo>
                              <a:cubicBezTo>
                                <a:pt x="248" y="300"/>
                                <a:pt x="252" y="288"/>
                                <a:pt x="252" y="288"/>
                              </a:cubicBezTo>
                              <a:cubicBezTo>
                                <a:pt x="245" y="268"/>
                                <a:pt x="250" y="235"/>
                                <a:pt x="261" y="216"/>
                              </a:cubicBezTo>
                              <a:cubicBezTo>
                                <a:pt x="266" y="207"/>
                                <a:pt x="279" y="189"/>
                                <a:pt x="279" y="189"/>
                              </a:cubicBezTo>
                              <a:cubicBezTo>
                                <a:pt x="274" y="174"/>
                                <a:pt x="266" y="183"/>
                                <a:pt x="261" y="168"/>
                              </a:cubicBezTo>
                              <a:cubicBezTo>
                                <a:pt x="265" y="152"/>
                                <a:pt x="268" y="142"/>
                                <a:pt x="282" y="132"/>
                              </a:cubicBezTo>
                              <a:cubicBezTo>
                                <a:pt x="289" y="111"/>
                                <a:pt x="284" y="119"/>
                                <a:pt x="294" y="105"/>
                              </a:cubicBezTo>
                              <a:cubicBezTo>
                                <a:pt x="282" y="97"/>
                                <a:pt x="283" y="88"/>
                                <a:pt x="279" y="75"/>
                              </a:cubicBezTo>
                              <a:cubicBezTo>
                                <a:pt x="285" y="6"/>
                                <a:pt x="278" y="30"/>
                                <a:pt x="288" y="0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1905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416" name="Freeform 128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31" y="1066"/>
                          <a:ext cx="432" cy="1986"/>
                        </a:xfrm>
                        <a:custGeom>
                          <a:avLst/>
                          <a:gdLst>
                            <a:gd name="T0" fmla="*/ 427 w 432"/>
                            <a:gd name="T1" fmla="*/ 1986 h 1986"/>
                            <a:gd name="T2" fmla="*/ 412 w 432"/>
                            <a:gd name="T3" fmla="*/ 1950 h 1986"/>
                            <a:gd name="T4" fmla="*/ 325 w 432"/>
                            <a:gd name="T5" fmla="*/ 1866 h 1986"/>
                            <a:gd name="T6" fmla="*/ 343 w 432"/>
                            <a:gd name="T7" fmla="*/ 1863 h 1986"/>
                            <a:gd name="T8" fmla="*/ 325 w 432"/>
                            <a:gd name="T9" fmla="*/ 1836 h 1986"/>
                            <a:gd name="T10" fmla="*/ 307 w 432"/>
                            <a:gd name="T11" fmla="*/ 1809 h 1986"/>
                            <a:gd name="T12" fmla="*/ 262 w 432"/>
                            <a:gd name="T13" fmla="*/ 1761 h 1986"/>
                            <a:gd name="T14" fmla="*/ 193 w 432"/>
                            <a:gd name="T15" fmla="*/ 1710 h 1986"/>
                            <a:gd name="T16" fmla="*/ 163 w 432"/>
                            <a:gd name="T17" fmla="*/ 1647 h 1986"/>
                            <a:gd name="T18" fmla="*/ 151 w 432"/>
                            <a:gd name="T19" fmla="*/ 1608 h 1986"/>
                            <a:gd name="T20" fmla="*/ 133 w 432"/>
                            <a:gd name="T21" fmla="*/ 1590 h 1986"/>
                            <a:gd name="T22" fmla="*/ 112 w 432"/>
                            <a:gd name="T23" fmla="*/ 1524 h 1986"/>
                            <a:gd name="T24" fmla="*/ 142 w 432"/>
                            <a:gd name="T25" fmla="*/ 1530 h 1986"/>
                            <a:gd name="T26" fmla="*/ 163 w 432"/>
                            <a:gd name="T27" fmla="*/ 1575 h 1986"/>
                            <a:gd name="T28" fmla="*/ 190 w 432"/>
                            <a:gd name="T29" fmla="*/ 1593 h 1986"/>
                            <a:gd name="T30" fmla="*/ 199 w 432"/>
                            <a:gd name="T31" fmla="*/ 1599 h 1986"/>
                            <a:gd name="T32" fmla="*/ 217 w 432"/>
                            <a:gd name="T33" fmla="*/ 1623 h 1986"/>
                            <a:gd name="T34" fmla="*/ 247 w 432"/>
                            <a:gd name="T35" fmla="*/ 1671 h 1986"/>
                            <a:gd name="T36" fmla="*/ 274 w 432"/>
                            <a:gd name="T37" fmla="*/ 1719 h 1986"/>
                            <a:gd name="T38" fmla="*/ 304 w 432"/>
                            <a:gd name="T39" fmla="*/ 1755 h 1986"/>
                            <a:gd name="T40" fmla="*/ 316 w 432"/>
                            <a:gd name="T41" fmla="*/ 1734 h 1986"/>
                            <a:gd name="T42" fmla="*/ 286 w 432"/>
                            <a:gd name="T43" fmla="*/ 1704 h 1986"/>
                            <a:gd name="T44" fmla="*/ 253 w 432"/>
                            <a:gd name="T45" fmla="*/ 1659 h 1986"/>
                            <a:gd name="T46" fmla="*/ 223 w 432"/>
                            <a:gd name="T47" fmla="*/ 1620 h 1986"/>
                            <a:gd name="T48" fmla="*/ 193 w 432"/>
                            <a:gd name="T49" fmla="*/ 1581 h 1986"/>
                            <a:gd name="T50" fmla="*/ 145 w 432"/>
                            <a:gd name="T51" fmla="*/ 1530 h 1986"/>
                            <a:gd name="T52" fmla="*/ 130 w 432"/>
                            <a:gd name="T53" fmla="*/ 1500 h 1986"/>
                            <a:gd name="T54" fmla="*/ 103 w 432"/>
                            <a:gd name="T55" fmla="*/ 1470 h 1986"/>
                            <a:gd name="T56" fmla="*/ 82 w 432"/>
                            <a:gd name="T57" fmla="*/ 1425 h 1986"/>
                            <a:gd name="T58" fmla="*/ 71 w 432"/>
                            <a:gd name="T59" fmla="*/ 1330 h 1986"/>
                            <a:gd name="T60" fmla="*/ 46 w 432"/>
                            <a:gd name="T61" fmla="*/ 1239 h 1986"/>
                            <a:gd name="T62" fmla="*/ 22 w 432"/>
                            <a:gd name="T63" fmla="*/ 1182 h 1986"/>
                            <a:gd name="T64" fmla="*/ 25 w 432"/>
                            <a:gd name="T65" fmla="*/ 1104 h 1986"/>
                            <a:gd name="T66" fmla="*/ 16 w 432"/>
                            <a:gd name="T67" fmla="*/ 1062 h 1986"/>
                            <a:gd name="T68" fmla="*/ 16 w 432"/>
                            <a:gd name="T69" fmla="*/ 1014 h 1986"/>
                            <a:gd name="T70" fmla="*/ 31 w 432"/>
                            <a:gd name="T71" fmla="*/ 951 h 1986"/>
                            <a:gd name="T72" fmla="*/ 1 w 432"/>
                            <a:gd name="T73" fmla="*/ 837 h 1986"/>
                            <a:gd name="T74" fmla="*/ 22 w 432"/>
                            <a:gd name="T75" fmla="*/ 777 h 1986"/>
                            <a:gd name="T76" fmla="*/ 25 w 432"/>
                            <a:gd name="T77" fmla="*/ 723 h 1986"/>
                            <a:gd name="T78" fmla="*/ 22 w 432"/>
                            <a:gd name="T79" fmla="*/ 621 h 1986"/>
                            <a:gd name="T80" fmla="*/ 40 w 432"/>
                            <a:gd name="T81" fmla="*/ 540 h 1986"/>
                            <a:gd name="T82" fmla="*/ 58 w 432"/>
                            <a:gd name="T83" fmla="*/ 447 h 1986"/>
                            <a:gd name="T84" fmla="*/ 82 w 432"/>
                            <a:gd name="T85" fmla="*/ 363 h 1986"/>
                            <a:gd name="T86" fmla="*/ 94 w 432"/>
                            <a:gd name="T87" fmla="*/ 336 h 1986"/>
                            <a:gd name="T88" fmla="*/ 97 w 432"/>
                            <a:gd name="T89" fmla="*/ 327 h 1986"/>
                            <a:gd name="T90" fmla="*/ 100 w 432"/>
                            <a:gd name="T91" fmla="*/ 291 h 1986"/>
                            <a:gd name="T92" fmla="*/ 148 w 432"/>
                            <a:gd name="T93" fmla="*/ 279 h 1986"/>
                            <a:gd name="T94" fmla="*/ 139 w 432"/>
                            <a:gd name="T95" fmla="*/ 222 h 1986"/>
                            <a:gd name="T96" fmla="*/ 136 w 432"/>
                            <a:gd name="T97" fmla="*/ 213 h 1986"/>
                            <a:gd name="T98" fmla="*/ 172 w 432"/>
                            <a:gd name="T99" fmla="*/ 195 h 1986"/>
                            <a:gd name="T100" fmla="*/ 211 w 432"/>
                            <a:gd name="T101" fmla="*/ 120 h 1986"/>
                            <a:gd name="T102" fmla="*/ 229 w 432"/>
                            <a:gd name="T103" fmla="*/ 129 h 1986"/>
                            <a:gd name="T104" fmla="*/ 235 w 432"/>
                            <a:gd name="T105" fmla="*/ 81 h 1986"/>
                            <a:gd name="T106" fmla="*/ 265 w 432"/>
                            <a:gd name="T107" fmla="*/ 0 h 1986"/>
                            <a:gd name="T108" fmla="*/ 280 w 432"/>
                            <a:gd name="T109" fmla="*/ 39 h 1986"/>
                            <a:gd name="T110" fmla="*/ 292 w 432"/>
                            <a:gd name="T111" fmla="*/ 123 h 198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60000 65536"/>
                            <a:gd name="T166" fmla="*/ 0 60000 65536"/>
                            <a:gd name="T167" fmla="*/ 0 60000 65536"/>
                            <a:gd name="T168" fmla="*/ 0 w 432"/>
                            <a:gd name="T169" fmla="*/ 0 h 1986"/>
                            <a:gd name="T170" fmla="*/ 432 w 432"/>
                            <a:gd name="T171" fmla="*/ 1986 h 1986"/>
                          </a:gdLst>
                          <a:ahLst/>
                          <a:cxnLst>
                            <a:cxn ang="T112">
                              <a:pos x="T0" y="T1"/>
                            </a:cxn>
                            <a:cxn ang="T113">
                              <a:pos x="T2" y="T3"/>
                            </a:cxn>
                            <a:cxn ang="T114">
                              <a:pos x="T4" y="T5"/>
                            </a:cxn>
                            <a:cxn ang="T115">
                              <a:pos x="T6" y="T7"/>
                            </a:cxn>
                            <a:cxn ang="T116">
                              <a:pos x="T8" y="T9"/>
                            </a:cxn>
                            <a:cxn ang="T117">
                              <a:pos x="T10" y="T11"/>
                            </a:cxn>
                            <a:cxn ang="T118">
                              <a:pos x="T12" y="T13"/>
                            </a:cxn>
                            <a:cxn ang="T119">
                              <a:pos x="T14" y="T15"/>
                            </a:cxn>
                            <a:cxn ang="T120">
                              <a:pos x="T16" y="T17"/>
                            </a:cxn>
                            <a:cxn ang="T121">
                              <a:pos x="T18" y="T19"/>
                            </a:cxn>
                            <a:cxn ang="T122">
                              <a:pos x="T20" y="T21"/>
                            </a:cxn>
                            <a:cxn ang="T123">
                              <a:pos x="T22" y="T23"/>
                            </a:cxn>
                            <a:cxn ang="T124">
                              <a:pos x="T24" y="T25"/>
                            </a:cxn>
                            <a:cxn ang="T125">
                              <a:pos x="T26" y="T27"/>
                            </a:cxn>
                            <a:cxn ang="T126">
                              <a:pos x="T28" y="T29"/>
                            </a:cxn>
                            <a:cxn ang="T127">
                              <a:pos x="T30" y="T31"/>
                            </a:cxn>
                            <a:cxn ang="T128">
                              <a:pos x="T32" y="T33"/>
                            </a:cxn>
                            <a:cxn ang="T129">
                              <a:pos x="T34" y="T35"/>
                            </a:cxn>
                            <a:cxn ang="T130">
                              <a:pos x="T36" y="T37"/>
                            </a:cxn>
                            <a:cxn ang="T131">
                              <a:pos x="T38" y="T39"/>
                            </a:cxn>
                            <a:cxn ang="T132">
                              <a:pos x="T40" y="T41"/>
                            </a:cxn>
                            <a:cxn ang="T133">
                              <a:pos x="T42" y="T43"/>
                            </a:cxn>
                            <a:cxn ang="T134">
                              <a:pos x="T44" y="T45"/>
                            </a:cxn>
                            <a:cxn ang="T135">
                              <a:pos x="T46" y="T47"/>
                            </a:cxn>
                            <a:cxn ang="T136">
                              <a:pos x="T48" y="T49"/>
                            </a:cxn>
                            <a:cxn ang="T137">
                              <a:pos x="T50" y="T51"/>
                            </a:cxn>
                            <a:cxn ang="T138">
                              <a:pos x="T52" y="T53"/>
                            </a:cxn>
                            <a:cxn ang="T139">
                              <a:pos x="T54" y="T55"/>
                            </a:cxn>
                            <a:cxn ang="T140">
                              <a:pos x="T56" y="T57"/>
                            </a:cxn>
                            <a:cxn ang="T141">
                              <a:pos x="T58" y="T59"/>
                            </a:cxn>
                            <a:cxn ang="T142">
                              <a:pos x="T60" y="T61"/>
                            </a:cxn>
                            <a:cxn ang="T143">
                              <a:pos x="T62" y="T63"/>
                            </a:cxn>
                            <a:cxn ang="T144">
                              <a:pos x="T64" y="T65"/>
                            </a:cxn>
                            <a:cxn ang="T145">
                              <a:pos x="T66" y="T67"/>
                            </a:cxn>
                            <a:cxn ang="T146">
                              <a:pos x="T68" y="T69"/>
                            </a:cxn>
                            <a:cxn ang="T147">
                              <a:pos x="T70" y="T71"/>
                            </a:cxn>
                            <a:cxn ang="T148">
                              <a:pos x="T72" y="T73"/>
                            </a:cxn>
                            <a:cxn ang="T149">
                              <a:pos x="T74" y="T75"/>
                            </a:cxn>
                            <a:cxn ang="T150">
                              <a:pos x="T76" y="T77"/>
                            </a:cxn>
                            <a:cxn ang="T151">
                              <a:pos x="T78" y="T79"/>
                            </a:cxn>
                            <a:cxn ang="T152">
                              <a:pos x="T80" y="T81"/>
                            </a:cxn>
                            <a:cxn ang="T153">
                              <a:pos x="T82" y="T83"/>
                            </a:cxn>
                            <a:cxn ang="T154">
                              <a:pos x="T84" y="T85"/>
                            </a:cxn>
                            <a:cxn ang="T155">
                              <a:pos x="T86" y="T87"/>
                            </a:cxn>
                            <a:cxn ang="T156">
                              <a:pos x="T88" y="T89"/>
                            </a:cxn>
                            <a:cxn ang="T157">
                              <a:pos x="T90" y="T91"/>
                            </a:cxn>
                            <a:cxn ang="T158">
                              <a:pos x="T92" y="T93"/>
                            </a:cxn>
                            <a:cxn ang="T159">
                              <a:pos x="T94" y="T95"/>
                            </a:cxn>
                            <a:cxn ang="T160">
                              <a:pos x="T96" y="T97"/>
                            </a:cxn>
                            <a:cxn ang="T161">
                              <a:pos x="T98" y="T99"/>
                            </a:cxn>
                            <a:cxn ang="T162">
                              <a:pos x="T100" y="T101"/>
                            </a:cxn>
                            <a:cxn ang="T163">
                              <a:pos x="T102" y="T103"/>
                            </a:cxn>
                            <a:cxn ang="T164">
                              <a:pos x="T104" y="T105"/>
                            </a:cxn>
                            <a:cxn ang="T165">
                              <a:pos x="T106" y="T107"/>
                            </a:cxn>
                            <a:cxn ang="T166">
                              <a:pos x="T108" y="T109"/>
                            </a:cxn>
                            <a:cxn ang="T167">
                              <a:pos x="T110" y="T111"/>
                            </a:cxn>
                          </a:cxnLst>
                          <a:rect l="T168" t="T169" r="T170" b="T171"/>
                          <a:pathLst>
                            <a:path w="432" h="1986">
                              <a:moveTo>
                                <a:pt x="427" y="1986"/>
                              </a:moveTo>
                              <a:cubicBezTo>
                                <a:pt x="432" y="1970"/>
                                <a:pt x="423" y="1961"/>
                                <a:pt x="412" y="1950"/>
                              </a:cubicBezTo>
                              <a:cubicBezTo>
                                <a:pt x="405" y="1899"/>
                                <a:pt x="355" y="1896"/>
                                <a:pt x="325" y="1866"/>
                              </a:cubicBezTo>
                              <a:cubicBezTo>
                                <a:pt x="331" y="1865"/>
                                <a:pt x="339" y="1867"/>
                                <a:pt x="343" y="1863"/>
                              </a:cubicBezTo>
                              <a:cubicBezTo>
                                <a:pt x="352" y="1854"/>
                                <a:pt x="328" y="1838"/>
                                <a:pt x="325" y="1836"/>
                              </a:cubicBezTo>
                              <a:cubicBezTo>
                                <a:pt x="319" y="1824"/>
                                <a:pt x="320" y="1813"/>
                                <a:pt x="307" y="1809"/>
                              </a:cubicBezTo>
                              <a:cubicBezTo>
                                <a:pt x="287" y="1789"/>
                                <a:pt x="297" y="1773"/>
                                <a:pt x="262" y="1761"/>
                              </a:cubicBezTo>
                              <a:cubicBezTo>
                                <a:pt x="234" y="1740"/>
                                <a:pt x="229" y="1716"/>
                                <a:pt x="193" y="1710"/>
                              </a:cubicBezTo>
                              <a:cubicBezTo>
                                <a:pt x="188" y="1691"/>
                                <a:pt x="174" y="1663"/>
                                <a:pt x="163" y="1647"/>
                              </a:cubicBezTo>
                              <a:cubicBezTo>
                                <a:pt x="161" y="1635"/>
                                <a:pt x="159" y="1618"/>
                                <a:pt x="151" y="1608"/>
                              </a:cubicBezTo>
                              <a:cubicBezTo>
                                <a:pt x="146" y="1601"/>
                                <a:pt x="133" y="1590"/>
                                <a:pt x="133" y="1590"/>
                              </a:cubicBezTo>
                              <a:cubicBezTo>
                                <a:pt x="138" y="1565"/>
                                <a:pt x="130" y="1542"/>
                                <a:pt x="112" y="1524"/>
                              </a:cubicBezTo>
                              <a:cubicBezTo>
                                <a:pt x="125" y="1520"/>
                                <a:pt x="131" y="1523"/>
                                <a:pt x="142" y="1530"/>
                              </a:cubicBezTo>
                              <a:cubicBezTo>
                                <a:pt x="151" y="1543"/>
                                <a:pt x="151" y="1564"/>
                                <a:pt x="163" y="1575"/>
                              </a:cubicBezTo>
                              <a:cubicBezTo>
                                <a:pt x="171" y="1582"/>
                                <a:pt x="181" y="1587"/>
                                <a:pt x="190" y="1593"/>
                              </a:cubicBezTo>
                              <a:cubicBezTo>
                                <a:pt x="193" y="1595"/>
                                <a:pt x="199" y="1599"/>
                                <a:pt x="199" y="1599"/>
                              </a:cubicBezTo>
                              <a:cubicBezTo>
                                <a:pt x="203" y="1616"/>
                                <a:pt x="209" y="1609"/>
                                <a:pt x="217" y="1623"/>
                              </a:cubicBezTo>
                              <a:cubicBezTo>
                                <a:pt x="228" y="1642"/>
                                <a:pt x="224" y="1663"/>
                                <a:pt x="247" y="1671"/>
                              </a:cubicBezTo>
                              <a:cubicBezTo>
                                <a:pt x="252" y="1687"/>
                                <a:pt x="264" y="1705"/>
                                <a:pt x="274" y="1719"/>
                              </a:cubicBezTo>
                              <a:cubicBezTo>
                                <a:pt x="279" y="1742"/>
                                <a:pt x="286" y="1743"/>
                                <a:pt x="304" y="1755"/>
                              </a:cubicBezTo>
                              <a:cubicBezTo>
                                <a:pt x="339" y="1751"/>
                                <a:pt x="334" y="1752"/>
                                <a:pt x="316" y="1734"/>
                              </a:cubicBezTo>
                              <a:cubicBezTo>
                                <a:pt x="311" y="1718"/>
                                <a:pt x="295" y="1717"/>
                                <a:pt x="286" y="1704"/>
                              </a:cubicBezTo>
                              <a:cubicBezTo>
                                <a:pt x="275" y="1689"/>
                                <a:pt x="266" y="1672"/>
                                <a:pt x="253" y="1659"/>
                              </a:cubicBezTo>
                              <a:cubicBezTo>
                                <a:pt x="250" y="1650"/>
                                <a:pt x="231" y="1625"/>
                                <a:pt x="223" y="1620"/>
                              </a:cubicBezTo>
                              <a:cubicBezTo>
                                <a:pt x="216" y="1609"/>
                                <a:pt x="205" y="1585"/>
                                <a:pt x="193" y="1581"/>
                              </a:cubicBezTo>
                              <a:cubicBezTo>
                                <a:pt x="178" y="1566"/>
                                <a:pt x="163" y="1542"/>
                                <a:pt x="145" y="1530"/>
                              </a:cubicBezTo>
                              <a:cubicBezTo>
                                <a:pt x="137" y="1507"/>
                                <a:pt x="143" y="1517"/>
                                <a:pt x="130" y="1500"/>
                              </a:cubicBezTo>
                              <a:cubicBezTo>
                                <a:pt x="126" y="1488"/>
                                <a:pt x="114" y="1477"/>
                                <a:pt x="103" y="1470"/>
                              </a:cubicBezTo>
                              <a:cubicBezTo>
                                <a:pt x="98" y="1454"/>
                                <a:pt x="87" y="1441"/>
                                <a:pt x="82" y="1425"/>
                              </a:cubicBezTo>
                              <a:cubicBezTo>
                                <a:pt x="92" y="1354"/>
                                <a:pt x="60" y="1401"/>
                                <a:pt x="71" y="1330"/>
                              </a:cubicBezTo>
                              <a:cubicBezTo>
                                <a:pt x="65" y="1299"/>
                                <a:pt x="56" y="1263"/>
                                <a:pt x="46" y="1239"/>
                              </a:cubicBezTo>
                              <a:cubicBezTo>
                                <a:pt x="43" y="1232"/>
                                <a:pt x="25" y="1204"/>
                                <a:pt x="22" y="1182"/>
                              </a:cubicBezTo>
                              <a:cubicBezTo>
                                <a:pt x="19" y="1160"/>
                                <a:pt x="26" y="1124"/>
                                <a:pt x="25" y="1104"/>
                              </a:cubicBezTo>
                              <a:cubicBezTo>
                                <a:pt x="20" y="1086"/>
                                <a:pt x="23" y="1084"/>
                                <a:pt x="16" y="1062"/>
                              </a:cubicBezTo>
                              <a:cubicBezTo>
                                <a:pt x="15" y="1059"/>
                                <a:pt x="16" y="1014"/>
                                <a:pt x="16" y="1014"/>
                              </a:cubicBezTo>
                              <a:cubicBezTo>
                                <a:pt x="23" y="986"/>
                                <a:pt x="38" y="978"/>
                                <a:pt x="31" y="951"/>
                              </a:cubicBezTo>
                              <a:cubicBezTo>
                                <a:pt x="21" y="913"/>
                                <a:pt x="11" y="875"/>
                                <a:pt x="1" y="837"/>
                              </a:cubicBezTo>
                              <a:cubicBezTo>
                                <a:pt x="0" y="808"/>
                                <a:pt x="18" y="796"/>
                                <a:pt x="22" y="777"/>
                              </a:cubicBezTo>
                              <a:cubicBezTo>
                                <a:pt x="19" y="758"/>
                                <a:pt x="20" y="742"/>
                                <a:pt x="25" y="723"/>
                              </a:cubicBezTo>
                              <a:cubicBezTo>
                                <a:pt x="24" y="689"/>
                                <a:pt x="22" y="655"/>
                                <a:pt x="22" y="621"/>
                              </a:cubicBezTo>
                              <a:cubicBezTo>
                                <a:pt x="22" y="594"/>
                                <a:pt x="34" y="566"/>
                                <a:pt x="40" y="540"/>
                              </a:cubicBezTo>
                              <a:cubicBezTo>
                                <a:pt x="48" y="509"/>
                                <a:pt x="51" y="478"/>
                                <a:pt x="58" y="447"/>
                              </a:cubicBezTo>
                              <a:cubicBezTo>
                                <a:pt x="64" y="419"/>
                                <a:pt x="73" y="391"/>
                                <a:pt x="82" y="363"/>
                              </a:cubicBezTo>
                              <a:cubicBezTo>
                                <a:pt x="85" y="354"/>
                                <a:pt x="91" y="345"/>
                                <a:pt x="94" y="336"/>
                              </a:cubicBezTo>
                              <a:cubicBezTo>
                                <a:pt x="95" y="333"/>
                                <a:pt x="97" y="327"/>
                                <a:pt x="97" y="327"/>
                              </a:cubicBezTo>
                              <a:cubicBezTo>
                                <a:pt x="98" y="315"/>
                                <a:pt x="91" y="299"/>
                                <a:pt x="100" y="291"/>
                              </a:cubicBezTo>
                              <a:cubicBezTo>
                                <a:pt x="165" y="239"/>
                                <a:pt x="137" y="313"/>
                                <a:pt x="148" y="279"/>
                              </a:cubicBezTo>
                              <a:cubicBezTo>
                                <a:pt x="151" y="258"/>
                                <a:pt x="155" y="238"/>
                                <a:pt x="139" y="222"/>
                              </a:cubicBezTo>
                              <a:cubicBezTo>
                                <a:pt x="138" y="219"/>
                                <a:pt x="135" y="216"/>
                                <a:pt x="136" y="213"/>
                              </a:cubicBezTo>
                              <a:cubicBezTo>
                                <a:pt x="139" y="206"/>
                                <a:pt x="165" y="197"/>
                                <a:pt x="172" y="195"/>
                              </a:cubicBezTo>
                              <a:cubicBezTo>
                                <a:pt x="178" y="177"/>
                                <a:pt x="194" y="126"/>
                                <a:pt x="211" y="120"/>
                              </a:cubicBezTo>
                              <a:cubicBezTo>
                                <a:pt x="217" y="122"/>
                                <a:pt x="226" y="135"/>
                                <a:pt x="229" y="129"/>
                              </a:cubicBezTo>
                              <a:cubicBezTo>
                                <a:pt x="236" y="115"/>
                                <a:pt x="230" y="96"/>
                                <a:pt x="235" y="81"/>
                              </a:cubicBezTo>
                              <a:cubicBezTo>
                                <a:pt x="243" y="54"/>
                                <a:pt x="249" y="24"/>
                                <a:pt x="265" y="0"/>
                              </a:cubicBezTo>
                              <a:cubicBezTo>
                                <a:pt x="280" y="10"/>
                                <a:pt x="278" y="19"/>
                                <a:pt x="280" y="39"/>
                              </a:cubicBezTo>
                              <a:cubicBezTo>
                                <a:pt x="283" y="66"/>
                                <a:pt x="292" y="97"/>
                                <a:pt x="292" y="123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417" name="AutoShape 12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9600000" flipH="1">
                          <a:off x="2726" y="885"/>
                          <a:ext cx="45" cy="181"/>
                        </a:xfrm>
                        <a:prstGeom prst="lightningBolt">
                          <a:avLst/>
                        </a:prstGeom>
                        <a:solidFill>
                          <a:srgbClr val="ECD846"/>
                        </a:solidFill>
                        <a:ln w="9525">
                          <a:solidFill>
                            <a:srgbClr val="CC99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411" name="Freeform 1289"/>
                    <p:cNvSpPr>
                      <a:spLocks/>
                    </p:cNvSpPr>
                    <p:nvPr/>
                  </p:nvSpPr>
                  <p:spPr bwMode="auto">
                    <a:xfrm>
                      <a:off x="2860" y="2504"/>
                      <a:ext cx="185" cy="280"/>
                    </a:xfrm>
                    <a:custGeom>
                      <a:avLst/>
                      <a:gdLst>
                        <a:gd name="T0" fmla="*/ 180 w 185"/>
                        <a:gd name="T1" fmla="*/ 0 h 280"/>
                        <a:gd name="T2" fmla="*/ 172 w 185"/>
                        <a:gd name="T3" fmla="*/ 24 h 280"/>
                        <a:gd name="T4" fmla="*/ 148 w 185"/>
                        <a:gd name="T5" fmla="*/ 32 h 280"/>
                        <a:gd name="T6" fmla="*/ 100 w 185"/>
                        <a:gd name="T7" fmla="*/ 120 h 280"/>
                        <a:gd name="T8" fmla="*/ 44 w 185"/>
                        <a:gd name="T9" fmla="*/ 192 h 280"/>
                        <a:gd name="T10" fmla="*/ 36 w 185"/>
                        <a:gd name="T11" fmla="*/ 216 h 280"/>
                        <a:gd name="T12" fmla="*/ 12 w 185"/>
                        <a:gd name="T13" fmla="*/ 224 h 280"/>
                        <a:gd name="T14" fmla="*/ 44 w 185"/>
                        <a:gd name="T15" fmla="*/ 280 h 280"/>
                        <a:gd name="T16" fmla="*/ 108 w 185"/>
                        <a:gd name="T17" fmla="*/ 200 h 280"/>
                        <a:gd name="T18" fmla="*/ 140 w 185"/>
                        <a:gd name="T19" fmla="*/ 176 h 280"/>
                        <a:gd name="T20" fmla="*/ 164 w 185"/>
                        <a:gd name="T21" fmla="*/ 152 h 280"/>
                        <a:gd name="T22" fmla="*/ 164 w 185"/>
                        <a:gd name="T23" fmla="*/ 56 h 280"/>
                        <a:gd name="T24" fmla="*/ 164 w 185"/>
                        <a:gd name="T25" fmla="*/ 56 h 280"/>
                        <a:gd name="T26" fmla="*/ 180 w 185"/>
                        <a:gd name="T27" fmla="*/ 0 h 280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185"/>
                        <a:gd name="T43" fmla="*/ 0 h 280"/>
                        <a:gd name="T44" fmla="*/ 185 w 185"/>
                        <a:gd name="T45" fmla="*/ 280 h 280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185" h="280">
                          <a:moveTo>
                            <a:pt x="180" y="0"/>
                          </a:moveTo>
                          <a:cubicBezTo>
                            <a:pt x="177" y="8"/>
                            <a:pt x="178" y="18"/>
                            <a:pt x="172" y="24"/>
                          </a:cubicBezTo>
                          <a:cubicBezTo>
                            <a:pt x="166" y="30"/>
                            <a:pt x="153" y="25"/>
                            <a:pt x="148" y="32"/>
                          </a:cubicBezTo>
                          <a:cubicBezTo>
                            <a:pt x="112" y="82"/>
                            <a:pt x="150" y="87"/>
                            <a:pt x="100" y="120"/>
                          </a:cubicBezTo>
                          <a:cubicBezTo>
                            <a:pt x="90" y="149"/>
                            <a:pt x="44" y="192"/>
                            <a:pt x="44" y="192"/>
                          </a:cubicBezTo>
                          <a:cubicBezTo>
                            <a:pt x="41" y="200"/>
                            <a:pt x="42" y="210"/>
                            <a:pt x="36" y="216"/>
                          </a:cubicBezTo>
                          <a:cubicBezTo>
                            <a:pt x="30" y="222"/>
                            <a:pt x="15" y="216"/>
                            <a:pt x="12" y="224"/>
                          </a:cubicBezTo>
                          <a:cubicBezTo>
                            <a:pt x="0" y="259"/>
                            <a:pt x="24" y="267"/>
                            <a:pt x="44" y="280"/>
                          </a:cubicBezTo>
                          <a:cubicBezTo>
                            <a:pt x="89" y="265"/>
                            <a:pt x="93" y="245"/>
                            <a:pt x="108" y="200"/>
                          </a:cubicBezTo>
                          <a:cubicBezTo>
                            <a:pt x="112" y="187"/>
                            <a:pt x="130" y="185"/>
                            <a:pt x="140" y="176"/>
                          </a:cubicBezTo>
                          <a:cubicBezTo>
                            <a:pt x="149" y="169"/>
                            <a:pt x="156" y="160"/>
                            <a:pt x="164" y="152"/>
                          </a:cubicBezTo>
                          <a:cubicBezTo>
                            <a:pt x="185" y="88"/>
                            <a:pt x="185" y="120"/>
                            <a:pt x="164" y="56"/>
                          </a:cubicBezTo>
                          <a:cubicBezTo>
                            <a:pt x="169" y="37"/>
                            <a:pt x="175" y="19"/>
                            <a:pt x="180" y="0"/>
                          </a:cubicBezTo>
                          <a:close/>
                        </a:path>
                      </a:pathLst>
                    </a:custGeom>
                    <a:solidFill>
                      <a:srgbClr val="ECD846"/>
                    </a:solidFill>
                    <a:ln w="9525">
                      <a:solidFill>
                        <a:srgbClr val="CC99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914400">
                        <a:defRPr/>
                      </a:pPr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sp>
                <p:nvSpPr>
                  <p:cNvPr id="1409" name="Freeform 1408"/>
                  <p:cNvSpPr/>
                  <p:nvPr/>
                </p:nvSpPr>
                <p:spPr>
                  <a:xfrm>
                    <a:off x="3622876" y="1608881"/>
                    <a:ext cx="476041" cy="544010"/>
                  </a:xfrm>
                  <a:custGeom>
                    <a:avLst/>
                    <a:gdLst>
                      <a:gd name="connsiteX0" fmla="*/ 335666 w 476041"/>
                      <a:gd name="connsiteY0" fmla="*/ 416689 h 544010"/>
                      <a:gd name="connsiteX1" fmla="*/ 335666 w 476041"/>
                      <a:gd name="connsiteY1" fmla="*/ 416689 h 544010"/>
                      <a:gd name="connsiteX2" fmla="*/ 416689 w 476041"/>
                      <a:gd name="connsiteY2" fmla="*/ 532435 h 544010"/>
                      <a:gd name="connsiteX3" fmla="*/ 451413 w 476041"/>
                      <a:gd name="connsiteY3" fmla="*/ 544010 h 544010"/>
                      <a:gd name="connsiteX4" fmla="*/ 451413 w 476041"/>
                      <a:gd name="connsiteY4" fmla="*/ 370390 h 544010"/>
                      <a:gd name="connsiteX5" fmla="*/ 428263 w 476041"/>
                      <a:gd name="connsiteY5" fmla="*/ 347241 h 544010"/>
                      <a:gd name="connsiteX6" fmla="*/ 393539 w 476041"/>
                      <a:gd name="connsiteY6" fmla="*/ 335666 h 544010"/>
                      <a:gd name="connsiteX7" fmla="*/ 347240 w 476041"/>
                      <a:gd name="connsiteY7" fmla="*/ 289367 h 544010"/>
                      <a:gd name="connsiteX8" fmla="*/ 289367 w 476041"/>
                      <a:gd name="connsiteY8" fmla="*/ 243068 h 544010"/>
                      <a:gd name="connsiteX9" fmla="*/ 266218 w 476041"/>
                      <a:gd name="connsiteY9" fmla="*/ 208344 h 544010"/>
                      <a:gd name="connsiteX10" fmla="*/ 208344 w 476041"/>
                      <a:gd name="connsiteY10" fmla="*/ 162046 h 544010"/>
                      <a:gd name="connsiteX11" fmla="*/ 138896 w 476041"/>
                      <a:gd name="connsiteY11" fmla="*/ 115747 h 544010"/>
                      <a:gd name="connsiteX12" fmla="*/ 115747 w 476041"/>
                      <a:gd name="connsiteY12" fmla="*/ 81023 h 544010"/>
                      <a:gd name="connsiteX13" fmla="*/ 81023 w 476041"/>
                      <a:gd name="connsiteY13" fmla="*/ 69448 h 544010"/>
                      <a:gd name="connsiteX14" fmla="*/ 69448 w 476041"/>
                      <a:gd name="connsiteY14" fmla="*/ 34724 h 544010"/>
                      <a:gd name="connsiteX15" fmla="*/ 34724 w 476041"/>
                      <a:gd name="connsiteY15" fmla="*/ 23149 h 544010"/>
                      <a:gd name="connsiteX16" fmla="*/ 0 w 476041"/>
                      <a:gd name="connsiteY16" fmla="*/ 0 h 544010"/>
                      <a:gd name="connsiteX17" fmla="*/ 11575 w 476041"/>
                      <a:gd name="connsiteY17" fmla="*/ 92597 h 544010"/>
                      <a:gd name="connsiteX18" fmla="*/ 34724 w 476041"/>
                      <a:gd name="connsiteY18" fmla="*/ 115747 h 544010"/>
                      <a:gd name="connsiteX19" fmla="*/ 57873 w 476041"/>
                      <a:gd name="connsiteY19" fmla="*/ 196770 h 544010"/>
                      <a:gd name="connsiteX20" fmla="*/ 81023 w 476041"/>
                      <a:gd name="connsiteY20" fmla="*/ 231494 h 544010"/>
                      <a:gd name="connsiteX21" fmla="*/ 115747 w 476041"/>
                      <a:gd name="connsiteY21" fmla="*/ 300942 h 544010"/>
                      <a:gd name="connsiteX22" fmla="*/ 185195 w 476041"/>
                      <a:gd name="connsiteY22" fmla="*/ 324091 h 544010"/>
                      <a:gd name="connsiteX23" fmla="*/ 254643 w 476041"/>
                      <a:gd name="connsiteY23" fmla="*/ 358815 h 544010"/>
                      <a:gd name="connsiteX24" fmla="*/ 289367 w 476041"/>
                      <a:gd name="connsiteY24" fmla="*/ 370390 h 544010"/>
                      <a:gd name="connsiteX25" fmla="*/ 324091 w 476041"/>
                      <a:gd name="connsiteY25" fmla="*/ 393539 h 544010"/>
                      <a:gd name="connsiteX26" fmla="*/ 335666 w 476041"/>
                      <a:gd name="connsiteY26" fmla="*/ 416689 h 544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476041" h="544010">
                        <a:moveTo>
                          <a:pt x="335666" y="416689"/>
                        </a:moveTo>
                        <a:lnTo>
                          <a:pt x="335666" y="416689"/>
                        </a:lnTo>
                        <a:cubicBezTo>
                          <a:pt x="370702" y="486759"/>
                          <a:pt x="360300" y="504240"/>
                          <a:pt x="416689" y="532435"/>
                        </a:cubicBezTo>
                        <a:cubicBezTo>
                          <a:pt x="427602" y="537891"/>
                          <a:pt x="439838" y="540152"/>
                          <a:pt x="451413" y="544010"/>
                        </a:cubicBezTo>
                        <a:cubicBezTo>
                          <a:pt x="474516" y="474697"/>
                          <a:pt x="476041" y="485320"/>
                          <a:pt x="451413" y="370390"/>
                        </a:cubicBezTo>
                        <a:cubicBezTo>
                          <a:pt x="449126" y="359719"/>
                          <a:pt x="437621" y="352856"/>
                          <a:pt x="428263" y="347241"/>
                        </a:cubicBezTo>
                        <a:cubicBezTo>
                          <a:pt x="417801" y="340964"/>
                          <a:pt x="405114" y="339524"/>
                          <a:pt x="393539" y="335666"/>
                        </a:cubicBezTo>
                        <a:cubicBezTo>
                          <a:pt x="378106" y="320233"/>
                          <a:pt x="365400" y="301474"/>
                          <a:pt x="347240" y="289367"/>
                        </a:cubicBezTo>
                        <a:cubicBezTo>
                          <a:pt x="321454" y="272177"/>
                          <a:pt x="308217" y="266632"/>
                          <a:pt x="289367" y="243068"/>
                        </a:cubicBezTo>
                        <a:cubicBezTo>
                          <a:pt x="280677" y="232205"/>
                          <a:pt x="274908" y="219207"/>
                          <a:pt x="266218" y="208344"/>
                        </a:cubicBezTo>
                        <a:cubicBezTo>
                          <a:pt x="241377" y="177293"/>
                          <a:pt x="241765" y="188783"/>
                          <a:pt x="208344" y="162046"/>
                        </a:cubicBezTo>
                        <a:cubicBezTo>
                          <a:pt x="149426" y="114911"/>
                          <a:pt x="232221" y="162408"/>
                          <a:pt x="138896" y="115747"/>
                        </a:cubicBezTo>
                        <a:cubicBezTo>
                          <a:pt x="131180" y="104172"/>
                          <a:pt x="126610" y="89713"/>
                          <a:pt x="115747" y="81023"/>
                        </a:cubicBezTo>
                        <a:cubicBezTo>
                          <a:pt x="106220" y="73401"/>
                          <a:pt x="89650" y="78075"/>
                          <a:pt x="81023" y="69448"/>
                        </a:cubicBezTo>
                        <a:cubicBezTo>
                          <a:pt x="72396" y="60821"/>
                          <a:pt x="78075" y="43351"/>
                          <a:pt x="69448" y="34724"/>
                        </a:cubicBezTo>
                        <a:cubicBezTo>
                          <a:pt x="60821" y="26097"/>
                          <a:pt x="45637" y="28605"/>
                          <a:pt x="34724" y="23149"/>
                        </a:cubicBezTo>
                        <a:cubicBezTo>
                          <a:pt x="22282" y="16928"/>
                          <a:pt x="11575" y="7716"/>
                          <a:pt x="0" y="0"/>
                        </a:cubicBezTo>
                        <a:cubicBezTo>
                          <a:pt x="3858" y="30866"/>
                          <a:pt x="2637" y="62803"/>
                          <a:pt x="11575" y="92597"/>
                        </a:cubicBezTo>
                        <a:cubicBezTo>
                          <a:pt x="14711" y="103050"/>
                          <a:pt x="29109" y="106389"/>
                          <a:pt x="34724" y="115747"/>
                        </a:cubicBezTo>
                        <a:cubicBezTo>
                          <a:pt x="45991" y="134525"/>
                          <a:pt x="50301" y="179102"/>
                          <a:pt x="57873" y="196770"/>
                        </a:cubicBezTo>
                        <a:cubicBezTo>
                          <a:pt x="63353" y="209556"/>
                          <a:pt x="73306" y="219919"/>
                          <a:pt x="81023" y="231494"/>
                        </a:cubicBezTo>
                        <a:cubicBezTo>
                          <a:pt x="87330" y="250416"/>
                          <a:pt x="96850" y="289132"/>
                          <a:pt x="115747" y="300942"/>
                        </a:cubicBezTo>
                        <a:cubicBezTo>
                          <a:pt x="136440" y="313875"/>
                          <a:pt x="162046" y="316375"/>
                          <a:pt x="185195" y="324091"/>
                        </a:cubicBezTo>
                        <a:cubicBezTo>
                          <a:pt x="272470" y="353183"/>
                          <a:pt x="164897" y="313942"/>
                          <a:pt x="254643" y="358815"/>
                        </a:cubicBezTo>
                        <a:cubicBezTo>
                          <a:pt x="265556" y="364271"/>
                          <a:pt x="278454" y="364934"/>
                          <a:pt x="289367" y="370390"/>
                        </a:cubicBezTo>
                        <a:cubicBezTo>
                          <a:pt x="301809" y="376611"/>
                          <a:pt x="313228" y="384849"/>
                          <a:pt x="324091" y="393539"/>
                        </a:cubicBezTo>
                        <a:cubicBezTo>
                          <a:pt x="356438" y="419417"/>
                          <a:pt x="333737" y="412831"/>
                          <a:pt x="335666" y="416689"/>
                        </a:cubicBezTo>
                        <a:close/>
                      </a:path>
                    </a:pathLst>
                  </a:custGeom>
                  <a:solidFill>
                    <a:srgbClr val="ECD846"/>
                  </a:solidFill>
                  <a:ln>
                    <a:solidFill>
                      <a:srgbClr val="CC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020" name="Group 154"/>
                <p:cNvGrpSpPr/>
                <p:nvPr/>
              </p:nvGrpSpPr>
              <p:grpSpPr>
                <a:xfrm rot="2633095">
                  <a:off x="3563888" y="1700808"/>
                  <a:ext cx="304572" cy="648072"/>
                  <a:chOff x="3622876" y="1044283"/>
                  <a:chExt cx="1960756" cy="3563452"/>
                </a:xfrm>
              </p:grpSpPr>
              <p:grpSp>
                <p:nvGrpSpPr>
                  <p:cNvPr id="1022" name="Group 1280"/>
                  <p:cNvGrpSpPr>
                    <a:grpSpLocks/>
                  </p:cNvGrpSpPr>
                  <p:nvPr/>
                </p:nvGrpSpPr>
                <p:grpSpPr bwMode="auto">
                  <a:xfrm rot="18992529" flipH="1" flipV="1">
                    <a:off x="4245701" y="1044283"/>
                    <a:ext cx="1337931" cy="3563452"/>
                    <a:chOff x="2440" y="885"/>
                    <a:chExt cx="758" cy="2167"/>
                  </a:xfrm>
                </p:grpSpPr>
                <p:grpSp>
                  <p:nvGrpSpPr>
                    <p:cNvPr id="1025" name="Group 12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40" y="885"/>
                      <a:ext cx="758" cy="2167"/>
                      <a:chOff x="2431" y="885"/>
                      <a:chExt cx="758" cy="2167"/>
                    </a:xfrm>
                  </p:grpSpPr>
                  <p:sp>
                    <p:nvSpPr>
                      <p:cNvPr id="1402" name="Freeform 12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09" y="1037"/>
                        <a:ext cx="480" cy="1028"/>
                      </a:xfrm>
                      <a:custGeom>
                        <a:avLst/>
                        <a:gdLst>
                          <a:gd name="T0" fmla="*/ 471 w 480"/>
                          <a:gd name="T1" fmla="*/ 1017 h 1028"/>
                          <a:gd name="T2" fmla="*/ 468 w 480"/>
                          <a:gd name="T3" fmla="*/ 993 h 1028"/>
                          <a:gd name="T4" fmla="*/ 474 w 480"/>
                          <a:gd name="T5" fmla="*/ 957 h 1028"/>
                          <a:gd name="T6" fmla="*/ 468 w 480"/>
                          <a:gd name="T7" fmla="*/ 882 h 1028"/>
                          <a:gd name="T8" fmla="*/ 477 w 480"/>
                          <a:gd name="T9" fmla="*/ 816 h 1028"/>
                          <a:gd name="T10" fmla="*/ 474 w 480"/>
                          <a:gd name="T11" fmla="*/ 807 h 1028"/>
                          <a:gd name="T12" fmla="*/ 459 w 480"/>
                          <a:gd name="T13" fmla="*/ 750 h 1028"/>
                          <a:gd name="T14" fmla="*/ 459 w 480"/>
                          <a:gd name="T15" fmla="*/ 705 h 1028"/>
                          <a:gd name="T16" fmla="*/ 450 w 480"/>
                          <a:gd name="T17" fmla="*/ 708 h 1028"/>
                          <a:gd name="T18" fmla="*/ 456 w 480"/>
                          <a:gd name="T19" fmla="*/ 699 h 1028"/>
                          <a:gd name="T20" fmla="*/ 450 w 480"/>
                          <a:gd name="T21" fmla="*/ 669 h 1028"/>
                          <a:gd name="T22" fmla="*/ 444 w 480"/>
                          <a:gd name="T23" fmla="*/ 591 h 1028"/>
                          <a:gd name="T24" fmla="*/ 429 w 480"/>
                          <a:gd name="T25" fmla="*/ 510 h 1028"/>
                          <a:gd name="T26" fmla="*/ 432 w 480"/>
                          <a:gd name="T27" fmla="*/ 480 h 1028"/>
                          <a:gd name="T28" fmla="*/ 423 w 480"/>
                          <a:gd name="T29" fmla="*/ 483 h 1028"/>
                          <a:gd name="T30" fmla="*/ 408 w 480"/>
                          <a:gd name="T31" fmla="*/ 438 h 1028"/>
                          <a:gd name="T32" fmla="*/ 384 w 480"/>
                          <a:gd name="T33" fmla="*/ 408 h 1028"/>
                          <a:gd name="T34" fmla="*/ 372 w 480"/>
                          <a:gd name="T35" fmla="*/ 336 h 1028"/>
                          <a:gd name="T36" fmla="*/ 351 w 480"/>
                          <a:gd name="T37" fmla="*/ 330 h 1028"/>
                          <a:gd name="T38" fmla="*/ 345 w 480"/>
                          <a:gd name="T39" fmla="*/ 294 h 1028"/>
                          <a:gd name="T40" fmla="*/ 312 w 480"/>
                          <a:gd name="T41" fmla="*/ 222 h 1028"/>
                          <a:gd name="T42" fmla="*/ 306 w 480"/>
                          <a:gd name="T43" fmla="*/ 174 h 1028"/>
                          <a:gd name="T44" fmla="*/ 297 w 480"/>
                          <a:gd name="T45" fmla="*/ 177 h 1028"/>
                          <a:gd name="T46" fmla="*/ 291 w 480"/>
                          <a:gd name="T47" fmla="*/ 186 h 1028"/>
                          <a:gd name="T48" fmla="*/ 279 w 480"/>
                          <a:gd name="T49" fmla="*/ 156 h 1028"/>
                          <a:gd name="T50" fmla="*/ 246 w 480"/>
                          <a:gd name="T51" fmla="*/ 147 h 1028"/>
                          <a:gd name="T52" fmla="*/ 225 w 480"/>
                          <a:gd name="T53" fmla="*/ 132 h 1028"/>
                          <a:gd name="T54" fmla="*/ 201 w 480"/>
                          <a:gd name="T55" fmla="*/ 105 h 1028"/>
                          <a:gd name="T56" fmla="*/ 159 w 480"/>
                          <a:gd name="T57" fmla="*/ 96 h 1028"/>
                          <a:gd name="T58" fmla="*/ 102 w 480"/>
                          <a:gd name="T59" fmla="*/ 63 h 1028"/>
                          <a:gd name="T60" fmla="*/ 78 w 480"/>
                          <a:gd name="T61" fmla="*/ 33 h 1028"/>
                          <a:gd name="T62" fmla="*/ 51 w 480"/>
                          <a:gd name="T63" fmla="*/ 12 h 1028"/>
                          <a:gd name="T64" fmla="*/ 33 w 480"/>
                          <a:gd name="T65" fmla="*/ 0 h 1028"/>
                          <a:gd name="T66" fmla="*/ 21 w 480"/>
                          <a:gd name="T67" fmla="*/ 48 h 1028"/>
                          <a:gd name="T68" fmla="*/ 48 w 480"/>
                          <a:gd name="T69" fmla="*/ 132 h 1028"/>
                          <a:gd name="T70" fmla="*/ 117 w 480"/>
                          <a:gd name="T71" fmla="*/ 108 h 1028"/>
                          <a:gd name="T72" fmla="*/ 126 w 480"/>
                          <a:gd name="T73" fmla="*/ 120 h 1028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w 480"/>
                          <a:gd name="T112" fmla="*/ 0 h 1028"/>
                          <a:gd name="T113" fmla="*/ 480 w 480"/>
                          <a:gd name="T114" fmla="*/ 1028 h 1028"/>
                        </a:gdLst>
                        <a:ahLst/>
                        <a:cxnLst>
                          <a:cxn ang="T74">
                            <a:pos x="T0" y="T1"/>
                          </a:cxn>
                          <a:cxn ang="T75">
                            <a:pos x="T2" y="T3"/>
                          </a:cxn>
                          <a:cxn ang="T76">
                            <a:pos x="T4" y="T5"/>
                          </a:cxn>
                          <a:cxn ang="T77">
                            <a:pos x="T6" y="T7"/>
                          </a:cxn>
                          <a:cxn ang="T78">
                            <a:pos x="T8" y="T9"/>
                          </a:cxn>
                          <a:cxn ang="T79">
                            <a:pos x="T10" y="T11"/>
                          </a:cxn>
                          <a:cxn ang="T80">
                            <a:pos x="T12" y="T13"/>
                          </a:cxn>
                          <a:cxn ang="T81">
                            <a:pos x="T14" y="T15"/>
                          </a:cxn>
                          <a:cxn ang="T82">
                            <a:pos x="T16" y="T17"/>
                          </a:cxn>
                          <a:cxn ang="T83">
                            <a:pos x="T18" y="T19"/>
                          </a:cxn>
                          <a:cxn ang="T84">
                            <a:pos x="T20" y="T21"/>
                          </a:cxn>
                          <a:cxn ang="T85">
                            <a:pos x="T22" y="T23"/>
                          </a:cxn>
                          <a:cxn ang="T86">
                            <a:pos x="T24" y="T25"/>
                          </a:cxn>
                          <a:cxn ang="T87">
                            <a:pos x="T26" y="T27"/>
                          </a:cxn>
                          <a:cxn ang="T88">
                            <a:pos x="T28" y="T29"/>
                          </a:cxn>
                          <a:cxn ang="T89">
                            <a:pos x="T30" y="T31"/>
                          </a:cxn>
                          <a:cxn ang="T90">
                            <a:pos x="T32" y="T33"/>
                          </a:cxn>
                          <a:cxn ang="T91">
                            <a:pos x="T34" y="T35"/>
                          </a:cxn>
                          <a:cxn ang="T92">
                            <a:pos x="T36" y="T37"/>
                          </a:cxn>
                          <a:cxn ang="T93">
                            <a:pos x="T38" y="T39"/>
                          </a:cxn>
                          <a:cxn ang="T94">
                            <a:pos x="T40" y="T41"/>
                          </a:cxn>
                          <a:cxn ang="T95">
                            <a:pos x="T42" y="T43"/>
                          </a:cxn>
                          <a:cxn ang="T96">
                            <a:pos x="T44" y="T45"/>
                          </a:cxn>
                          <a:cxn ang="T97">
                            <a:pos x="T46" y="T47"/>
                          </a:cxn>
                          <a:cxn ang="T98">
                            <a:pos x="T48" y="T49"/>
                          </a:cxn>
                          <a:cxn ang="T99">
                            <a:pos x="T50" y="T51"/>
                          </a:cxn>
                          <a:cxn ang="T100">
                            <a:pos x="T52" y="T53"/>
                          </a:cxn>
                          <a:cxn ang="T101">
                            <a:pos x="T54" y="T55"/>
                          </a:cxn>
                          <a:cxn ang="T102">
                            <a:pos x="T56" y="T57"/>
                          </a:cxn>
                          <a:cxn ang="T103">
                            <a:pos x="T58" y="T59"/>
                          </a:cxn>
                          <a:cxn ang="T104">
                            <a:pos x="T60" y="T61"/>
                          </a:cxn>
                          <a:cxn ang="T105">
                            <a:pos x="T62" y="T63"/>
                          </a:cxn>
                          <a:cxn ang="T106">
                            <a:pos x="T64" y="T65"/>
                          </a:cxn>
                          <a:cxn ang="T107">
                            <a:pos x="T66" y="T67"/>
                          </a:cxn>
                          <a:cxn ang="T108">
                            <a:pos x="T68" y="T69"/>
                          </a:cxn>
                          <a:cxn ang="T109">
                            <a:pos x="T70" y="T71"/>
                          </a:cxn>
                          <a:cxn ang="T110">
                            <a:pos x="T72" y="T73"/>
                          </a:cxn>
                        </a:cxnLst>
                        <a:rect l="T111" t="T112" r="T113" b="T114"/>
                        <a:pathLst>
                          <a:path w="480" h="1028">
                            <a:moveTo>
                              <a:pt x="471" y="1017"/>
                            </a:moveTo>
                            <a:cubicBezTo>
                              <a:pt x="480" y="983"/>
                              <a:pt x="471" y="1028"/>
                              <a:pt x="468" y="993"/>
                            </a:cubicBezTo>
                            <a:cubicBezTo>
                              <a:pt x="467" y="982"/>
                              <a:pt x="471" y="968"/>
                              <a:pt x="474" y="957"/>
                            </a:cubicBezTo>
                            <a:cubicBezTo>
                              <a:pt x="470" y="931"/>
                              <a:pt x="476" y="907"/>
                              <a:pt x="468" y="882"/>
                            </a:cubicBezTo>
                            <a:cubicBezTo>
                              <a:pt x="470" y="860"/>
                              <a:pt x="474" y="838"/>
                              <a:pt x="477" y="816"/>
                            </a:cubicBezTo>
                            <a:cubicBezTo>
                              <a:pt x="476" y="813"/>
                              <a:pt x="474" y="810"/>
                              <a:pt x="474" y="807"/>
                            </a:cubicBezTo>
                            <a:cubicBezTo>
                              <a:pt x="474" y="782"/>
                              <a:pt x="461" y="775"/>
                              <a:pt x="459" y="750"/>
                            </a:cubicBezTo>
                            <a:cubicBezTo>
                              <a:pt x="458" y="739"/>
                              <a:pt x="459" y="705"/>
                              <a:pt x="459" y="705"/>
                            </a:cubicBezTo>
                            <a:cubicBezTo>
                              <a:pt x="456" y="706"/>
                              <a:pt x="451" y="711"/>
                              <a:pt x="450" y="708"/>
                            </a:cubicBezTo>
                            <a:cubicBezTo>
                              <a:pt x="448" y="705"/>
                              <a:pt x="456" y="703"/>
                              <a:pt x="456" y="699"/>
                            </a:cubicBezTo>
                            <a:cubicBezTo>
                              <a:pt x="457" y="688"/>
                              <a:pt x="453" y="679"/>
                              <a:pt x="450" y="669"/>
                            </a:cubicBezTo>
                            <a:cubicBezTo>
                              <a:pt x="453" y="642"/>
                              <a:pt x="453" y="617"/>
                              <a:pt x="444" y="591"/>
                            </a:cubicBezTo>
                            <a:cubicBezTo>
                              <a:pt x="459" y="547"/>
                              <a:pt x="462" y="546"/>
                              <a:pt x="429" y="510"/>
                            </a:cubicBezTo>
                            <a:cubicBezTo>
                              <a:pt x="428" y="519"/>
                              <a:pt x="435" y="472"/>
                              <a:pt x="432" y="480"/>
                            </a:cubicBezTo>
                            <a:cubicBezTo>
                              <a:pt x="431" y="483"/>
                              <a:pt x="424" y="486"/>
                              <a:pt x="423" y="483"/>
                            </a:cubicBezTo>
                            <a:cubicBezTo>
                              <a:pt x="408" y="434"/>
                              <a:pt x="437" y="445"/>
                              <a:pt x="408" y="438"/>
                            </a:cubicBezTo>
                            <a:cubicBezTo>
                              <a:pt x="400" y="428"/>
                              <a:pt x="391" y="419"/>
                              <a:pt x="384" y="408"/>
                            </a:cubicBezTo>
                            <a:cubicBezTo>
                              <a:pt x="382" y="394"/>
                              <a:pt x="382" y="346"/>
                              <a:pt x="372" y="336"/>
                            </a:cubicBezTo>
                            <a:cubicBezTo>
                              <a:pt x="367" y="331"/>
                              <a:pt x="358" y="332"/>
                              <a:pt x="351" y="330"/>
                            </a:cubicBezTo>
                            <a:cubicBezTo>
                              <a:pt x="347" y="315"/>
                              <a:pt x="353" y="307"/>
                              <a:pt x="345" y="294"/>
                            </a:cubicBezTo>
                            <a:cubicBezTo>
                              <a:pt x="345" y="291"/>
                              <a:pt x="341" y="212"/>
                              <a:pt x="312" y="222"/>
                            </a:cubicBezTo>
                            <a:cubicBezTo>
                              <a:pt x="305" y="202"/>
                              <a:pt x="312" y="168"/>
                              <a:pt x="306" y="174"/>
                            </a:cubicBezTo>
                            <a:cubicBezTo>
                              <a:pt x="304" y="176"/>
                              <a:pt x="299" y="175"/>
                              <a:pt x="297" y="177"/>
                            </a:cubicBezTo>
                            <a:cubicBezTo>
                              <a:pt x="295" y="179"/>
                              <a:pt x="283" y="211"/>
                              <a:pt x="291" y="186"/>
                            </a:cubicBezTo>
                            <a:cubicBezTo>
                              <a:pt x="289" y="177"/>
                              <a:pt x="287" y="162"/>
                              <a:pt x="279" y="156"/>
                            </a:cubicBezTo>
                            <a:cubicBezTo>
                              <a:pt x="270" y="149"/>
                              <a:pt x="246" y="147"/>
                              <a:pt x="246" y="147"/>
                            </a:cubicBezTo>
                            <a:cubicBezTo>
                              <a:pt x="240" y="141"/>
                              <a:pt x="231" y="138"/>
                              <a:pt x="225" y="132"/>
                            </a:cubicBezTo>
                            <a:cubicBezTo>
                              <a:pt x="213" y="120"/>
                              <a:pt x="218" y="114"/>
                              <a:pt x="201" y="105"/>
                            </a:cubicBezTo>
                            <a:cubicBezTo>
                              <a:pt x="182" y="110"/>
                              <a:pt x="176" y="102"/>
                              <a:pt x="159" y="96"/>
                            </a:cubicBezTo>
                            <a:cubicBezTo>
                              <a:pt x="143" y="80"/>
                              <a:pt x="119" y="78"/>
                              <a:pt x="102" y="63"/>
                            </a:cubicBezTo>
                            <a:cubicBezTo>
                              <a:pt x="64" y="29"/>
                              <a:pt x="97" y="59"/>
                              <a:pt x="78" y="33"/>
                            </a:cubicBezTo>
                            <a:cubicBezTo>
                              <a:pt x="72" y="24"/>
                              <a:pt x="59" y="18"/>
                              <a:pt x="51" y="12"/>
                            </a:cubicBezTo>
                            <a:cubicBezTo>
                              <a:pt x="45" y="8"/>
                              <a:pt x="33" y="0"/>
                              <a:pt x="33" y="0"/>
                            </a:cubicBezTo>
                            <a:cubicBezTo>
                              <a:pt x="0" y="11"/>
                              <a:pt x="11" y="11"/>
                              <a:pt x="21" y="48"/>
                            </a:cubicBezTo>
                            <a:cubicBezTo>
                              <a:pt x="23" y="55"/>
                              <a:pt x="41" y="129"/>
                              <a:pt x="48" y="132"/>
                            </a:cubicBezTo>
                            <a:cubicBezTo>
                              <a:pt x="78" y="126"/>
                              <a:pt x="90" y="103"/>
                              <a:pt x="117" y="108"/>
                            </a:cubicBezTo>
                            <a:cubicBezTo>
                              <a:pt x="124" y="118"/>
                              <a:pt x="120" y="114"/>
                              <a:pt x="126" y="120"/>
                            </a:cubicBezTo>
                          </a:path>
                        </a:pathLst>
                      </a:custGeom>
                      <a:solidFill>
                        <a:srgbClr val="ECD846"/>
                      </a:solidFill>
                      <a:ln w="25400">
                        <a:solidFill>
                          <a:srgbClr val="CC99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1030" name="Group 128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31" y="885"/>
                        <a:ext cx="758" cy="2167"/>
                        <a:chOff x="2431" y="885"/>
                        <a:chExt cx="758" cy="2167"/>
                      </a:xfrm>
                    </p:grpSpPr>
                    <p:sp>
                      <p:nvSpPr>
                        <p:cNvPr id="1404" name="Oval 12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76" y="1157"/>
                          <a:ext cx="681" cy="1542"/>
                        </a:xfrm>
                        <a:prstGeom prst="ellipse">
                          <a:avLst/>
                        </a:pr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405" name="Freeform 128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895" y="2048"/>
                          <a:ext cx="294" cy="993"/>
                        </a:xfrm>
                        <a:custGeom>
                          <a:avLst/>
                          <a:gdLst>
                            <a:gd name="T0" fmla="*/ 0 w 294"/>
                            <a:gd name="T1" fmla="*/ 993 h 993"/>
                            <a:gd name="T2" fmla="*/ 15 w 294"/>
                            <a:gd name="T3" fmla="*/ 942 h 993"/>
                            <a:gd name="T4" fmla="*/ 30 w 294"/>
                            <a:gd name="T5" fmla="*/ 921 h 993"/>
                            <a:gd name="T6" fmla="*/ 51 w 294"/>
                            <a:gd name="T7" fmla="*/ 897 h 993"/>
                            <a:gd name="T8" fmla="*/ 66 w 294"/>
                            <a:gd name="T9" fmla="*/ 855 h 993"/>
                            <a:gd name="T10" fmla="*/ 78 w 294"/>
                            <a:gd name="T11" fmla="*/ 837 h 993"/>
                            <a:gd name="T12" fmla="*/ 84 w 294"/>
                            <a:gd name="T13" fmla="*/ 828 h 993"/>
                            <a:gd name="T14" fmla="*/ 108 w 294"/>
                            <a:gd name="T15" fmla="*/ 795 h 993"/>
                            <a:gd name="T16" fmla="*/ 129 w 294"/>
                            <a:gd name="T17" fmla="*/ 714 h 993"/>
                            <a:gd name="T18" fmla="*/ 147 w 294"/>
                            <a:gd name="T19" fmla="*/ 675 h 993"/>
                            <a:gd name="T20" fmla="*/ 162 w 294"/>
                            <a:gd name="T21" fmla="*/ 627 h 993"/>
                            <a:gd name="T22" fmla="*/ 204 w 294"/>
                            <a:gd name="T23" fmla="*/ 519 h 993"/>
                            <a:gd name="T24" fmla="*/ 141 w 294"/>
                            <a:gd name="T25" fmla="*/ 543 h 993"/>
                            <a:gd name="T26" fmla="*/ 99 w 294"/>
                            <a:gd name="T27" fmla="*/ 597 h 993"/>
                            <a:gd name="T28" fmla="*/ 81 w 294"/>
                            <a:gd name="T29" fmla="*/ 672 h 993"/>
                            <a:gd name="T30" fmla="*/ 69 w 294"/>
                            <a:gd name="T31" fmla="*/ 690 h 993"/>
                            <a:gd name="T32" fmla="*/ 78 w 294"/>
                            <a:gd name="T33" fmla="*/ 708 h 993"/>
                            <a:gd name="T34" fmla="*/ 45 w 294"/>
                            <a:gd name="T35" fmla="*/ 765 h 993"/>
                            <a:gd name="T36" fmla="*/ 42 w 294"/>
                            <a:gd name="T37" fmla="*/ 789 h 993"/>
                            <a:gd name="T38" fmla="*/ 39 w 294"/>
                            <a:gd name="T39" fmla="*/ 801 h 993"/>
                            <a:gd name="T40" fmla="*/ 15 w 294"/>
                            <a:gd name="T41" fmla="*/ 753 h 993"/>
                            <a:gd name="T42" fmla="*/ 51 w 294"/>
                            <a:gd name="T43" fmla="*/ 696 h 993"/>
                            <a:gd name="T44" fmla="*/ 69 w 294"/>
                            <a:gd name="T45" fmla="*/ 675 h 993"/>
                            <a:gd name="T46" fmla="*/ 114 w 294"/>
                            <a:gd name="T47" fmla="*/ 612 h 993"/>
                            <a:gd name="T48" fmla="*/ 129 w 294"/>
                            <a:gd name="T49" fmla="*/ 597 h 993"/>
                            <a:gd name="T50" fmla="*/ 141 w 294"/>
                            <a:gd name="T51" fmla="*/ 567 h 993"/>
                            <a:gd name="T52" fmla="*/ 153 w 294"/>
                            <a:gd name="T53" fmla="*/ 525 h 993"/>
                            <a:gd name="T54" fmla="*/ 168 w 294"/>
                            <a:gd name="T55" fmla="*/ 507 h 993"/>
                            <a:gd name="T56" fmla="*/ 174 w 294"/>
                            <a:gd name="T57" fmla="*/ 489 h 993"/>
                            <a:gd name="T58" fmla="*/ 180 w 294"/>
                            <a:gd name="T59" fmla="*/ 477 h 993"/>
                            <a:gd name="T60" fmla="*/ 210 w 294"/>
                            <a:gd name="T61" fmla="*/ 417 h 993"/>
                            <a:gd name="T62" fmla="*/ 225 w 294"/>
                            <a:gd name="T63" fmla="*/ 387 h 993"/>
                            <a:gd name="T64" fmla="*/ 231 w 294"/>
                            <a:gd name="T65" fmla="*/ 369 h 993"/>
                            <a:gd name="T66" fmla="*/ 234 w 294"/>
                            <a:gd name="T67" fmla="*/ 324 h 993"/>
                            <a:gd name="T68" fmla="*/ 246 w 294"/>
                            <a:gd name="T69" fmla="*/ 306 h 993"/>
                            <a:gd name="T70" fmla="*/ 252 w 294"/>
                            <a:gd name="T71" fmla="*/ 288 h 993"/>
                            <a:gd name="T72" fmla="*/ 261 w 294"/>
                            <a:gd name="T73" fmla="*/ 216 h 993"/>
                            <a:gd name="T74" fmla="*/ 279 w 294"/>
                            <a:gd name="T75" fmla="*/ 189 h 993"/>
                            <a:gd name="T76" fmla="*/ 261 w 294"/>
                            <a:gd name="T77" fmla="*/ 168 h 993"/>
                            <a:gd name="T78" fmla="*/ 282 w 294"/>
                            <a:gd name="T79" fmla="*/ 132 h 993"/>
                            <a:gd name="T80" fmla="*/ 294 w 294"/>
                            <a:gd name="T81" fmla="*/ 105 h 993"/>
                            <a:gd name="T82" fmla="*/ 279 w 294"/>
                            <a:gd name="T83" fmla="*/ 75 h 993"/>
                            <a:gd name="T84" fmla="*/ 288 w 294"/>
                            <a:gd name="T85" fmla="*/ 0 h 993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w 294"/>
                            <a:gd name="T130" fmla="*/ 0 h 993"/>
                            <a:gd name="T131" fmla="*/ 294 w 294"/>
                            <a:gd name="T132" fmla="*/ 993 h 993"/>
                          </a:gdLst>
                          <a:ahLst/>
                          <a:cxnLst>
                            <a:cxn ang="T86">
                              <a:pos x="T0" y="T1"/>
                            </a:cxn>
                            <a:cxn ang="T87">
                              <a:pos x="T2" y="T3"/>
                            </a:cxn>
                            <a:cxn ang="T88">
                              <a:pos x="T4" y="T5"/>
                            </a:cxn>
                            <a:cxn ang="T89">
                              <a:pos x="T6" y="T7"/>
                            </a:cxn>
                            <a:cxn ang="T90">
                              <a:pos x="T8" y="T9"/>
                            </a:cxn>
                            <a:cxn ang="T91">
                              <a:pos x="T10" y="T11"/>
                            </a:cxn>
                            <a:cxn ang="T92">
                              <a:pos x="T12" y="T13"/>
                            </a:cxn>
                            <a:cxn ang="T93">
                              <a:pos x="T14" y="T15"/>
                            </a:cxn>
                            <a:cxn ang="T94">
                              <a:pos x="T16" y="T17"/>
                            </a:cxn>
                            <a:cxn ang="T95">
                              <a:pos x="T18" y="T19"/>
                            </a:cxn>
                            <a:cxn ang="T96">
                              <a:pos x="T20" y="T21"/>
                            </a:cxn>
                            <a:cxn ang="T97">
                              <a:pos x="T22" y="T23"/>
                            </a:cxn>
                            <a:cxn ang="T98">
                              <a:pos x="T24" y="T25"/>
                            </a:cxn>
                            <a:cxn ang="T99">
                              <a:pos x="T26" y="T27"/>
                            </a:cxn>
                            <a:cxn ang="T100">
                              <a:pos x="T28" y="T29"/>
                            </a:cxn>
                            <a:cxn ang="T101">
                              <a:pos x="T30" y="T31"/>
                            </a:cxn>
                            <a:cxn ang="T102">
                              <a:pos x="T32" y="T33"/>
                            </a:cxn>
                            <a:cxn ang="T103">
                              <a:pos x="T34" y="T35"/>
                            </a:cxn>
                            <a:cxn ang="T104">
                              <a:pos x="T36" y="T37"/>
                            </a:cxn>
                            <a:cxn ang="T105">
                              <a:pos x="T38" y="T39"/>
                            </a:cxn>
                            <a:cxn ang="T106">
                              <a:pos x="T40" y="T41"/>
                            </a:cxn>
                            <a:cxn ang="T107">
                              <a:pos x="T42" y="T43"/>
                            </a:cxn>
                            <a:cxn ang="T108">
                              <a:pos x="T44" y="T45"/>
                            </a:cxn>
                            <a:cxn ang="T109">
                              <a:pos x="T46" y="T47"/>
                            </a:cxn>
                            <a:cxn ang="T110">
                              <a:pos x="T48" y="T49"/>
                            </a:cxn>
                            <a:cxn ang="T111">
                              <a:pos x="T50" y="T51"/>
                            </a:cxn>
                            <a:cxn ang="T112">
                              <a:pos x="T52" y="T53"/>
                            </a:cxn>
                            <a:cxn ang="T113">
                              <a:pos x="T54" y="T55"/>
                            </a:cxn>
                            <a:cxn ang="T114">
                              <a:pos x="T56" y="T57"/>
                            </a:cxn>
                            <a:cxn ang="T115">
                              <a:pos x="T58" y="T59"/>
                            </a:cxn>
                            <a:cxn ang="T116">
                              <a:pos x="T60" y="T61"/>
                            </a:cxn>
                            <a:cxn ang="T117">
                              <a:pos x="T62" y="T63"/>
                            </a:cxn>
                            <a:cxn ang="T118">
                              <a:pos x="T64" y="T65"/>
                            </a:cxn>
                            <a:cxn ang="T119">
                              <a:pos x="T66" y="T67"/>
                            </a:cxn>
                            <a:cxn ang="T120">
                              <a:pos x="T68" y="T69"/>
                            </a:cxn>
                            <a:cxn ang="T121">
                              <a:pos x="T70" y="T71"/>
                            </a:cxn>
                            <a:cxn ang="T122">
                              <a:pos x="T72" y="T73"/>
                            </a:cxn>
                            <a:cxn ang="T123">
                              <a:pos x="T74" y="T75"/>
                            </a:cxn>
                            <a:cxn ang="T124">
                              <a:pos x="T76" y="T77"/>
                            </a:cxn>
                            <a:cxn ang="T125">
                              <a:pos x="T78" y="T79"/>
                            </a:cxn>
                            <a:cxn ang="T126">
                              <a:pos x="T80" y="T81"/>
                            </a:cxn>
                            <a:cxn ang="T127">
                              <a:pos x="T82" y="T83"/>
                            </a:cxn>
                            <a:cxn ang="T128">
                              <a:pos x="T84" y="T85"/>
                            </a:cxn>
                          </a:cxnLst>
                          <a:rect l="T129" t="T130" r="T131" b="T132"/>
                          <a:pathLst>
                            <a:path w="294" h="993">
                              <a:moveTo>
                                <a:pt x="0" y="993"/>
                              </a:moveTo>
                              <a:cubicBezTo>
                                <a:pt x="5" y="973"/>
                                <a:pt x="0" y="957"/>
                                <a:pt x="15" y="942"/>
                              </a:cubicBezTo>
                              <a:cubicBezTo>
                                <a:pt x="22" y="921"/>
                                <a:pt x="15" y="926"/>
                                <a:pt x="30" y="921"/>
                              </a:cubicBezTo>
                              <a:cubicBezTo>
                                <a:pt x="34" y="908"/>
                                <a:pt x="43" y="907"/>
                                <a:pt x="51" y="897"/>
                              </a:cubicBezTo>
                              <a:cubicBezTo>
                                <a:pt x="61" y="885"/>
                                <a:pt x="62" y="869"/>
                                <a:pt x="66" y="855"/>
                              </a:cubicBezTo>
                              <a:cubicBezTo>
                                <a:pt x="68" y="848"/>
                                <a:pt x="74" y="843"/>
                                <a:pt x="78" y="837"/>
                              </a:cubicBezTo>
                              <a:cubicBezTo>
                                <a:pt x="80" y="834"/>
                                <a:pt x="84" y="828"/>
                                <a:pt x="84" y="828"/>
                              </a:cubicBezTo>
                              <a:cubicBezTo>
                                <a:pt x="88" y="811"/>
                                <a:pt x="90" y="801"/>
                                <a:pt x="108" y="795"/>
                              </a:cubicBezTo>
                              <a:cubicBezTo>
                                <a:pt x="117" y="769"/>
                                <a:pt x="122" y="741"/>
                                <a:pt x="129" y="714"/>
                              </a:cubicBezTo>
                              <a:cubicBezTo>
                                <a:pt x="134" y="696"/>
                                <a:pt x="132" y="685"/>
                                <a:pt x="147" y="675"/>
                              </a:cubicBezTo>
                              <a:cubicBezTo>
                                <a:pt x="152" y="659"/>
                                <a:pt x="158" y="643"/>
                                <a:pt x="162" y="627"/>
                              </a:cubicBezTo>
                              <a:cubicBezTo>
                                <a:pt x="164" y="594"/>
                                <a:pt x="162" y="526"/>
                                <a:pt x="204" y="519"/>
                              </a:cubicBezTo>
                              <a:cubicBezTo>
                                <a:pt x="176" y="513"/>
                                <a:pt x="163" y="528"/>
                                <a:pt x="141" y="543"/>
                              </a:cubicBezTo>
                              <a:cubicBezTo>
                                <a:pt x="128" y="562"/>
                                <a:pt x="112" y="578"/>
                                <a:pt x="99" y="597"/>
                              </a:cubicBezTo>
                              <a:cubicBezTo>
                                <a:pt x="97" y="634"/>
                                <a:pt x="96" y="645"/>
                                <a:pt x="81" y="672"/>
                              </a:cubicBezTo>
                              <a:cubicBezTo>
                                <a:pt x="77" y="678"/>
                                <a:pt x="71" y="683"/>
                                <a:pt x="69" y="690"/>
                              </a:cubicBezTo>
                              <a:cubicBezTo>
                                <a:pt x="67" y="696"/>
                                <a:pt x="78" y="708"/>
                                <a:pt x="78" y="708"/>
                              </a:cubicBezTo>
                              <a:cubicBezTo>
                                <a:pt x="75" y="732"/>
                                <a:pt x="58" y="745"/>
                                <a:pt x="45" y="765"/>
                              </a:cubicBezTo>
                              <a:cubicBezTo>
                                <a:pt x="44" y="773"/>
                                <a:pt x="43" y="781"/>
                                <a:pt x="42" y="789"/>
                              </a:cubicBezTo>
                              <a:cubicBezTo>
                                <a:pt x="41" y="793"/>
                                <a:pt x="41" y="805"/>
                                <a:pt x="39" y="801"/>
                              </a:cubicBezTo>
                              <a:cubicBezTo>
                                <a:pt x="34" y="789"/>
                                <a:pt x="18" y="766"/>
                                <a:pt x="15" y="753"/>
                              </a:cubicBezTo>
                              <a:cubicBezTo>
                                <a:pt x="17" y="731"/>
                                <a:pt x="36" y="713"/>
                                <a:pt x="51" y="696"/>
                              </a:cubicBezTo>
                              <a:cubicBezTo>
                                <a:pt x="60" y="686"/>
                                <a:pt x="63" y="687"/>
                                <a:pt x="69" y="675"/>
                              </a:cubicBezTo>
                              <a:cubicBezTo>
                                <a:pt x="80" y="653"/>
                                <a:pt x="93" y="626"/>
                                <a:pt x="114" y="612"/>
                              </a:cubicBezTo>
                              <a:cubicBezTo>
                                <a:pt x="118" y="606"/>
                                <a:pt x="125" y="603"/>
                                <a:pt x="129" y="597"/>
                              </a:cubicBezTo>
                              <a:cubicBezTo>
                                <a:pt x="135" y="589"/>
                                <a:pt x="135" y="576"/>
                                <a:pt x="141" y="567"/>
                              </a:cubicBezTo>
                              <a:cubicBezTo>
                                <a:pt x="143" y="556"/>
                                <a:pt x="145" y="533"/>
                                <a:pt x="153" y="525"/>
                              </a:cubicBezTo>
                              <a:cubicBezTo>
                                <a:pt x="159" y="519"/>
                                <a:pt x="165" y="515"/>
                                <a:pt x="168" y="507"/>
                              </a:cubicBezTo>
                              <a:cubicBezTo>
                                <a:pt x="171" y="501"/>
                                <a:pt x="171" y="495"/>
                                <a:pt x="174" y="489"/>
                              </a:cubicBezTo>
                              <a:cubicBezTo>
                                <a:pt x="176" y="485"/>
                                <a:pt x="178" y="481"/>
                                <a:pt x="180" y="477"/>
                              </a:cubicBezTo>
                              <a:cubicBezTo>
                                <a:pt x="183" y="444"/>
                                <a:pt x="199" y="449"/>
                                <a:pt x="210" y="417"/>
                              </a:cubicBezTo>
                              <a:cubicBezTo>
                                <a:pt x="216" y="419"/>
                                <a:pt x="221" y="389"/>
                                <a:pt x="225" y="387"/>
                              </a:cubicBezTo>
                              <a:cubicBezTo>
                                <a:pt x="230" y="384"/>
                                <a:pt x="231" y="369"/>
                                <a:pt x="231" y="369"/>
                              </a:cubicBezTo>
                              <a:cubicBezTo>
                                <a:pt x="232" y="354"/>
                                <a:pt x="231" y="339"/>
                                <a:pt x="234" y="324"/>
                              </a:cubicBezTo>
                              <a:cubicBezTo>
                                <a:pt x="236" y="317"/>
                                <a:pt x="244" y="313"/>
                                <a:pt x="246" y="306"/>
                              </a:cubicBezTo>
                              <a:cubicBezTo>
                                <a:pt x="248" y="300"/>
                                <a:pt x="252" y="288"/>
                                <a:pt x="252" y="288"/>
                              </a:cubicBezTo>
                              <a:cubicBezTo>
                                <a:pt x="245" y="268"/>
                                <a:pt x="250" y="235"/>
                                <a:pt x="261" y="216"/>
                              </a:cubicBezTo>
                              <a:cubicBezTo>
                                <a:pt x="266" y="207"/>
                                <a:pt x="279" y="189"/>
                                <a:pt x="279" y="189"/>
                              </a:cubicBezTo>
                              <a:cubicBezTo>
                                <a:pt x="274" y="174"/>
                                <a:pt x="266" y="183"/>
                                <a:pt x="261" y="168"/>
                              </a:cubicBezTo>
                              <a:cubicBezTo>
                                <a:pt x="265" y="152"/>
                                <a:pt x="268" y="142"/>
                                <a:pt x="282" y="132"/>
                              </a:cubicBezTo>
                              <a:cubicBezTo>
                                <a:pt x="289" y="111"/>
                                <a:pt x="284" y="119"/>
                                <a:pt x="294" y="105"/>
                              </a:cubicBezTo>
                              <a:cubicBezTo>
                                <a:pt x="282" y="97"/>
                                <a:pt x="283" y="88"/>
                                <a:pt x="279" y="75"/>
                              </a:cubicBezTo>
                              <a:cubicBezTo>
                                <a:pt x="285" y="6"/>
                                <a:pt x="278" y="30"/>
                                <a:pt x="288" y="0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1905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406" name="Freeform 128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31" y="1066"/>
                          <a:ext cx="432" cy="1986"/>
                        </a:xfrm>
                        <a:custGeom>
                          <a:avLst/>
                          <a:gdLst>
                            <a:gd name="T0" fmla="*/ 427 w 432"/>
                            <a:gd name="T1" fmla="*/ 1986 h 1986"/>
                            <a:gd name="T2" fmla="*/ 412 w 432"/>
                            <a:gd name="T3" fmla="*/ 1950 h 1986"/>
                            <a:gd name="T4" fmla="*/ 325 w 432"/>
                            <a:gd name="T5" fmla="*/ 1866 h 1986"/>
                            <a:gd name="T6" fmla="*/ 343 w 432"/>
                            <a:gd name="T7" fmla="*/ 1863 h 1986"/>
                            <a:gd name="T8" fmla="*/ 325 w 432"/>
                            <a:gd name="T9" fmla="*/ 1836 h 1986"/>
                            <a:gd name="T10" fmla="*/ 307 w 432"/>
                            <a:gd name="T11" fmla="*/ 1809 h 1986"/>
                            <a:gd name="T12" fmla="*/ 262 w 432"/>
                            <a:gd name="T13" fmla="*/ 1761 h 1986"/>
                            <a:gd name="T14" fmla="*/ 193 w 432"/>
                            <a:gd name="T15" fmla="*/ 1710 h 1986"/>
                            <a:gd name="T16" fmla="*/ 163 w 432"/>
                            <a:gd name="T17" fmla="*/ 1647 h 1986"/>
                            <a:gd name="T18" fmla="*/ 151 w 432"/>
                            <a:gd name="T19" fmla="*/ 1608 h 1986"/>
                            <a:gd name="T20" fmla="*/ 133 w 432"/>
                            <a:gd name="T21" fmla="*/ 1590 h 1986"/>
                            <a:gd name="T22" fmla="*/ 112 w 432"/>
                            <a:gd name="T23" fmla="*/ 1524 h 1986"/>
                            <a:gd name="T24" fmla="*/ 142 w 432"/>
                            <a:gd name="T25" fmla="*/ 1530 h 1986"/>
                            <a:gd name="T26" fmla="*/ 163 w 432"/>
                            <a:gd name="T27" fmla="*/ 1575 h 1986"/>
                            <a:gd name="T28" fmla="*/ 190 w 432"/>
                            <a:gd name="T29" fmla="*/ 1593 h 1986"/>
                            <a:gd name="T30" fmla="*/ 199 w 432"/>
                            <a:gd name="T31" fmla="*/ 1599 h 1986"/>
                            <a:gd name="T32" fmla="*/ 217 w 432"/>
                            <a:gd name="T33" fmla="*/ 1623 h 1986"/>
                            <a:gd name="T34" fmla="*/ 247 w 432"/>
                            <a:gd name="T35" fmla="*/ 1671 h 1986"/>
                            <a:gd name="T36" fmla="*/ 274 w 432"/>
                            <a:gd name="T37" fmla="*/ 1719 h 1986"/>
                            <a:gd name="T38" fmla="*/ 304 w 432"/>
                            <a:gd name="T39" fmla="*/ 1755 h 1986"/>
                            <a:gd name="T40" fmla="*/ 316 w 432"/>
                            <a:gd name="T41" fmla="*/ 1734 h 1986"/>
                            <a:gd name="T42" fmla="*/ 286 w 432"/>
                            <a:gd name="T43" fmla="*/ 1704 h 1986"/>
                            <a:gd name="T44" fmla="*/ 253 w 432"/>
                            <a:gd name="T45" fmla="*/ 1659 h 1986"/>
                            <a:gd name="T46" fmla="*/ 223 w 432"/>
                            <a:gd name="T47" fmla="*/ 1620 h 1986"/>
                            <a:gd name="T48" fmla="*/ 193 w 432"/>
                            <a:gd name="T49" fmla="*/ 1581 h 1986"/>
                            <a:gd name="T50" fmla="*/ 145 w 432"/>
                            <a:gd name="T51" fmla="*/ 1530 h 1986"/>
                            <a:gd name="T52" fmla="*/ 130 w 432"/>
                            <a:gd name="T53" fmla="*/ 1500 h 1986"/>
                            <a:gd name="T54" fmla="*/ 103 w 432"/>
                            <a:gd name="T55" fmla="*/ 1470 h 1986"/>
                            <a:gd name="T56" fmla="*/ 82 w 432"/>
                            <a:gd name="T57" fmla="*/ 1425 h 1986"/>
                            <a:gd name="T58" fmla="*/ 71 w 432"/>
                            <a:gd name="T59" fmla="*/ 1330 h 1986"/>
                            <a:gd name="T60" fmla="*/ 46 w 432"/>
                            <a:gd name="T61" fmla="*/ 1239 h 1986"/>
                            <a:gd name="T62" fmla="*/ 22 w 432"/>
                            <a:gd name="T63" fmla="*/ 1182 h 1986"/>
                            <a:gd name="T64" fmla="*/ 25 w 432"/>
                            <a:gd name="T65" fmla="*/ 1104 h 1986"/>
                            <a:gd name="T66" fmla="*/ 16 w 432"/>
                            <a:gd name="T67" fmla="*/ 1062 h 1986"/>
                            <a:gd name="T68" fmla="*/ 16 w 432"/>
                            <a:gd name="T69" fmla="*/ 1014 h 1986"/>
                            <a:gd name="T70" fmla="*/ 31 w 432"/>
                            <a:gd name="T71" fmla="*/ 951 h 1986"/>
                            <a:gd name="T72" fmla="*/ 1 w 432"/>
                            <a:gd name="T73" fmla="*/ 837 h 1986"/>
                            <a:gd name="T74" fmla="*/ 22 w 432"/>
                            <a:gd name="T75" fmla="*/ 777 h 1986"/>
                            <a:gd name="T76" fmla="*/ 25 w 432"/>
                            <a:gd name="T77" fmla="*/ 723 h 1986"/>
                            <a:gd name="T78" fmla="*/ 22 w 432"/>
                            <a:gd name="T79" fmla="*/ 621 h 1986"/>
                            <a:gd name="T80" fmla="*/ 40 w 432"/>
                            <a:gd name="T81" fmla="*/ 540 h 1986"/>
                            <a:gd name="T82" fmla="*/ 58 w 432"/>
                            <a:gd name="T83" fmla="*/ 447 h 1986"/>
                            <a:gd name="T84" fmla="*/ 82 w 432"/>
                            <a:gd name="T85" fmla="*/ 363 h 1986"/>
                            <a:gd name="T86" fmla="*/ 94 w 432"/>
                            <a:gd name="T87" fmla="*/ 336 h 1986"/>
                            <a:gd name="T88" fmla="*/ 97 w 432"/>
                            <a:gd name="T89" fmla="*/ 327 h 1986"/>
                            <a:gd name="T90" fmla="*/ 100 w 432"/>
                            <a:gd name="T91" fmla="*/ 291 h 1986"/>
                            <a:gd name="T92" fmla="*/ 148 w 432"/>
                            <a:gd name="T93" fmla="*/ 279 h 1986"/>
                            <a:gd name="T94" fmla="*/ 139 w 432"/>
                            <a:gd name="T95" fmla="*/ 222 h 1986"/>
                            <a:gd name="T96" fmla="*/ 136 w 432"/>
                            <a:gd name="T97" fmla="*/ 213 h 1986"/>
                            <a:gd name="T98" fmla="*/ 172 w 432"/>
                            <a:gd name="T99" fmla="*/ 195 h 1986"/>
                            <a:gd name="T100" fmla="*/ 211 w 432"/>
                            <a:gd name="T101" fmla="*/ 120 h 1986"/>
                            <a:gd name="T102" fmla="*/ 229 w 432"/>
                            <a:gd name="T103" fmla="*/ 129 h 1986"/>
                            <a:gd name="T104" fmla="*/ 235 w 432"/>
                            <a:gd name="T105" fmla="*/ 81 h 1986"/>
                            <a:gd name="T106" fmla="*/ 265 w 432"/>
                            <a:gd name="T107" fmla="*/ 0 h 1986"/>
                            <a:gd name="T108" fmla="*/ 280 w 432"/>
                            <a:gd name="T109" fmla="*/ 39 h 1986"/>
                            <a:gd name="T110" fmla="*/ 292 w 432"/>
                            <a:gd name="T111" fmla="*/ 123 h 198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60000 65536"/>
                            <a:gd name="T166" fmla="*/ 0 60000 65536"/>
                            <a:gd name="T167" fmla="*/ 0 60000 65536"/>
                            <a:gd name="T168" fmla="*/ 0 w 432"/>
                            <a:gd name="T169" fmla="*/ 0 h 1986"/>
                            <a:gd name="T170" fmla="*/ 432 w 432"/>
                            <a:gd name="T171" fmla="*/ 1986 h 1986"/>
                          </a:gdLst>
                          <a:ahLst/>
                          <a:cxnLst>
                            <a:cxn ang="T112">
                              <a:pos x="T0" y="T1"/>
                            </a:cxn>
                            <a:cxn ang="T113">
                              <a:pos x="T2" y="T3"/>
                            </a:cxn>
                            <a:cxn ang="T114">
                              <a:pos x="T4" y="T5"/>
                            </a:cxn>
                            <a:cxn ang="T115">
                              <a:pos x="T6" y="T7"/>
                            </a:cxn>
                            <a:cxn ang="T116">
                              <a:pos x="T8" y="T9"/>
                            </a:cxn>
                            <a:cxn ang="T117">
                              <a:pos x="T10" y="T11"/>
                            </a:cxn>
                            <a:cxn ang="T118">
                              <a:pos x="T12" y="T13"/>
                            </a:cxn>
                            <a:cxn ang="T119">
                              <a:pos x="T14" y="T15"/>
                            </a:cxn>
                            <a:cxn ang="T120">
                              <a:pos x="T16" y="T17"/>
                            </a:cxn>
                            <a:cxn ang="T121">
                              <a:pos x="T18" y="T19"/>
                            </a:cxn>
                            <a:cxn ang="T122">
                              <a:pos x="T20" y="T21"/>
                            </a:cxn>
                            <a:cxn ang="T123">
                              <a:pos x="T22" y="T23"/>
                            </a:cxn>
                            <a:cxn ang="T124">
                              <a:pos x="T24" y="T25"/>
                            </a:cxn>
                            <a:cxn ang="T125">
                              <a:pos x="T26" y="T27"/>
                            </a:cxn>
                            <a:cxn ang="T126">
                              <a:pos x="T28" y="T29"/>
                            </a:cxn>
                            <a:cxn ang="T127">
                              <a:pos x="T30" y="T31"/>
                            </a:cxn>
                            <a:cxn ang="T128">
                              <a:pos x="T32" y="T33"/>
                            </a:cxn>
                            <a:cxn ang="T129">
                              <a:pos x="T34" y="T35"/>
                            </a:cxn>
                            <a:cxn ang="T130">
                              <a:pos x="T36" y="T37"/>
                            </a:cxn>
                            <a:cxn ang="T131">
                              <a:pos x="T38" y="T39"/>
                            </a:cxn>
                            <a:cxn ang="T132">
                              <a:pos x="T40" y="T41"/>
                            </a:cxn>
                            <a:cxn ang="T133">
                              <a:pos x="T42" y="T43"/>
                            </a:cxn>
                            <a:cxn ang="T134">
                              <a:pos x="T44" y="T45"/>
                            </a:cxn>
                            <a:cxn ang="T135">
                              <a:pos x="T46" y="T47"/>
                            </a:cxn>
                            <a:cxn ang="T136">
                              <a:pos x="T48" y="T49"/>
                            </a:cxn>
                            <a:cxn ang="T137">
                              <a:pos x="T50" y="T51"/>
                            </a:cxn>
                            <a:cxn ang="T138">
                              <a:pos x="T52" y="T53"/>
                            </a:cxn>
                            <a:cxn ang="T139">
                              <a:pos x="T54" y="T55"/>
                            </a:cxn>
                            <a:cxn ang="T140">
                              <a:pos x="T56" y="T57"/>
                            </a:cxn>
                            <a:cxn ang="T141">
                              <a:pos x="T58" y="T59"/>
                            </a:cxn>
                            <a:cxn ang="T142">
                              <a:pos x="T60" y="T61"/>
                            </a:cxn>
                            <a:cxn ang="T143">
                              <a:pos x="T62" y="T63"/>
                            </a:cxn>
                            <a:cxn ang="T144">
                              <a:pos x="T64" y="T65"/>
                            </a:cxn>
                            <a:cxn ang="T145">
                              <a:pos x="T66" y="T67"/>
                            </a:cxn>
                            <a:cxn ang="T146">
                              <a:pos x="T68" y="T69"/>
                            </a:cxn>
                            <a:cxn ang="T147">
                              <a:pos x="T70" y="T71"/>
                            </a:cxn>
                            <a:cxn ang="T148">
                              <a:pos x="T72" y="T73"/>
                            </a:cxn>
                            <a:cxn ang="T149">
                              <a:pos x="T74" y="T75"/>
                            </a:cxn>
                            <a:cxn ang="T150">
                              <a:pos x="T76" y="T77"/>
                            </a:cxn>
                            <a:cxn ang="T151">
                              <a:pos x="T78" y="T79"/>
                            </a:cxn>
                            <a:cxn ang="T152">
                              <a:pos x="T80" y="T81"/>
                            </a:cxn>
                            <a:cxn ang="T153">
                              <a:pos x="T82" y="T83"/>
                            </a:cxn>
                            <a:cxn ang="T154">
                              <a:pos x="T84" y="T85"/>
                            </a:cxn>
                            <a:cxn ang="T155">
                              <a:pos x="T86" y="T87"/>
                            </a:cxn>
                            <a:cxn ang="T156">
                              <a:pos x="T88" y="T89"/>
                            </a:cxn>
                            <a:cxn ang="T157">
                              <a:pos x="T90" y="T91"/>
                            </a:cxn>
                            <a:cxn ang="T158">
                              <a:pos x="T92" y="T93"/>
                            </a:cxn>
                            <a:cxn ang="T159">
                              <a:pos x="T94" y="T95"/>
                            </a:cxn>
                            <a:cxn ang="T160">
                              <a:pos x="T96" y="T97"/>
                            </a:cxn>
                            <a:cxn ang="T161">
                              <a:pos x="T98" y="T99"/>
                            </a:cxn>
                            <a:cxn ang="T162">
                              <a:pos x="T100" y="T101"/>
                            </a:cxn>
                            <a:cxn ang="T163">
                              <a:pos x="T102" y="T103"/>
                            </a:cxn>
                            <a:cxn ang="T164">
                              <a:pos x="T104" y="T105"/>
                            </a:cxn>
                            <a:cxn ang="T165">
                              <a:pos x="T106" y="T107"/>
                            </a:cxn>
                            <a:cxn ang="T166">
                              <a:pos x="T108" y="T109"/>
                            </a:cxn>
                            <a:cxn ang="T167">
                              <a:pos x="T110" y="T111"/>
                            </a:cxn>
                          </a:cxnLst>
                          <a:rect l="T168" t="T169" r="T170" b="T171"/>
                          <a:pathLst>
                            <a:path w="432" h="1986">
                              <a:moveTo>
                                <a:pt x="427" y="1986"/>
                              </a:moveTo>
                              <a:cubicBezTo>
                                <a:pt x="432" y="1970"/>
                                <a:pt x="423" y="1961"/>
                                <a:pt x="412" y="1950"/>
                              </a:cubicBezTo>
                              <a:cubicBezTo>
                                <a:pt x="405" y="1899"/>
                                <a:pt x="355" y="1896"/>
                                <a:pt x="325" y="1866"/>
                              </a:cubicBezTo>
                              <a:cubicBezTo>
                                <a:pt x="331" y="1865"/>
                                <a:pt x="339" y="1867"/>
                                <a:pt x="343" y="1863"/>
                              </a:cubicBezTo>
                              <a:cubicBezTo>
                                <a:pt x="352" y="1854"/>
                                <a:pt x="328" y="1838"/>
                                <a:pt x="325" y="1836"/>
                              </a:cubicBezTo>
                              <a:cubicBezTo>
                                <a:pt x="319" y="1824"/>
                                <a:pt x="320" y="1813"/>
                                <a:pt x="307" y="1809"/>
                              </a:cubicBezTo>
                              <a:cubicBezTo>
                                <a:pt x="287" y="1789"/>
                                <a:pt x="297" y="1773"/>
                                <a:pt x="262" y="1761"/>
                              </a:cubicBezTo>
                              <a:cubicBezTo>
                                <a:pt x="234" y="1740"/>
                                <a:pt x="229" y="1716"/>
                                <a:pt x="193" y="1710"/>
                              </a:cubicBezTo>
                              <a:cubicBezTo>
                                <a:pt x="188" y="1691"/>
                                <a:pt x="174" y="1663"/>
                                <a:pt x="163" y="1647"/>
                              </a:cubicBezTo>
                              <a:cubicBezTo>
                                <a:pt x="161" y="1635"/>
                                <a:pt x="159" y="1618"/>
                                <a:pt x="151" y="1608"/>
                              </a:cubicBezTo>
                              <a:cubicBezTo>
                                <a:pt x="146" y="1601"/>
                                <a:pt x="133" y="1590"/>
                                <a:pt x="133" y="1590"/>
                              </a:cubicBezTo>
                              <a:cubicBezTo>
                                <a:pt x="138" y="1565"/>
                                <a:pt x="130" y="1542"/>
                                <a:pt x="112" y="1524"/>
                              </a:cubicBezTo>
                              <a:cubicBezTo>
                                <a:pt x="125" y="1520"/>
                                <a:pt x="131" y="1523"/>
                                <a:pt x="142" y="1530"/>
                              </a:cubicBezTo>
                              <a:cubicBezTo>
                                <a:pt x="151" y="1543"/>
                                <a:pt x="151" y="1564"/>
                                <a:pt x="163" y="1575"/>
                              </a:cubicBezTo>
                              <a:cubicBezTo>
                                <a:pt x="171" y="1582"/>
                                <a:pt x="181" y="1587"/>
                                <a:pt x="190" y="1593"/>
                              </a:cubicBezTo>
                              <a:cubicBezTo>
                                <a:pt x="193" y="1595"/>
                                <a:pt x="199" y="1599"/>
                                <a:pt x="199" y="1599"/>
                              </a:cubicBezTo>
                              <a:cubicBezTo>
                                <a:pt x="203" y="1616"/>
                                <a:pt x="209" y="1609"/>
                                <a:pt x="217" y="1623"/>
                              </a:cubicBezTo>
                              <a:cubicBezTo>
                                <a:pt x="228" y="1642"/>
                                <a:pt x="224" y="1663"/>
                                <a:pt x="247" y="1671"/>
                              </a:cubicBezTo>
                              <a:cubicBezTo>
                                <a:pt x="252" y="1687"/>
                                <a:pt x="264" y="1705"/>
                                <a:pt x="274" y="1719"/>
                              </a:cubicBezTo>
                              <a:cubicBezTo>
                                <a:pt x="279" y="1742"/>
                                <a:pt x="286" y="1743"/>
                                <a:pt x="304" y="1755"/>
                              </a:cubicBezTo>
                              <a:cubicBezTo>
                                <a:pt x="339" y="1751"/>
                                <a:pt x="334" y="1752"/>
                                <a:pt x="316" y="1734"/>
                              </a:cubicBezTo>
                              <a:cubicBezTo>
                                <a:pt x="311" y="1718"/>
                                <a:pt x="295" y="1717"/>
                                <a:pt x="286" y="1704"/>
                              </a:cubicBezTo>
                              <a:cubicBezTo>
                                <a:pt x="275" y="1689"/>
                                <a:pt x="266" y="1672"/>
                                <a:pt x="253" y="1659"/>
                              </a:cubicBezTo>
                              <a:cubicBezTo>
                                <a:pt x="250" y="1650"/>
                                <a:pt x="231" y="1625"/>
                                <a:pt x="223" y="1620"/>
                              </a:cubicBezTo>
                              <a:cubicBezTo>
                                <a:pt x="216" y="1609"/>
                                <a:pt x="205" y="1585"/>
                                <a:pt x="193" y="1581"/>
                              </a:cubicBezTo>
                              <a:cubicBezTo>
                                <a:pt x="178" y="1566"/>
                                <a:pt x="163" y="1542"/>
                                <a:pt x="145" y="1530"/>
                              </a:cubicBezTo>
                              <a:cubicBezTo>
                                <a:pt x="137" y="1507"/>
                                <a:pt x="143" y="1517"/>
                                <a:pt x="130" y="1500"/>
                              </a:cubicBezTo>
                              <a:cubicBezTo>
                                <a:pt x="126" y="1488"/>
                                <a:pt x="114" y="1477"/>
                                <a:pt x="103" y="1470"/>
                              </a:cubicBezTo>
                              <a:cubicBezTo>
                                <a:pt x="98" y="1454"/>
                                <a:pt x="87" y="1441"/>
                                <a:pt x="82" y="1425"/>
                              </a:cubicBezTo>
                              <a:cubicBezTo>
                                <a:pt x="92" y="1354"/>
                                <a:pt x="60" y="1401"/>
                                <a:pt x="71" y="1330"/>
                              </a:cubicBezTo>
                              <a:cubicBezTo>
                                <a:pt x="65" y="1299"/>
                                <a:pt x="56" y="1263"/>
                                <a:pt x="46" y="1239"/>
                              </a:cubicBezTo>
                              <a:cubicBezTo>
                                <a:pt x="43" y="1232"/>
                                <a:pt x="25" y="1204"/>
                                <a:pt x="22" y="1182"/>
                              </a:cubicBezTo>
                              <a:cubicBezTo>
                                <a:pt x="19" y="1160"/>
                                <a:pt x="26" y="1124"/>
                                <a:pt x="25" y="1104"/>
                              </a:cubicBezTo>
                              <a:cubicBezTo>
                                <a:pt x="20" y="1086"/>
                                <a:pt x="23" y="1084"/>
                                <a:pt x="16" y="1062"/>
                              </a:cubicBezTo>
                              <a:cubicBezTo>
                                <a:pt x="15" y="1059"/>
                                <a:pt x="16" y="1014"/>
                                <a:pt x="16" y="1014"/>
                              </a:cubicBezTo>
                              <a:cubicBezTo>
                                <a:pt x="23" y="986"/>
                                <a:pt x="38" y="978"/>
                                <a:pt x="31" y="951"/>
                              </a:cubicBezTo>
                              <a:cubicBezTo>
                                <a:pt x="21" y="913"/>
                                <a:pt x="11" y="875"/>
                                <a:pt x="1" y="837"/>
                              </a:cubicBezTo>
                              <a:cubicBezTo>
                                <a:pt x="0" y="808"/>
                                <a:pt x="18" y="796"/>
                                <a:pt x="22" y="777"/>
                              </a:cubicBezTo>
                              <a:cubicBezTo>
                                <a:pt x="19" y="758"/>
                                <a:pt x="20" y="742"/>
                                <a:pt x="25" y="723"/>
                              </a:cubicBezTo>
                              <a:cubicBezTo>
                                <a:pt x="24" y="689"/>
                                <a:pt x="22" y="655"/>
                                <a:pt x="22" y="621"/>
                              </a:cubicBezTo>
                              <a:cubicBezTo>
                                <a:pt x="22" y="594"/>
                                <a:pt x="34" y="566"/>
                                <a:pt x="40" y="540"/>
                              </a:cubicBezTo>
                              <a:cubicBezTo>
                                <a:pt x="48" y="509"/>
                                <a:pt x="51" y="478"/>
                                <a:pt x="58" y="447"/>
                              </a:cubicBezTo>
                              <a:cubicBezTo>
                                <a:pt x="64" y="419"/>
                                <a:pt x="73" y="391"/>
                                <a:pt x="82" y="363"/>
                              </a:cubicBezTo>
                              <a:cubicBezTo>
                                <a:pt x="85" y="354"/>
                                <a:pt x="91" y="345"/>
                                <a:pt x="94" y="336"/>
                              </a:cubicBezTo>
                              <a:cubicBezTo>
                                <a:pt x="95" y="333"/>
                                <a:pt x="97" y="327"/>
                                <a:pt x="97" y="327"/>
                              </a:cubicBezTo>
                              <a:cubicBezTo>
                                <a:pt x="98" y="315"/>
                                <a:pt x="91" y="299"/>
                                <a:pt x="100" y="291"/>
                              </a:cubicBezTo>
                              <a:cubicBezTo>
                                <a:pt x="165" y="239"/>
                                <a:pt x="137" y="313"/>
                                <a:pt x="148" y="279"/>
                              </a:cubicBezTo>
                              <a:cubicBezTo>
                                <a:pt x="151" y="258"/>
                                <a:pt x="155" y="238"/>
                                <a:pt x="139" y="222"/>
                              </a:cubicBezTo>
                              <a:cubicBezTo>
                                <a:pt x="138" y="219"/>
                                <a:pt x="135" y="216"/>
                                <a:pt x="136" y="213"/>
                              </a:cubicBezTo>
                              <a:cubicBezTo>
                                <a:pt x="139" y="206"/>
                                <a:pt x="165" y="197"/>
                                <a:pt x="172" y="195"/>
                              </a:cubicBezTo>
                              <a:cubicBezTo>
                                <a:pt x="178" y="177"/>
                                <a:pt x="194" y="126"/>
                                <a:pt x="211" y="120"/>
                              </a:cubicBezTo>
                              <a:cubicBezTo>
                                <a:pt x="217" y="122"/>
                                <a:pt x="226" y="135"/>
                                <a:pt x="229" y="129"/>
                              </a:cubicBezTo>
                              <a:cubicBezTo>
                                <a:pt x="236" y="115"/>
                                <a:pt x="230" y="96"/>
                                <a:pt x="235" y="81"/>
                              </a:cubicBezTo>
                              <a:cubicBezTo>
                                <a:pt x="243" y="54"/>
                                <a:pt x="249" y="24"/>
                                <a:pt x="265" y="0"/>
                              </a:cubicBezTo>
                              <a:cubicBezTo>
                                <a:pt x="280" y="10"/>
                                <a:pt x="278" y="19"/>
                                <a:pt x="280" y="39"/>
                              </a:cubicBezTo>
                              <a:cubicBezTo>
                                <a:pt x="283" y="66"/>
                                <a:pt x="292" y="97"/>
                                <a:pt x="292" y="123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407" name="AutoShape 12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9600000" flipH="1">
                          <a:off x="2726" y="885"/>
                          <a:ext cx="45" cy="181"/>
                        </a:xfrm>
                        <a:prstGeom prst="lightningBolt">
                          <a:avLst/>
                        </a:prstGeom>
                        <a:solidFill>
                          <a:srgbClr val="ECD846"/>
                        </a:solidFill>
                        <a:ln w="9525">
                          <a:solidFill>
                            <a:srgbClr val="CC99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401" name="Freeform 1289"/>
                    <p:cNvSpPr>
                      <a:spLocks/>
                    </p:cNvSpPr>
                    <p:nvPr/>
                  </p:nvSpPr>
                  <p:spPr bwMode="auto">
                    <a:xfrm>
                      <a:off x="2860" y="2504"/>
                      <a:ext cx="185" cy="280"/>
                    </a:xfrm>
                    <a:custGeom>
                      <a:avLst/>
                      <a:gdLst>
                        <a:gd name="T0" fmla="*/ 180 w 185"/>
                        <a:gd name="T1" fmla="*/ 0 h 280"/>
                        <a:gd name="T2" fmla="*/ 172 w 185"/>
                        <a:gd name="T3" fmla="*/ 24 h 280"/>
                        <a:gd name="T4" fmla="*/ 148 w 185"/>
                        <a:gd name="T5" fmla="*/ 32 h 280"/>
                        <a:gd name="T6" fmla="*/ 100 w 185"/>
                        <a:gd name="T7" fmla="*/ 120 h 280"/>
                        <a:gd name="T8" fmla="*/ 44 w 185"/>
                        <a:gd name="T9" fmla="*/ 192 h 280"/>
                        <a:gd name="T10" fmla="*/ 36 w 185"/>
                        <a:gd name="T11" fmla="*/ 216 h 280"/>
                        <a:gd name="T12" fmla="*/ 12 w 185"/>
                        <a:gd name="T13" fmla="*/ 224 h 280"/>
                        <a:gd name="T14" fmla="*/ 44 w 185"/>
                        <a:gd name="T15" fmla="*/ 280 h 280"/>
                        <a:gd name="T16" fmla="*/ 108 w 185"/>
                        <a:gd name="T17" fmla="*/ 200 h 280"/>
                        <a:gd name="T18" fmla="*/ 140 w 185"/>
                        <a:gd name="T19" fmla="*/ 176 h 280"/>
                        <a:gd name="T20" fmla="*/ 164 w 185"/>
                        <a:gd name="T21" fmla="*/ 152 h 280"/>
                        <a:gd name="T22" fmla="*/ 164 w 185"/>
                        <a:gd name="T23" fmla="*/ 56 h 280"/>
                        <a:gd name="T24" fmla="*/ 164 w 185"/>
                        <a:gd name="T25" fmla="*/ 56 h 280"/>
                        <a:gd name="T26" fmla="*/ 180 w 185"/>
                        <a:gd name="T27" fmla="*/ 0 h 280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185"/>
                        <a:gd name="T43" fmla="*/ 0 h 280"/>
                        <a:gd name="T44" fmla="*/ 185 w 185"/>
                        <a:gd name="T45" fmla="*/ 280 h 280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185" h="280">
                          <a:moveTo>
                            <a:pt x="180" y="0"/>
                          </a:moveTo>
                          <a:cubicBezTo>
                            <a:pt x="177" y="8"/>
                            <a:pt x="178" y="18"/>
                            <a:pt x="172" y="24"/>
                          </a:cubicBezTo>
                          <a:cubicBezTo>
                            <a:pt x="166" y="30"/>
                            <a:pt x="153" y="25"/>
                            <a:pt x="148" y="32"/>
                          </a:cubicBezTo>
                          <a:cubicBezTo>
                            <a:pt x="112" y="82"/>
                            <a:pt x="150" y="87"/>
                            <a:pt x="100" y="120"/>
                          </a:cubicBezTo>
                          <a:cubicBezTo>
                            <a:pt x="90" y="149"/>
                            <a:pt x="44" y="192"/>
                            <a:pt x="44" y="192"/>
                          </a:cubicBezTo>
                          <a:cubicBezTo>
                            <a:pt x="41" y="200"/>
                            <a:pt x="42" y="210"/>
                            <a:pt x="36" y="216"/>
                          </a:cubicBezTo>
                          <a:cubicBezTo>
                            <a:pt x="30" y="222"/>
                            <a:pt x="15" y="216"/>
                            <a:pt x="12" y="224"/>
                          </a:cubicBezTo>
                          <a:cubicBezTo>
                            <a:pt x="0" y="259"/>
                            <a:pt x="24" y="267"/>
                            <a:pt x="44" y="280"/>
                          </a:cubicBezTo>
                          <a:cubicBezTo>
                            <a:pt x="89" y="265"/>
                            <a:pt x="93" y="245"/>
                            <a:pt x="108" y="200"/>
                          </a:cubicBezTo>
                          <a:cubicBezTo>
                            <a:pt x="112" y="187"/>
                            <a:pt x="130" y="185"/>
                            <a:pt x="140" y="176"/>
                          </a:cubicBezTo>
                          <a:cubicBezTo>
                            <a:pt x="149" y="169"/>
                            <a:pt x="156" y="160"/>
                            <a:pt x="164" y="152"/>
                          </a:cubicBezTo>
                          <a:cubicBezTo>
                            <a:pt x="185" y="88"/>
                            <a:pt x="185" y="120"/>
                            <a:pt x="164" y="56"/>
                          </a:cubicBezTo>
                          <a:cubicBezTo>
                            <a:pt x="169" y="37"/>
                            <a:pt x="175" y="19"/>
                            <a:pt x="180" y="0"/>
                          </a:cubicBezTo>
                          <a:close/>
                        </a:path>
                      </a:pathLst>
                    </a:custGeom>
                    <a:solidFill>
                      <a:srgbClr val="ECD846"/>
                    </a:solidFill>
                    <a:ln w="9525">
                      <a:solidFill>
                        <a:srgbClr val="CC99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914400">
                        <a:defRPr/>
                      </a:pPr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sp>
                <p:nvSpPr>
                  <p:cNvPr id="1399" name="Freeform 1398"/>
                  <p:cNvSpPr/>
                  <p:nvPr/>
                </p:nvSpPr>
                <p:spPr>
                  <a:xfrm>
                    <a:off x="3622876" y="1608881"/>
                    <a:ext cx="476041" cy="544010"/>
                  </a:xfrm>
                  <a:custGeom>
                    <a:avLst/>
                    <a:gdLst>
                      <a:gd name="connsiteX0" fmla="*/ 335666 w 476041"/>
                      <a:gd name="connsiteY0" fmla="*/ 416689 h 544010"/>
                      <a:gd name="connsiteX1" fmla="*/ 335666 w 476041"/>
                      <a:gd name="connsiteY1" fmla="*/ 416689 h 544010"/>
                      <a:gd name="connsiteX2" fmla="*/ 416689 w 476041"/>
                      <a:gd name="connsiteY2" fmla="*/ 532435 h 544010"/>
                      <a:gd name="connsiteX3" fmla="*/ 451413 w 476041"/>
                      <a:gd name="connsiteY3" fmla="*/ 544010 h 544010"/>
                      <a:gd name="connsiteX4" fmla="*/ 451413 w 476041"/>
                      <a:gd name="connsiteY4" fmla="*/ 370390 h 544010"/>
                      <a:gd name="connsiteX5" fmla="*/ 428263 w 476041"/>
                      <a:gd name="connsiteY5" fmla="*/ 347241 h 544010"/>
                      <a:gd name="connsiteX6" fmla="*/ 393539 w 476041"/>
                      <a:gd name="connsiteY6" fmla="*/ 335666 h 544010"/>
                      <a:gd name="connsiteX7" fmla="*/ 347240 w 476041"/>
                      <a:gd name="connsiteY7" fmla="*/ 289367 h 544010"/>
                      <a:gd name="connsiteX8" fmla="*/ 289367 w 476041"/>
                      <a:gd name="connsiteY8" fmla="*/ 243068 h 544010"/>
                      <a:gd name="connsiteX9" fmla="*/ 266218 w 476041"/>
                      <a:gd name="connsiteY9" fmla="*/ 208344 h 544010"/>
                      <a:gd name="connsiteX10" fmla="*/ 208344 w 476041"/>
                      <a:gd name="connsiteY10" fmla="*/ 162046 h 544010"/>
                      <a:gd name="connsiteX11" fmla="*/ 138896 w 476041"/>
                      <a:gd name="connsiteY11" fmla="*/ 115747 h 544010"/>
                      <a:gd name="connsiteX12" fmla="*/ 115747 w 476041"/>
                      <a:gd name="connsiteY12" fmla="*/ 81023 h 544010"/>
                      <a:gd name="connsiteX13" fmla="*/ 81023 w 476041"/>
                      <a:gd name="connsiteY13" fmla="*/ 69448 h 544010"/>
                      <a:gd name="connsiteX14" fmla="*/ 69448 w 476041"/>
                      <a:gd name="connsiteY14" fmla="*/ 34724 h 544010"/>
                      <a:gd name="connsiteX15" fmla="*/ 34724 w 476041"/>
                      <a:gd name="connsiteY15" fmla="*/ 23149 h 544010"/>
                      <a:gd name="connsiteX16" fmla="*/ 0 w 476041"/>
                      <a:gd name="connsiteY16" fmla="*/ 0 h 544010"/>
                      <a:gd name="connsiteX17" fmla="*/ 11575 w 476041"/>
                      <a:gd name="connsiteY17" fmla="*/ 92597 h 544010"/>
                      <a:gd name="connsiteX18" fmla="*/ 34724 w 476041"/>
                      <a:gd name="connsiteY18" fmla="*/ 115747 h 544010"/>
                      <a:gd name="connsiteX19" fmla="*/ 57873 w 476041"/>
                      <a:gd name="connsiteY19" fmla="*/ 196770 h 544010"/>
                      <a:gd name="connsiteX20" fmla="*/ 81023 w 476041"/>
                      <a:gd name="connsiteY20" fmla="*/ 231494 h 544010"/>
                      <a:gd name="connsiteX21" fmla="*/ 115747 w 476041"/>
                      <a:gd name="connsiteY21" fmla="*/ 300942 h 544010"/>
                      <a:gd name="connsiteX22" fmla="*/ 185195 w 476041"/>
                      <a:gd name="connsiteY22" fmla="*/ 324091 h 544010"/>
                      <a:gd name="connsiteX23" fmla="*/ 254643 w 476041"/>
                      <a:gd name="connsiteY23" fmla="*/ 358815 h 544010"/>
                      <a:gd name="connsiteX24" fmla="*/ 289367 w 476041"/>
                      <a:gd name="connsiteY24" fmla="*/ 370390 h 544010"/>
                      <a:gd name="connsiteX25" fmla="*/ 324091 w 476041"/>
                      <a:gd name="connsiteY25" fmla="*/ 393539 h 544010"/>
                      <a:gd name="connsiteX26" fmla="*/ 335666 w 476041"/>
                      <a:gd name="connsiteY26" fmla="*/ 416689 h 544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476041" h="544010">
                        <a:moveTo>
                          <a:pt x="335666" y="416689"/>
                        </a:moveTo>
                        <a:lnTo>
                          <a:pt x="335666" y="416689"/>
                        </a:lnTo>
                        <a:cubicBezTo>
                          <a:pt x="370702" y="486759"/>
                          <a:pt x="360300" y="504240"/>
                          <a:pt x="416689" y="532435"/>
                        </a:cubicBezTo>
                        <a:cubicBezTo>
                          <a:pt x="427602" y="537891"/>
                          <a:pt x="439838" y="540152"/>
                          <a:pt x="451413" y="544010"/>
                        </a:cubicBezTo>
                        <a:cubicBezTo>
                          <a:pt x="474516" y="474697"/>
                          <a:pt x="476041" y="485320"/>
                          <a:pt x="451413" y="370390"/>
                        </a:cubicBezTo>
                        <a:cubicBezTo>
                          <a:pt x="449126" y="359719"/>
                          <a:pt x="437621" y="352856"/>
                          <a:pt x="428263" y="347241"/>
                        </a:cubicBezTo>
                        <a:cubicBezTo>
                          <a:pt x="417801" y="340964"/>
                          <a:pt x="405114" y="339524"/>
                          <a:pt x="393539" y="335666"/>
                        </a:cubicBezTo>
                        <a:cubicBezTo>
                          <a:pt x="378106" y="320233"/>
                          <a:pt x="365400" y="301474"/>
                          <a:pt x="347240" y="289367"/>
                        </a:cubicBezTo>
                        <a:cubicBezTo>
                          <a:pt x="321454" y="272177"/>
                          <a:pt x="308217" y="266632"/>
                          <a:pt x="289367" y="243068"/>
                        </a:cubicBezTo>
                        <a:cubicBezTo>
                          <a:pt x="280677" y="232205"/>
                          <a:pt x="274908" y="219207"/>
                          <a:pt x="266218" y="208344"/>
                        </a:cubicBezTo>
                        <a:cubicBezTo>
                          <a:pt x="241377" y="177293"/>
                          <a:pt x="241765" y="188783"/>
                          <a:pt x="208344" y="162046"/>
                        </a:cubicBezTo>
                        <a:cubicBezTo>
                          <a:pt x="149426" y="114911"/>
                          <a:pt x="232221" y="162408"/>
                          <a:pt x="138896" y="115747"/>
                        </a:cubicBezTo>
                        <a:cubicBezTo>
                          <a:pt x="131180" y="104172"/>
                          <a:pt x="126610" y="89713"/>
                          <a:pt x="115747" y="81023"/>
                        </a:cubicBezTo>
                        <a:cubicBezTo>
                          <a:pt x="106220" y="73401"/>
                          <a:pt x="89650" y="78075"/>
                          <a:pt x="81023" y="69448"/>
                        </a:cubicBezTo>
                        <a:cubicBezTo>
                          <a:pt x="72396" y="60821"/>
                          <a:pt x="78075" y="43351"/>
                          <a:pt x="69448" y="34724"/>
                        </a:cubicBezTo>
                        <a:cubicBezTo>
                          <a:pt x="60821" y="26097"/>
                          <a:pt x="45637" y="28605"/>
                          <a:pt x="34724" y="23149"/>
                        </a:cubicBezTo>
                        <a:cubicBezTo>
                          <a:pt x="22282" y="16928"/>
                          <a:pt x="11575" y="7716"/>
                          <a:pt x="0" y="0"/>
                        </a:cubicBezTo>
                        <a:cubicBezTo>
                          <a:pt x="3858" y="30866"/>
                          <a:pt x="2637" y="62803"/>
                          <a:pt x="11575" y="92597"/>
                        </a:cubicBezTo>
                        <a:cubicBezTo>
                          <a:pt x="14711" y="103050"/>
                          <a:pt x="29109" y="106389"/>
                          <a:pt x="34724" y="115747"/>
                        </a:cubicBezTo>
                        <a:cubicBezTo>
                          <a:pt x="45991" y="134525"/>
                          <a:pt x="50301" y="179102"/>
                          <a:pt x="57873" y="196770"/>
                        </a:cubicBezTo>
                        <a:cubicBezTo>
                          <a:pt x="63353" y="209556"/>
                          <a:pt x="73306" y="219919"/>
                          <a:pt x="81023" y="231494"/>
                        </a:cubicBezTo>
                        <a:cubicBezTo>
                          <a:pt x="87330" y="250416"/>
                          <a:pt x="96850" y="289132"/>
                          <a:pt x="115747" y="300942"/>
                        </a:cubicBezTo>
                        <a:cubicBezTo>
                          <a:pt x="136440" y="313875"/>
                          <a:pt x="162046" y="316375"/>
                          <a:pt x="185195" y="324091"/>
                        </a:cubicBezTo>
                        <a:cubicBezTo>
                          <a:pt x="272470" y="353183"/>
                          <a:pt x="164897" y="313942"/>
                          <a:pt x="254643" y="358815"/>
                        </a:cubicBezTo>
                        <a:cubicBezTo>
                          <a:pt x="265556" y="364271"/>
                          <a:pt x="278454" y="364934"/>
                          <a:pt x="289367" y="370390"/>
                        </a:cubicBezTo>
                        <a:cubicBezTo>
                          <a:pt x="301809" y="376611"/>
                          <a:pt x="313228" y="384849"/>
                          <a:pt x="324091" y="393539"/>
                        </a:cubicBezTo>
                        <a:cubicBezTo>
                          <a:pt x="356438" y="419417"/>
                          <a:pt x="333737" y="412831"/>
                          <a:pt x="335666" y="416689"/>
                        </a:cubicBezTo>
                        <a:close/>
                      </a:path>
                    </a:pathLst>
                  </a:custGeom>
                  <a:solidFill>
                    <a:srgbClr val="ECD846"/>
                  </a:solidFill>
                  <a:ln>
                    <a:solidFill>
                      <a:srgbClr val="CC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</p:grpSp>
          <p:grpSp>
            <p:nvGrpSpPr>
              <p:cNvPr id="1031" name="Group 166"/>
              <p:cNvGrpSpPr/>
              <p:nvPr/>
            </p:nvGrpSpPr>
            <p:grpSpPr>
              <a:xfrm rot="2549240">
                <a:off x="3644280" y="1853208"/>
                <a:ext cx="376580" cy="1224136"/>
                <a:chOff x="3491880" y="1700808"/>
                <a:chExt cx="376580" cy="1224136"/>
              </a:xfrm>
            </p:grpSpPr>
            <p:grpSp>
              <p:nvGrpSpPr>
                <p:cNvPr id="1032" name="Group 143"/>
                <p:cNvGrpSpPr/>
                <p:nvPr/>
              </p:nvGrpSpPr>
              <p:grpSpPr>
                <a:xfrm>
                  <a:off x="3491880" y="2276872"/>
                  <a:ext cx="304572" cy="648072"/>
                  <a:chOff x="3622876" y="1044283"/>
                  <a:chExt cx="1960756" cy="3563452"/>
                </a:xfrm>
              </p:grpSpPr>
              <p:grpSp>
                <p:nvGrpSpPr>
                  <p:cNvPr id="1034" name="Group 1280"/>
                  <p:cNvGrpSpPr>
                    <a:grpSpLocks/>
                  </p:cNvGrpSpPr>
                  <p:nvPr/>
                </p:nvGrpSpPr>
                <p:grpSpPr bwMode="auto">
                  <a:xfrm rot="18992529" flipH="1" flipV="1">
                    <a:off x="4245701" y="1044283"/>
                    <a:ext cx="1337931" cy="3563452"/>
                    <a:chOff x="2440" y="885"/>
                    <a:chExt cx="758" cy="2167"/>
                  </a:xfrm>
                </p:grpSpPr>
                <p:grpSp>
                  <p:nvGrpSpPr>
                    <p:cNvPr id="1037" name="Group 12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40" y="885"/>
                      <a:ext cx="758" cy="2167"/>
                      <a:chOff x="2431" y="885"/>
                      <a:chExt cx="758" cy="2167"/>
                    </a:xfrm>
                  </p:grpSpPr>
                  <p:sp>
                    <p:nvSpPr>
                      <p:cNvPr id="1390" name="Freeform 12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09" y="1037"/>
                        <a:ext cx="480" cy="1028"/>
                      </a:xfrm>
                      <a:custGeom>
                        <a:avLst/>
                        <a:gdLst>
                          <a:gd name="T0" fmla="*/ 471 w 480"/>
                          <a:gd name="T1" fmla="*/ 1017 h 1028"/>
                          <a:gd name="T2" fmla="*/ 468 w 480"/>
                          <a:gd name="T3" fmla="*/ 993 h 1028"/>
                          <a:gd name="T4" fmla="*/ 474 w 480"/>
                          <a:gd name="T5" fmla="*/ 957 h 1028"/>
                          <a:gd name="T6" fmla="*/ 468 w 480"/>
                          <a:gd name="T7" fmla="*/ 882 h 1028"/>
                          <a:gd name="T8" fmla="*/ 477 w 480"/>
                          <a:gd name="T9" fmla="*/ 816 h 1028"/>
                          <a:gd name="T10" fmla="*/ 474 w 480"/>
                          <a:gd name="T11" fmla="*/ 807 h 1028"/>
                          <a:gd name="T12" fmla="*/ 459 w 480"/>
                          <a:gd name="T13" fmla="*/ 750 h 1028"/>
                          <a:gd name="T14" fmla="*/ 459 w 480"/>
                          <a:gd name="T15" fmla="*/ 705 h 1028"/>
                          <a:gd name="T16" fmla="*/ 450 w 480"/>
                          <a:gd name="T17" fmla="*/ 708 h 1028"/>
                          <a:gd name="T18" fmla="*/ 456 w 480"/>
                          <a:gd name="T19" fmla="*/ 699 h 1028"/>
                          <a:gd name="T20" fmla="*/ 450 w 480"/>
                          <a:gd name="T21" fmla="*/ 669 h 1028"/>
                          <a:gd name="T22" fmla="*/ 444 w 480"/>
                          <a:gd name="T23" fmla="*/ 591 h 1028"/>
                          <a:gd name="T24" fmla="*/ 429 w 480"/>
                          <a:gd name="T25" fmla="*/ 510 h 1028"/>
                          <a:gd name="T26" fmla="*/ 432 w 480"/>
                          <a:gd name="T27" fmla="*/ 480 h 1028"/>
                          <a:gd name="T28" fmla="*/ 423 w 480"/>
                          <a:gd name="T29" fmla="*/ 483 h 1028"/>
                          <a:gd name="T30" fmla="*/ 408 w 480"/>
                          <a:gd name="T31" fmla="*/ 438 h 1028"/>
                          <a:gd name="T32" fmla="*/ 384 w 480"/>
                          <a:gd name="T33" fmla="*/ 408 h 1028"/>
                          <a:gd name="T34" fmla="*/ 372 w 480"/>
                          <a:gd name="T35" fmla="*/ 336 h 1028"/>
                          <a:gd name="T36" fmla="*/ 351 w 480"/>
                          <a:gd name="T37" fmla="*/ 330 h 1028"/>
                          <a:gd name="T38" fmla="*/ 345 w 480"/>
                          <a:gd name="T39" fmla="*/ 294 h 1028"/>
                          <a:gd name="T40" fmla="*/ 312 w 480"/>
                          <a:gd name="T41" fmla="*/ 222 h 1028"/>
                          <a:gd name="T42" fmla="*/ 306 w 480"/>
                          <a:gd name="T43" fmla="*/ 174 h 1028"/>
                          <a:gd name="T44" fmla="*/ 297 w 480"/>
                          <a:gd name="T45" fmla="*/ 177 h 1028"/>
                          <a:gd name="T46" fmla="*/ 291 w 480"/>
                          <a:gd name="T47" fmla="*/ 186 h 1028"/>
                          <a:gd name="T48" fmla="*/ 279 w 480"/>
                          <a:gd name="T49" fmla="*/ 156 h 1028"/>
                          <a:gd name="T50" fmla="*/ 246 w 480"/>
                          <a:gd name="T51" fmla="*/ 147 h 1028"/>
                          <a:gd name="T52" fmla="*/ 225 w 480"/>
                          <a:gd name="T53" fmla="*/ 132 h 1028"/>
                          <a:gd name="T54" fmla="*/ 201 w 480"/>
                          <a:gd name="T55" fmla="*/ 105 h 1028"/>
                          <a:gd name="T56" fmla="*/ 159 w 480"/>
                          <a:gd name="T57" fmla="*/ 96 h 1028"/>
                          <a:gd name="T58" fmla="*/ 102 w 480"/>
                          <a:gd name="T59" fmla="*/ 63 h 1028"/>
                          <a:gd name="T60" fmla="*/ 78 w 480"/>
                          <a:gd name="T61" fmla="*/ 33 h 1028"/>
                          <a:gd name="T62" fmla="*/ 51 w 480"/>
                          <a:gd name="T63" fmla="*/ 12 h 1028"/>
                          <a:gd name="T64" fmla="*/ 33 w 480"/>
                          <a:gd name="T65" fmla="*/ 0 h 1028"/>
                          <a:gd name="T66" fmla="*/ 21 w 480"/>
                          <a:gd name="T67" fmla="*/ 48 h 1028"/>
                          <a:gd name="T68" fmla="*/ 48 w 480"/>
                          <a:gd name="T69" fmla="*/ 132 h 1028"/>
                          <a:gd name="T70" fmla="*/ 117 w 480"/>
                          <a:gd name="T71" fmla="*/ 108 h 1028"/>
                          <a:gd name="T72" fmla="*/ 126 w 480"/>
                          <a:gd name="T73" fmla="*/ 120 h 1028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w 480"/>
                          <a:gd name="T112" fmla="*/ 0 h 1028"/>
                          <a:gd name="T113" fmla="*/ 480 w 480"/>
                          <a:gd name="T114" fmla="*/ 1028 h 1028"/>
                        </a:gdLst>
                        <a:ahLst/>
                        <a:cxnLst>
                          <a:cxn ang="T74">
                            <a:pos x="T0" y="T1"/>
                          </a:cxn>
                          <a:cxn ang="T75">
                            <a:pos x="T2" y="T3"/>
                          </a:cxn>
                          <a:cxn ang="T76">
                            <a:pos x="T4" y="T5"/>
                          </a:cxn>
                          <a:cxn ang="T77">
                            <a:pos x="T6" y="T7"/>
                          </a:cxn>
                          <a:cxn ang="T78">
                            <a:pos x="T8" y="T9"/>
                          </a:cxn>
                          <a:cxn ang="T79">
                            <a:pos x="T10" y="T11"/>
                          </a:cxn>
                          <a:cxn ang="T80">
                            <a:pos x="T12" y="T13"/>
                          </a:cxn>
                          <a:cxn ang="T81">
                            <a:pos x="T14" y="T15"/>
                          </a:cxn>
                          <a:cxn ang="T82">
                            <a:pos x="T16" y="T17"/>
                          </a:cxn>
                          <a:cxn ang="T83">
                            <a:pos x="T18" y="T19"/>
                          </a:cxn>
                          <a:cxn ang="T84">
                            <a:pos x="T20" y="T21"/>
                          </a:cxn>
                          <a:cxn ang="T85">
                            <a:pos x="T22" y="T23"/>
                          </a:cxn>
                          <a:cxn ang="T86">
                            <a:pos x="T24" y="T25"/>
                          </a:cxn>
                          <a:cxn ang="T87">
                            <a:pos x="T26" y="T27"/>
                          </a:cxn>
                          <a:cxn ang="T88">
                            <a:pos x="T28" y="T29"/>
                          </a:cxn>
                          <a:cxn ang="T89">
                            <a:pos x="T30" y="T31"/>
                          </a:cxn>
                          <a:cxn ang="T90">
                            <a:pos x="T32" y="T33"/>
                          </a:cxn>
                          <a:cxn ang="T91">
                            <a:pos x="T34" y="T35"/>
                          </a:cxn>
                          <a:cxn ang="T92">
                            <a:pos x="T36" y="T37"/>
                          </a:cxn>
                          <a:cxn ang="T93">
                            <a:pos x="T38" y="T39"/>
                          </a:cxn>
                          <a:cxn ang="T94">
                            <a:pos x="T40" y="T41"/>
                          </a:cxn>
                          <a:cxn ang="T95">
                            <a:pos x="T42" y="T43"/>
                          </a:cxn>
                          <a:cxn ang="T96">
                            <a:pos x="T44" y="T45"/>
                          </a:cxn>
                          <a:cxn ang="T97">
                            <a:pos x="T46" y="T47"/>
                          </a:cxn>
                          <a:cxn ang="T98">
                            <a:pos x="T48" y="T49"/>
                          </a:cxn>
                          <a:cxn ang="T99">
                            <a:pos x="T50" y="T51"/>
                          </a:cxn>
                          <a:cxn ang="T100">
                            <a:pos x="T52" y="T53"/>
                          </a:cxn>
                          <a:cxn ang="T101">
                            <a:pos x="T54" y="T55"/>
                          </a:cxn>
                          <a:cxn ang="T102">
                            <a:pos x="T56" y="T57"/>
                          </a:cxn>
                          <a:cxn ang="T103">
                            <a:pos x="T58" y="T59"/>
                          </a:cxn>
                          <a:cxn ang="T104">
                            <a:pos x="T60" y="T61"/>
                          </a:cxn>
                          <a:cxn ang="T105">
                            <a:pos x="T62" y="T63"/>
                          </a:cxn>
                          <a:cxn ang="T106">
                            <a:pos x="T64" y="T65"/>
                          </a:cxn>
                          <a:cxn ang="T107">
                            <a:pos x="T66" y="T67"/>
                          </a:cxn>
                          <a:cxn ang="T108">
                            <a:pos x="T68" y="T69"/>
                          </a:cxn>
                          <a:cxn ang="T109">
                            <a:pos x="T70" y="T71"/>
                          </a:cxn>
                          <a:cxn ang="T110">
                            <a:pos x="T72" y="T73"/>
                          </a:cxn>
                        </a:cxnLst>
                        <a:rect l="T111" t="T112" r="T113" b="T114"/>
                        <a:pathLst>
                          <a:path w="480" h="1028">
                            <a:moveTo>
                              <a:pt x="471" y="1017"/>
                            </a:moveTo>
                            <a:cubicBezTo>
                              <a:pt x="480" y="983"/>
                              <a:pt x="471" y="1028"/>
                              <a:pt x="468" y="993"/>
                            </a:cubicBezTo>
                            <a:cubicBezTo>
                              <a:pt x="467" y="982"/>
                              <a:pt x="471" y="968"/>
                              <a:pt x="474" y="957"/>
                            </a:cubicBezTo>
                            <a:cubicBezTo>
                              <a:pt x="470" y="931"/>
                              <a:pt x="476" y="907"/>
                              <a:pt x="468" y="882"/>
                            </a:cubicBezTo>
                            <a:cubicBezTo>
                              <a:pt x="470" y="860"/>
                              <a:pt x="474" y="838"/>
                              <a:pt x="477" y="816"/>
                            </a:cubicBezTo>
                            <a:cubicBezTo>
                              <a:pt x="476" y="813"/>
                              <a:pt x="474" y="810"/>
                              <a:pt x="474" y="807"/>
                            </a:cubicBezTo>
                            <a:cubicBezTo>
                              <a:pt x="474" y="782"/>
                              <a:pt x="461" y="775"/>
                              <a:pt x="459" y="750"/>
                            </a:cubicBezTo>
                            <a:cubicBezTo>
                              <a:pt x="458" y="739"/>
                              <a:pt x="459" y="705"/>
                              <a:pt x="459" y="705"/>
                            </a:cubicBezTo>
                            <a:cubicBezTo>
                              <a:pt x="456" y="706"/>
                              <a:pt x="451" y="711"/>
                              <a:pt x="450" y="708"/>
                            </a:cubicBezTo>
                            <a:cubicBezTo>
                              <a:pt x="448" y="705"/>
                              <a:pt x="456" y="703"/>
                              <a:pt x="456" y="699"/>
                            </a:cubicBezTo>
                            <a:cubicBezTo>
                              <a:pt x="457" y="688"/>
                              <a:pt x="453" y="679"/>
                              <a:pt x="450" y="669"/>
                            </a:cubicBezTo>
                            <a:cubicBezTo>
                              <a:pt x="453" y="642"/>
                              <a:pt x="453" y="617"/>
                              <a:pt x="444" y="591"/>
                            </a:cubicBezTo>
                            <a:cubicBezTo>
                              <a:pt x="459" y="547"/>
                              <a:pt x="462" y="546"/>
                              <a:pt x="429" y="510"/>
                            </a:cubicBezTo>
                            <a:cubicBezTo>
                              <a:pt x="428" y="519"/>
                              <a:pt x="435" y="472"/>
                              <a:pt x="432" y="480"/>
                            </a:cubicBezTo>
                            <a:cubicBezTo>
                              <a:pt x="431" y="483"/>
                              <a:pt x="424" y="486"/>
                              <a:pt x="423" y="483"/>
                            </a:cubicBezTo>
                            <a:cubicBezTo>
                              <a:pt x="408" y="434"/>
                              <a:pt x="437" y="445"/>
                              <a:pt x="408" y="438"/>
                            </a:cubicBezTo>
                            <a:cubicBezTo>
                              <a:pt x="400" y="428"/>
                              <a:pt x="391" y="419"/>
                              <a:pt x="384" y="408"/>
                            </a:cubicBezTo>
                            <a:cubicBezTo>
                              <a:pt x="382" y="394"/>
                              <a:pt x="382" y="346"/>
                              <a:pt x="372" y="336"/>
                            </a:cubicBezTo>
                            <a:cubicBezTo>
                              <a:pt x="367" y="331"/>
                              <a:pt x="358" y="332"/>
                              <a:pt x="351" y="330"/>
                            </a:cubicBezTo>
                            <a:cubicBezTo>
                              <a:pt x="347" y="315"/>
                              <a:pt x="353" y="307"/>
                              <a:pt x="345" y="294"/>
                            </a:cubicBezTo>
                            <a:cubicBezTo>
                              <a:pt x="345" y="291"/>
                              <a:pt x="341" y="212"/>
                              <a:pt x="312" y="222"/>
                            </a:cubicBezTo>
                            <a:cubicBezTo>
                              <a:pt x="305" y="202"/>
                              <a:pt x="312" y="168"/>
                              <a:pt x="306" y="174"/>
                            </a:cubicBezTo>
                            <a:cubicBezTo>
                              <a:pt x="304" y="176"/>
                              <a:pt x="299" y="175"/>
                              <a:pt x="297" y="177"/>
                            </a:cubicBezTo>
                            <a:cubicBezTo>
                              <a:pt x="295" y="179"/>
                              <a:pt x="283" y="211"/>
                              <a:pt x="291" y="186"/>
                            </a:cubicBezTo>
                            <a:cubicBezTo>
                              <a:pt x="289" y="177"/>
                              <a:pt x="287" y="162"/>
                              <a:pt x="279" y="156"/>
                            </a:cubicBezTo>
                            <a:cubicBezTo>
                              <a:pt x="270" y="149"/>
                              <a:pt x="246" y="147"/>
                              <a:pt x="246" y="147"/>
                            </a:cubicBezTo>
                            <a:cubicBezTo>
                              <a:pt x="240" y="141"/>
                              <a:pt x="231" y="138"/>
                              <a:pt x="225" y="132"/>
                            </a:cubicBezTo>
                            <a:cubicBezTo>
                              <a:pt x="213" y="120"/>
                              <a:pt x="218" y="114"/>
                              <a:pt x="201" y="105"/>
                            </a:cubicBezTo>
                            <a:cubicBezTo>
                              <a:pt x="182" y="110"/>
                              <a:pt x="176" y="102"/>
                              <a:pt x="159" y="96"/>
                            </a:cubicBezTo>
                            <a:cubicBezTo>
                              <a:pt x="143" y="80"/>
                              <a:pt x="119" y="78"/>
                              <a:pt x="102" y="63"/>
                            </a:cubicBezTo>
                            <a:cubicBezTo>
                              <a:pt x="64" y="29"/>
                              <a:pt x="97" y="59"/>
                              <a:pt x="78" y="33"/>
                            </a:cubicBezTo>
                            <a:cubicBezTo>
                              <a:pt x="72" y="24"/>
                              <a:pt x="59" y="18"/>
                              <a:pt x="51" y="12"/>
                            </a:cubicBezTo>
                            <a:cubicBezTo>
                              <a:pt x="45" y="8"/>
                              <a:pt x="33" y="0"/>
                              <a:pt x="33" y="0"/>
                            </a:cubicBezTo>
                            <a:cubicBezTo>
                              <a:pt x="0" y="11"/>
                              <a:pt x="11" y="11"/>
                              <a:pt x="21" y="48"/>
                            </a:cubicBezTo>
                            <a:cubicBezTo>
                              <a:pt x="23" y="55"/>
                              <a:pt x="41" y="129"/>
                              <a:pt x="48" y="132"/>
                            </a:cubicBezTo>
                            <a:cubicBezTo>
                              <a:pt x="78" y="126"/>
                              <a:pt x="90" y="103"/>
                              <a:pt x="117" y="108"/>
                            </a:cubicBezTo>
                            <a:cubicBezTo>
                              <a:pt x="124" y="118"/>
                              <a:pt x="120" y="114"/>
                              <a:pt x="126" y="120"/>
                            </a:cubicBezTo>
                          </a:path>
                        </a:pathLst>
                      </a:custGeom>
                      <a:solidFill>
                        <a:srgbClr val="ECD846"/>
                      </a:solidFill>
                      <a:ln w="25400">
                        <a:solidFill>
                          <a:srgbClr val="CC99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1042" name="Group 128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31" y="885"/>
                        <a:ext cx="758" cy="2167"/>
                        <a:chOff x="2431" y="885"/>
                        <a:chExt cx="758" cy="2167"/>
                      </a:xfrm>
                    </p:grpSpPr>
                    <p:sp>
                      <p:nvSpPr>
                        <p:cNvPr id="1392" name="Oval 12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76" y="1157"/>
                          <a:ext cx="681" cy="1542"/>
                        </a:xfrm>
                        <a:prstGeom prst="ellipse">
                          <a:avLst/>
                        </a:pr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393" name="Freeform 128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895" y="2048"/>
                          <a:ext cx="294" cy="993"/>
                        </a:xfrm>
                        <a:custGeom>
                          <a:avLst/>
                          <a:gdLst>
                            <a:gd name="T0" fmla="*/ 0 w 294"/>
                            <a:gd name="T1" fmla="*/ 993 h 993"/>
                            <a:gd name="T2" fmla="*/ 15 w 294"/>
                            <a:gd name="T3" fmla="*/ 942 h 993"/>
                            <a:gd name="T4" fmla="*/ 30 w 294"/>
                            <a:gd name="T5" fmla="*/ 921 h 993"/>
                            <a:gd name="T6" fmla="*/ 51 w 294"/>
                            <a:gd name="T7" fmla="*/ 897 h 993"/>
                            <a:gd name="T8" fmla="*/ 66 w 294"/>
                            <a:gd name="T9" fmla="*/ 855 h 993"/>
                            <a:gd name="T10" fmla="*/ 78 w 294"/>
                            <a:gd name="T11" fmla="*/ 837 h 993"/>
                            <a:gd name="T12" fmla="*/ 84 w 294"/>
                            <a:gd name="T13" fmla="*/ 828 h 993"/>
                            <a:gd name="T14" fmla="*/ 108 w 294"/>
                            <a:gd name="T15" fmla="*/ 795 h 993"/>
                            <a:gd name="T16" fmla="*/ 129 w 294"/>
                            <a:gd name="T17" fmla="*/ 714 h 993"/>
                            <a:gd name="T18" fmla="*/ 147 w 294"/>
                            <a:gd name="T19" fmla="*/ 675 h 993"/>
                            <a:gd name="T20" fmla="*/ 162 w 294"/>
                            <a:gd name="T21" fmla="*/ 627 h 993"/>
                            <a:gd name="T22" fmla="*/ 204 w 294"/>
                            <a:gd name="T23" fmla="*/ 519 h 993"/>
                            <a:gd name="T24" fmla="*/ 141 w 294"/>
                            <a:gd name="T25" fmla="*/ 543 h 993"/>
                            <a:gd name="T26" fmla="*/ 99 w 294"/>
                            <a:gd name="T27" fmla="*/ 597 h 993"/>
                            <a:gd name="T28" fmla="*/ 81 w 294"/>
                            <a:gd name="T29" fmla="*/ 672 h 993"/>
                            <a:gd name="T30" fmla="*/ 69 w 294"/>
                            <a:gd name="T31" fmla="*/ 690 h 993"/>
                            <a:gd name="T32" fmla="*/ 78 w 294"/>
                            <a:gd name="T33" fmla="*/ 708 h 993"/>
                            <a:gd name="T34" fmla="*/ 45 w 294"/>
                            <a:gd name="T35" fmla="*/ 765 h 993"/>
                            <a:gd name="T36" fmla="*/ 42 w 294"/>
                            <a:gd name="T37" fmla="*/ 789 h 993"/>
                            <a:gd name="T38" fmla="*/ 39 w 294"/>
                            <a:gd name="T39" fmla="*/ 801 h 993"/>
                            <a:gd name="T40" fmla="*/ 15 w 294"/>
                            <a:gd name="T41" fmla="*/ 753 h 993"/>
                            <a:gd name="T42" fmla="*/ 51 w 294"/>
                            <a:gd name="T43" fmla="*/ 696 h 993"/>
                            <a:gd name="T44" fmla="*/ 69 w 294"/>
                            <a:gd name="T45" fmla="*/ 675 h 993"/>
                            <a:gd name="T46" fmla="*/ 114 w 294"/>
                            <a:gd name="T47" fmla="*/ 612 h 993"/>
                            <a:gd name="T48" fmla="*/ 129 w 294"/>
                            <a:gd name="T49" fmla="*/ 597 h 993"/>
                            <a:gd name="T50" fmla="*/ 141 w 294"/>
                            <a:gd name="T51" fmla="*/ 567 h 993"/>
                            <a:gd name="T52" fmla="*/ 153 w 294"/>
                            <a:gd name="T53" fmla="*/ 525 h 993"/>
                            <a:gd name="T54" fmla="*/ 168 w 294"/>
                            <a:gd name="T55" fmla="*/ 507 h 993"/>
                            <a:gd name="T56" fmla="*/ 174 w 294"/>
                            <a:gd name="T57" fmla="*/ 489 h 993"/>
                            <a:gd name="T58" fmla="*/ 180 w 294"/>
                            <a:gd name="T59" fmla="*/ 477 h 993"/>
                            <a:gd name="T60" fmla="*/ 210 w 294"/>
                            <a:gd name="T61" fmla="*/ 417 h 993"/>
                            <a:gd name="T62" fmla="*/ 225 w 294"/>
                            <a:gd name="T63" fmla="*/ 387 h 993"/>
                            <a:gd name="T64" fmla="*/ 231 w 294"/>
                            <a:gd name="T65" fmla="*/ 369 h 993"/>
                            <a:gd name="T66" fmla="*/ 234 w 294"/>
                            <a:gd name="T67" fmla="*/ 324 h 993"/>
                            <a:gd name="T68" fmla="*/ 246 w 294"/>
                            <a:gd name="T69" fmla="*/ 306 h 993"/>
                            <a:gd name="T70" fmla="*/ 252 w 294"/>
                            <a:gd name="T71" fmla="*/ 288 h 993"/>
                            <a:gd name="T72" fmla="*/ 261 w 294"/>
                            <a:gd name="T73" fmla="*/ 216 h 993"/>
                            <a:gd name="T74" fmla="*/ 279 w 294"/>
                            <a:gd name="T75" fmla="*/ 189 h 993"/>
                            <a:gd name="T76" fmla="*/ 261 w 294"/>
                            <a:gd name="T77" fmla="*/ 168 h 993"/>
                            <a:gd name="T78" fmla="*/ 282 w 294"/>
                            <a:gd name="T79" fmla="*/ 132 h 993"/>
                            <a:gd name="T80" fmla="*/ 294 w 294"/>
                            <a:gd name="T81" fmla="*/ 105 h 993"/>
                            <a:gd name="T82" fmla="*/ 279 w 294"/>
                            <a:gd name="T83" fmla="*/ 75 h 993"/>
                            <a:gd name="T84" fmla="*/ 288 w 294"/>
                            <a:gd name="T85" fmla="*/ 0 h 993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w 294"/>
                            <a:gd name="T130" fmla="*/ 0 h 993"/>
                            <a:gd name="T131" fmla="*/ 294 w 294"/>
                            <a:gd name="T132" fmla="*/ 993 h 993"/>
                          </a:gdLst>
                          <a:ahLst/>
                          <a:cxnLst>
                            <a:cxn ang="T86">
                              <a:pos x="T0" y="T1"/>
                            </a:cxn>
                            <a:cxn ang="T87">
                              <a:pos x="T2" y="T3"/>
                            </a:cxn>
                            <a:cxn ang="T88">
                              <a:pos x="T4" y="T5"/>
                            </a:cxn>
                            <a:cxn ang="T89">
                              <a:pos x="T6" y="T7"/>
                            </a:cxn>
                            <a:cxn ang="T90">
                              <a:pos x="T8" y="T9"/>
                            </a:cxn>
                            <a:cxn ang="T91">
                              <a:pos x="T10" y="T11"/>
                            </a:cxn>
                            <a:cxn ang="T92">
                              <a:pos x="T12" y="T13"/>
                            </a:cxn>
                            <a:cxn ang="T93">
                              <a:pos x="T14" y="T15"/>
                            </a:cxn>
                            <a:cxn ang="T94">
                              <a:pos x="T16" y="T17"/>
                            </a:cxn>
                            <a:cxn ang="T95">
                              <a:pos x="T18" y="T19"/>
                            </a:cxn>
                            <a:cxn ang="T96">
                              <a:pos x="T20" y="T21"/>
                            </a:cxn>
                            <a:cxn ang="T97">
                              <a:pos x="T22" y="T23"/>
                            </a:cxn>
                            <a:cxn ang="T98">
                              <a:pos x="T24" y="T25"/>
                            </a:cxn>
                            <a:cxn ang="T99">
                              <a:pos x="T26" y="T27"/>
                            </a:cxn>
                            <a:cxn ang="T100">
                              <a:pos x="T28" y="T29"/>
                            </a:cxn>
                            <a:cxn ang="T101">
                              <a:pos x="T30" y="T31"/>
                            </a:cxn>
                            <a:cxn ang="T102">
                              <a:pos x="T32" y="T33"/>
                            </a:cxn>
                            <a:cxn ang="T103">
                              <a:pos x="T34" y="T35"/>
                            </a:cxn>
                            <a:cxn ang="T104">
                              <a:pos x="T36" y="T37"/>
                            </a:cxn>
                            <a:cxn ang="T105">
                              <a:pos x="T38" y="T39"/>
                            </a:cxn>
                            <a:cxn ang="T106">
                              <a:pos x="T40" y="T41"/>
                            </a:cxn>
                            <a:cxn ang="T107">
                              <a:pos x="T42" y="T43"/>
                            </a:cxn>
                            <a:cxn ang="T108">
                              <a:pos x="T44" y="T45"/>
                            </a:cxn>
                            <a:cxn ang="T109">
                              <a:pos x="T46" y="T47"/>
                            </a:cxn>
                            <a:cxn ang="T110">
                              <a:pos x="T48" y="T49"/>
                            </a:cxn>
                            <a:cxn ang="T111">
                              <a:pos x="T50" y="T51"/>
                            </a:cxn>
                            <a:cxn ang="T112">
                              <a:pos x="T52" y="T53"/>
                            </a:cxn>
                            <a:cxn ang="T113">
                              <a:pos x="T54" y="T55"/>
                            </a:cxn>
                            <a:cxn ang="T114">
                              <a:pos x="T56" y="T57"/>
                            </a:cxn>
                            <a:cxn ang="T115">
                              <a:pos x="T58" y="T59"/>
                            </a:cxn>
                            <a:cxn ang="T116">
                              <a:pos x="T60" y="T61"/>
                            </a:cxn>
                            <a:cxn ang="T117">
                              <a:pos x="T62" y="T63"/>
                            </a:cxn>
                            <a:cxn ang="T118">
                              <a:pos x="T64" y="T65"/>
                            </a:cxn>
                            <a:cxn ang="T119">
                              <a:pos x="T66" y="T67"/>
                            </a:cxn>
                            <a:cxn ang="T120">
                              <a:pos x="T68" y="T69"/>
                            </a:cxn>
                            <a:cxn ang="T121">
                              <a:pos x="T70" y="T71"/>
                            </a:cxn>
                            <a:cxn ang="T122">
                              <a:pos x="T72" y="T73"/>
                            </a:cxn>
                            <a:cxn ang="T123">
                              <a:pos x="T74" y="T75"/>
                            </a:cxn>
                            <a:cxn ang="T124">
                              <a:pos x="T76" y="T77"/>
                            </a:cxn>
                            <a:cxn ang="T125">
                              <a:pos x="T78" y="T79"/>
                            </a:cxn>
                            <a:cxn ang="T126">
                              <a:pos x="T80" y="T81"/>
                            </a:cxn>
                            <a:cxn ang="T127">
                              <a:pos x="T82" y="T83"/>
                            </a:cxn>
                            <a:cxn ang="T128">
                              <a:pos x="T84" y="T85"/>
                            </a:cxn>
                          </a:cxnLst>
                          <a:rect l="T129" t="T130" r="T131" b="T132"/>
                          <a:pathLst>
                            <a:path w="294" h="993">
                              <a:moveTo>
                                <a:pt x="0" y="993"/>
                              </a:moveTo>
                              <a:cubicBezTo>
                                <a:pt x="5" y="973"/>
                                <a:pt x="0" y="957"/>
                                <a:pt x="15" y="942"/>
                              </a:cubicBezTo>
                              <a:cubicBezTo>
                                <a:pt x="22" y="921"/>
                                <a:pt x="15" y="926"/>
                                <a:pt x="30" y="921"/>
                              </a:cubicBezTo>
                              <a:cubicBezTo>
                                <a:pt x="34" y="908"/>
                                <a:pt x="43" y="907"/>
                                <a:pt x="51" y="897"/>
                              </a:cubicBezTo>
                              <a:cubicBezTo>
                                <a:pt x="61" y="885"/>
                                <a:pt x="62" y="869"/>
                                <a:pt x="66" y="855"/>
                              </a:cubicBezTo>
                              <a:cubicBezTo>
                                <a:pt x="68" y="848"/>
                                <a:pt x="74" y="843"/>
                                <a:pt x="78" y="837"/>
                              </a:cubicBezTo>
                              <a:cubicBezTo>
                                <a:pt x="80" y="834"/>
                                <a:pt x="84" y="828"/>
                                <a:pt x="84" y="828"/>
                              </a:cubicBezTo>
                              <a:cubicBezTo>
                                <a:pt x="88" y="811"/>
                                <a:pt x="90" y="801"/>
                                <a:pt x="108" y="795"/>
                              </a:cubicBezTo>
                              <a:cubicBezTo>
                                <a:pt x="117" y="769"/>
                                <a:pt x="122" y="741"/>
                                <a:pt x="129" y="714"/>
                              </a:cubicBezTo>
                              <a:cubicBezTo>
                                <a:pt x="134" y="696"/>
                                <a:pt x="132" y="685"/>
                                <a:pt x="147" y="675"/>
                              </a:cubicBezTo>
                              <a:cubicBezTo>
                                <a:pt x="152" y="659"/>
                                <a:pt x="158" y="643"/>
                                <a:pt x="162" y="627"/>
                              </a:cubicBezTo>
                              <a:cubicBezTo>
                                <a:pt x="164" y="594"/>
                                <a:pt x="162" y="526"/>
                                <a:pt x="204" y="519"/>
                              </a:cubicBezTo>
                              <a:cubicBezTo>
                                <a:pt x="176" y="513"/>
                                <a:pt x="163" y="528"/>
                                <a:pt x="141" y="543"/>
                              </a:cubicBezTo>
                              <a:cubicBezTo>
                                <a:pt x="128" y="562"/>
                                <a:pt x="112" y="578"/>
                                <a:pt x="99" y="597"/>
                              </a:cubicBezTo>
                              <a:cubicBezTo>
                                <a:pt x="97" y="634"/>
                                <a:pt x="96" y="645"/>
                                <a:pt x="81" y="672"/>
                              </a:cubicBezTo>
                              <a:cubicBezTo>
                                <a:pt x="77" y="678"/>
                                <a:pt x="71" y="683"/>
                                <a:pt x="69" y="690"/>
                              </a:cubicBezTo>
                              <a:cubicBezTo>
                                <a:pt x="67" y="696"/>
                                <a:pt x="78" y="708"/>
                                <a:pt x="78" y="708"/>
                              </a:cubicBezTo>
                              <a:cubicBezTo>
                                <a:pt x="75" y="732"/>
                                <a:pt x="58" y="745"/>
                                <a:pt x="45" y="765"/>
                              </a:cubicBezTo>
                              <a:cubicBezTo>
                                <a:pt x="44" y="773"/>
                                <a:pt x="43" y="781"/>
                                <a:pt x="42" y="789"/>
                              </a:cubicBezTo>
                              <a:cubicBezTo>
                                <a:pt x="41" y="793"/>
                                <a:pt x="41" y="805"/>
                                <a:pt x="39" y="801"/>
                              </a:cubicBezTo>
                              <a:cubicBezTo>
                                <a:pt x="34" y="789"/>
                                <a:pt x="18" y="766"/>
                                <a:pt x="15" y="753"/>
                              </a:cubicBezTo>
                              <a:cubicBezTo>
                                <a:pt x="17" y="731"/>
                                <a:pt x="36" y="713"/>
                                <a:pt x="51" y="696"/>
                              </a:cubicBezTo>
                              <a:cubicBezTo>
                                <a:pt x="60" y="686"/>
                                <a:pt x="63" y="687"/>
                                <a:pt x="69" y="675"/>
                              </a:cubicBezTo>
                              <a:cubicBezTo>
                                <a:pt x="80" y="653"/>
                                <a:pt x="93" y="626"/>
                                <a:pt x="114" y="612"/>
                              </a:cubicBezTo>
                              <a:cubicBezTo>
                                <a:pt x="118" y="606"/>
                                <a:pt x="125" y="603"/>
                                <a:pt x="129" y="597"/>
                              </a:cubicBezTo>
                              <a:cubicBezTo>
                                <a:pt x="135" y="589"/>
                                <a:pt x="135" y="576"/>
                                <a:pt x="141" y="567"/>
                              </a:cubicBezTo>
                              <a:cubicBezTo>
                                <a:pt x="143" y="556"/>
                                <a:pt x="145" y="533"/>
                                <a:pt x="153" y="525"/>
                              </a:cubicBezTo>
                              <a:cubicBezTo>
                                <a:pt x="159" y="519"/>
                                <a:pt x="165" y="515"/>
                                <a:pt x="168" y="507"/>
                              </a:cubicBezTo>
                              <a:cubicBezTo>
                                <a:pt x="171" y="501"/>
                                <a:pt x="171" y="495"/>
                                <a:pt x="174" y="489"/>
                              </a:cubicBezTo>
                              <a:cubicBezTo>
                                <a:pt x="176" y="485"/>
                                <a:pt x="178" y="481"/>
                                <a:pt x="180" y="477"/>
                              </a:cubicBezTo>
                              <a:cubicBezTo>
                                <a:pt x="183" y="444"/>
                                <a:pt x="199" y="449"/>
                                <a:pt x="210" y="417"/>
                              </a:cubicBezTo>
                              <a:cubicBezTo>
                                <a:pt x="216" y="419"/>
                                <a:pt x="221" y="389"/>
                                <a:pt x="225" y="387"/>
                              </a:cubicBezTo>
                              <a:cubicBezTo>
                                <a:pt x="230" y="384"/>
                                <a:pt x="231" y="369"/>
                                <a:pt x="231" y="369"/>
                              </a:cubicBezTo>
                              <a:cubicBezTo>
                                <a:pt x="232" y="354"/>
                                <a:pt x="231" y="339"/>
                                <a:pt x="234" y="324"/>
                              </a:cubicBezTo>
                              <a:cubicBezTo>
                                <a:pt x="236" y="317"/>
                                <a:pt x="244" y="313"/>
                                <a:pt x="246" y="306"/>
                              </a:cubicBezTo>
                              <a:cubicBezTo>
                                <a:pt x="248" y="300"/>
                                <a:pt x="252" y="288"/>
                                <a:pt x="252" y="288"/>
                              </a:cubicBezTo>
                              <a:cubicBezTo>
                                <a:pt x="245" y="268"/>
                                <a:pt x="250" y="235"/>
                                <a:pt x="261" y="216"/>
                              </a:cubicBezTo>
                              <a:cubicBezTo>
                                <a:pt x="266" y="207"/>
                                <a:pt x="279" y="189"/>
                                <a:pt x="279" y="189"/>
                              </a:cubicBezTo>
                              <a:cubicBezTo>
                                <a:pt x="274" y="174"/>
                                <a:pt x="266" y="183"/>
                                <a:pt x="261" y="168"/>
                              </a:cubicBezTo>
                              <a:cubicBezTo>
                                <a:pt x="265" y="152"/>
                                <a:pt x="268" y="142"/>
                                <a:pt x="282" y="132"/>
                              </a:cubicBezTo>
                              <a:cubicBezTo>
                                <a:pt x="289" y="111"/>
                                <a:pt x="284" y="119"/>
                                <a:pt x="294" y="105"/>
                              </a:cubicBezTo>
                              <a:cubicBezTo>
                                <a:pt x="282" y="97"/>
                                <a:pt x="283" y="88"/>
                                <a:pt x="279" y="75"/>
                              </a:cubicBezTo>
                              <a:cubicBezTo>
                                <a:pt x="285" y="6"/>
                                <a:pt x="278" y="30"/>
                                <a:pt x="288" y="0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1905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394" name="Freeform 128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31" y="1066"/>
                          <a:ext cx="432" cy="1986"/>
                        </a:xfrm>
                        <a:custGeom>
                          <a:avLst/>
                          <a:gdLst>
                            <a:gd name="T0" fmla="*/ 427 w 432"/>
                            <a:gd name="T1" fmla="*/ 1986 h 1986"/>
                            <a:gd name="T2" fmla="*/ 412 w 432"/>
                            <a:gd name="T3" fmla="*/ 1950 h 1986"/>
                            <a:gd name="T4" fmla="*/ 325 w 432"/>
                            <a:gd name="T5" fmla="*/ 1866 h 1986"/>
                            <a:gd name="T6" fmla="*/ 343 w 432"/>
                            <a:gd name="T7" fmla="*/ 1863 h 1986"/>
                            <a:gd name="T8" fmla="*/ 325 w 432"/>
                            <a:gd name="T9" fmla="*/ 1836 h 1986"/>
                            <a:gd name="T10" fmla="*/ 307 w 432"/>
                            <a:gd name="T11" fmla="*/ 1809 h 1986"/>
                            <a:gd name="T12" fmla="*/ 262 w 432"/>
                            <a:gd name="T13" fmla="*/ 1761 h 1986"/>
                            <a:gd name="T14" fmla="*/ 193 w 432"/>
                            <a:gd name="T15" fmla="*/ 1710 h 1986"/>
                            <a:gd name="T16" fmla="*/ 163 w 432"/>
                            <a:gd name="T17" fmla="*/ 1647 h 1986"/>
                            <a:gd name="T18" fmla="*/ 151 w 432"/>
                            <a:gd name="T19" fmla="*/ 1608 h 1986"/>
                            <a:gd name="T20" fmla="*/ 133 w 432"/>
                            <a:gd name="T21" fmla="*/ 1590 h 1986"/>
                            <a:gd name="T22" fmla="*/ 112 w 432"/>
                            <a:gd name="T23" fmla="*/ 1524 h 1986"/>
                            <a:gd name="T24" fmla="*/ 142 w 432"/>
                            <a:gd name="T25" fmla="*/ 1530 h 1986"/>
                            <a:gd name="T26" fmla="*/ 163 w 432"/>
                            <a:gd name="T27" fmla="*/ 1575 h 1986"/>
                            <a:gd name="T28" fmla="*/ 190 w 432"/>
                            <a:gd name="T29" fmla="*/ 1593 h 1986"/>
                            <a:gd name="T30" fmla="*/ 199 w 432"/>
                            <a:gd name="T31" fmla="*/ 1599 h 1986"/>
                            <a:gd name="T32" fmla="*/ 217 w 432"/>
                            <a:gd name="T33" fmla="*/ 1623 h 1986"/>
                            <a:gd name="T34" fmla="*/ 247 w 432"/>
                            <a:gd name="T35" fmla="*/ 1671 h 1986"/>
                            <a:gd name="T36" fmla="*/ 274 w 432"/>
                            <a:gd name="T37" fmla="*/ 1719 h 1986"/>
                            <a:gd name="T38" fmla="*/ 304 w 432"/>
                            <a:gd name="T39" fmla="*/ 1755 h 1986"/>
                            <a:gd name="T40" fmla="*/ 316 w 432"/>
                            <a:gd name="T41" fmla="*/ 1734 h 1986"/>
                            <a:gd name="T42" fmla="*/ 286 w 432"/>
                            <a:gd name="T43" fmla="*/ 1704 h 1986"/>
                            <a:gd name="T44" fmla="*/ 253 w 432"/>
                            <a:gd name="T45" fmla="*/ 1659 h 1986"/>
                            <a:gd name="T46" fmla="*/ 223 w 432"/>
                            <a:gd name="T47" fmla="*/ 1620 h 1986"/>
                            <a:gd name="T48" fmla="*/ 193 w 432"/>
                            <a:gd name="T49" fmla="*/ 1581 h 1986"/>
                            <a:gd name="T50" fmla="*/ 145 w 432"/>
                            <a:gd name="T51" fmla="*/ 1530 h 1986"/>
                            <a:gd name="T52" fmla="*/ 130 w 432"/>
                            <a:gd name="T53" fmla="*/ 1500 h 1986"/>
                            <a:gd name="T54" fmla="*/ 103 w 432"/>
                            <a:gd name="T55" fmla="*/ 1470 h 1986"/>
                            <a:gd name="T56" fmla="*/ 82 w 432"/>
                            <a:gd name="T57" fmla="*/ 1425 h 1986"/>
                            <a:gd name="T58" fmla="*/ 71 w 432"/>
                            <a:gd name="T59" fmla="*/ 1330 h 1986"/>
                            <a:gd name="T60" fmla="*/ 46 w 432"/>
                            <a:gd name="T61" fmla="*/ 1239 h 1986"/>
                            <a:gd name="T62" fmla="*/ 22 w 432"/>
                            <a:gd name="T63" fmla="*/ 1182 h 1986"/>
                            <a:gd name="T64" fmla="*/ 25 w 432"/>
                            <a:gd name="T65" fmla="*/ 1104 h 1986"/>
                            <a:gd name="T66" fmla="*/ 16 w 432"/>
                            <a:gd name="T67" fmla="*/ 1062 h 1986"/>
                            <a:gd name="T68" fmla="*/ 16 w 432"/>
                            <a:gd name="T69" fmla="*/ 1014 h 1986"/>
                            <a:gd name="T70" fmla="*/ 31 w 432"/>
                            <a:gd name="T71" fmla="*/ 951 h 1986"/>
                            <a:gd name="T72" fmla="*/ 1 w 432"/>
                            <a:gd name="T73" fmla="*/ 837 h 1986"/>
                            <a:gd name="T74" fmla="*/ 22 w 432"/>
                            <a:gd name="T75" fmla="*/ 777 h 1986"/>
                            <a:gd name="T76" fmla="*/ 25 w 432"/>
                            <a:gd name="T77" fmla="*/ 723 h 1986"/>
                            <a:gd name="T78" fmla="*/ 22 w 432"/>
                            <a:gd name="T79" fmla="*/ 621 h 1986"/>
                            <a:gd name="T80" fmla="*/ 40 w 432"/>
                            <a:gd name="T81" fmla="*/ 540 h 1986"/>
                            <a:gd name="T82" fmla="*/ 58 w 432"/>
                            <a:gd name="T83" fmla="*/ 447 h 1986"/>
                            <a:gd name="T84" fmla="*/ 82 w 432"/>
                            <a:gd name="T85" fmla="*/ 363 h 1986"/>
                            <a:gd name="T86" fmla="*/ 94 w 432"/>
                            <a:gd name="T87" fmla="*/ 336 h 1986"/>
                            <a:gd name="T88" fmla="*/ 97 w 432"/>
                            <a:gd name="T89" fmla="*/ 327 h 1986"/>
                            <a:gd name="T90" fmla="*/ 100 w 432"/>
                            <a:gd name="T91" fmla="*/ 291 h 1986"/>
                            <a:gd name="T92" fmla="*/ 148 w 432"/>
                            <a:gd name="T93" fmla="*/ 279 h 1986"/>
                            <a:gd name="T94" fmla="*/ 139 w 432"/>
                            <a:gd name="T95" fmla="*/ 222 h 1986"/>
                            <a:gd name="T96" fmla="*/ 136 w 432"/>
                            <a:gd name="T97" fmla="*/ 213 h 1986"/>
                            <a:gd name="T98" fmla="*/ 172 w 432"/>
                            <a:gd name="T99" fmla="*/ 195 h 1986"/>
                            <a:gd name="T100" fmla="*/ 211 w 432"/>
                            <a:gd name="T101" fmla="*/ 120 h 1986"/>
                            <a:gd name="T102" fmla="*/ 229 w 432"/>
                            <a:gd name="T103" fmla="*/ 129 h 1986"/>
                            <a:gd name="T104" fmla="*/ 235 w 432"/>
                            <a:gd name="T105" fmla="*/ 81 h 1986"/>
                            <a:gd name="T106" fmla="*/ 265 w 432"/>
                            <a:gd name="T107" fmla="*/ 0 h 1986"/>
                            <a:gd name="T108" fmla="*/ 280 w 432"/>
                            <a:gd name="T109" fmla="*/ 39 h 1986"/>
                            <a:gd name="T110" fmla="*/ 292 w 432"/>
                            <a:gd name="T111" fmla="*/ 123 h 198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60000 65536"/>
                            <a:gd name="T166" fmla="*/ 0 60000 65536"/>
                            <a:gd name="T167" fmla="*/ 0 60000 65536"/>
                            <a:gd name="T168" fmla="*/ 0 w 432"/>
                            <a:gd name="T169" fmla="*/ 0 h 1986"/>
                            <a:gd name="T170" fmla="*/ 432 w 432"/>
                            <a:gd name="T171" fmla="*/ 1986 h 1986"/>
                          </a:gdLst>
                          <a:ahLst/>
                          <a:cxnLst>
                            <a:cxn ang="T112">
                              <a:pos x="T0" y="T1"/>
                            </a:cxn>
                            <a:cxn ang="T113">
                              <a:pos x="T2" y="T3"/>
                            </a:cxn>
                            <a:cxn ang="T114">
                              <a:pos x="T4" y="T5"/>
                            </a:cxn>
                            <a:cxn ang="T115">
                              <a:pos x="T6" y="T7"/>
                            </a:cxn>
                            <a:cxn ang="T116">
                              <a:pos x="T8" y="T9"/>
                            </a:cxn>
                            <a:cxn ang="T117">
                              <a:pos x="T10" y="T11"/>
                            </a:cxn>
                            <a:cxn ang="T118">
                              <a:pos x="T12" y="T13"/>
                            </a:cxn>
                            <a:cxn ang="T119">
                              <a:pos x="T14" y="T15"/>
                            </a:cxn>
                            <a:cxn ang="T120">
                              <a:pos x="T16" y="T17"/>
                            </a:cxn>
                            <a:cxn ang="T121">
                              <a:pos x="T18" y="T19"/>
                            </a:cxn>
                            <a:cxn ang="T122">
                              <a:pos x="T20" y="T21"/>
                            </a:cxn>
                            <a:cxn ang="T123">
                              <a:pos x="T22" y="T23"/>
                            </a:cxn>
                            <a:cxn ang="T124">
                              <a:pos x="T24" y="T25"/>
                            </a:cxn>
                            <a:cxn ang="T125">
                              <a:pos x="T26" y="T27"/>
                            </a:cxn>
                            <a:cxn ang="T126">
                              <a:pos x="T28" y="T29"/>
                            </a:cxn>
                            <a:cxn ang="T127">
                              <a:pos x="T30" y="T31"/>
                            </a:cxn>
                            <a:cxn ang="T128">
                              <a:pos x="T32" y="T33"/>
                            </a:cxn>
                            <a:cxn ang="T129">
                              <a:pos x="T34" y="T35"/>
                            </a:cxn>
                            <a:cxn ang="T130">
                              <a:pos x="T36" y="T37"/>
                            </a:cxn>
                            <a:cxn ang="T131">
                              <a:pos x="T38" y="T39"/>
                            </a:cxn>
                            <a:cxn ang="T132">
                              <a:pos x="T40" y="T41"/>
                            </a:cxn>
                            <a:cxn ang="T133">
                              <a:pos x="T42" y="T43"/>
                            </a:cxn>
                            <a:cxn ang="T134">
                              <a:pos x="T44" y="T45"/>
                            </a:cxn>
                            <a:cxn ang="T135">
                              <a:pos x="T46" y="T47"/>
                            </a:cxn>
                            <a:cxn ang="T136">
                              <a:pos x="T48" y="T49"/>
                            </a:cxn>
                            <a:cxn ang="T137">
                              <a:pos x="T50" y="T51"/>
                            </a:cxn>
                            <a:cxn ang="T138">
                              <a:pos x="T52" y="T53"/>
                            </a:cxn>
                            <a:cxn ang="T139">
                              <a:pos x="T54" y="T55"/>
                            </a:cxn>
                            <a:cxn ang="T140">
                              <a:pos x="T56" y="T57"/>
                            </a:cxn>
                            <a:cxn ang="T141">
                              <a:pos x="T58" y="T59"/>
                            </a:cxn>
                            <a:cxn ang="T142">
                              <a:pos x="T60" y="T61"/>
                            </a:cxn>
                            <a:cxn ang="T143">
                              <a:pos x="T62" y="T63"/>
                            </a:cxn>
                            <a:cxn ang="T144">
                              <a:pos x="T64" y="T65"/>
                            </a:cxn>
                            <a:cxn ang="T145">
                              <a:pos x="T66" y="T67"/>
                            </a:cxn>
                            <a:cxn ang="T146">
                              <a:pos x="T68" y="T69"/>
                            </a:cxn>
                            <a:cxn ang="T147">
                              <a:pos x="T70" y="T71"/>
                            </a:cxn>
                            <a:cxn ang="T148">
                              <a:pos x="T72" y="T73"/>
                            </a:cxn>
                            <a:cxn ang="T149">
                              <a:pos x="T74" y="T75"/>
                            </a:cxn>
                            <a:cxn ang="T150">
                              <a:pos x="T76" y="T77"/>
                            </a:cxn>
                            <a:cxn ang="T151">
                              <a:pos x="T78" y="T79"/>
                            </a:cxn>
                            <a:cxn ang="T152">
                              <a:pos x="T80" y="T81"/>
                            </a:cxn>
                            <a:cxn ang="T153">
                              <a:pos x="T82" y="T83"/>
                            </a:cxn>
                            <a:cxn ang="T154">
                              <a:pos x="T84" y="T85"/>
                            </a:cxn>
                            <a:cxn ang="T155">
                              <a:pos x="T86" y="T87"/>
                            </a:cxn>
                            <a:cxn ang="T156">
                              <a:pos x="T88" y="T89"/>
                            </a:cxn>
                            <a:cxn ang="T157">
                              <a:pos x="T90" y="T91"/>
                            </a:cxn>
                            <a:cxn ang="T158">
                              <a:pos x="T92" y="T93"/>
                            </a:cxn>
                            <a:cxn ang="T159">
                              <a:pos x="T94" y="T95"/>
                            </a:cxn>
                            <a:cxn ang="T160">
                              <a:pos x="T96" y="T97"/>
                            </a:cxn>
                            <a:cxn ang="T161">
                              <a:pos x="T98" y="T99"/>
                            </a:cxn>
                            <a:cxn ang="T162">
                              <a:pos x="T100" y="T101"/>
                            </a:cxn>
                            <a:cxn ang="T163">
                              <a:pos x="T102" y="T103"/>
                            </a:cxn>
                            <a:cxn ang="T164">
                              <a:pos x="T104" y="T105"/>
                            </a:cxn>
                            <a:cxn ang="T165">
                              <a:pos x="T106" y="T107"/>
                            </a:cxn>
                            <a:cxn ang="T166">
                              <a:pos x="T108" y="T109"/>
                            </a:cxn>
                            <a:cxn ang="T167">
                              <a:pos x="T110" y="T111"/>
                            </a:cxn>
                          </a:cxnLst>
                          <a:rect l="T168" t="T169" r="T170" b="T171"/>
                          <a:pathLst>
                            <a:path w="432" h="1986">
                              <a:moveTo>
                                <a:pt x="427" y="1986"/>
                              </a:moveTo>
                              <a:cubicBezTo>
                                <a:pt x="432" y="1970"/>
                                <a:pt x="423" y="1961"/>
                                <a:pt x="412" y="1950"/>
                              </a:cubicBezTo>
                              <a:cubicBezTo>
                                <a:pt x="405" y="1899"/>
                                <a:pt x="355" y="1896"/>
                                <a:pt x="325" y="1866"/>
                              </a:cubicBezTo>
                              <a:cubicBezTo>
                                <a:pt x="331" y="1865"/>
                                <a:pt x="339" y="1867"/>
                                <a:pt x="343" y="1863"/>
                              </a:cubicBezTo>
                              <a:cubicBezTo>
                                <a:pt x="352" y="1854"/>
                                <a:pt x="328" y="1838"/>
                                <a:pt x="325" y="1836"/>
                              </a:cubicBezTo>
                              <a:cubicBezTo>
                                <a:pt x="319" y="1824"/>
                                <a:pt x="320" y="1813"/>
                                <a:pt x="307" y="1809"/>
                              </a:cubicBezTo>
                              <a:cubicBezTo>
                                <a:pt x="287" y="1789"/>
                                <a:pt x="297" y="1773"/>
                                <a:pt x="262" y="1761"/>
                              </a:cubicBezTo>
                              <a:cubicBezTo>
                                <a:pt x="234" y="1740"/>
                                <a:pt x="229" y="1716"/>
                                <a:pt x="193" y="1710"/>
                              </a:cubicBezTo>
                              <a:cubicBezTo>
                                <a:pt x="188" y="1691"/>
                                <a:pt x="174" y="1663"/>
                                <a:pt x="163" y="1647"/>
                              </a:cubicBezTo>
                              <a:cubicBezTo>
                                <a:pt x="161" y="1635"/>
                                <a:pt x="159" y="1618"/>
                                <a:pt x="151" y="1608"/>
                              </a:cubicBezTo>
                              <a:cubicBezTo>
                                <a:pt x="146" y="1601"/>
                                <a:pt x="133" y="1590"/>
                                <a:pt x="133" y="1590"/>
                              </a:cubicBezTo>
                              <a:cubicBezTo>
                                <a:pt x="138" y="1565"/>
                                <a:pt x="130" y="1542"/>
                                <a:pt x="112" y="1524"/>
                              </a:cubicBezTo>
                              <a:cubicBezTo>
                                <a:pt x="125" y="1520"/>
                                <a:pt x="131" y="1523"/>
                                <a:pt x="142" y="1530"/>
                              </a:cubicBezTo>
                              <a:cubicBezTo>
                                <a:pt x="151" y="1543"/>
                                <a:pt x="151" y="1564"/>
                                <a:pt x="163" y="1575"/>
                              </a:cubicBezTo>
                              <a:cubicBezTo>
                                <a:pt x="171" y="1582"/>
                                <a:pt x="181" y="1587"/>
                                <a:pt x="190" y="1593"/>
                              </a:cubicBezTo>
                              <a:cubicBezTo>
                                <a:pt x="193" y="1595"/>
                                <a:pt x="199" y="1599"/>
                                <a:pt x="199" y="1599"/>
                              </a:cubicBezTo>
                              <a:cubicBezTo>
                                <a:pt x="203" y="1616"/>
                                <a:pt x="209" y="1609"/>
                                <a:pt x="217" y="1623"/>
                              </a:cubicBezTo>
                              <a:cubicBezTo>
                                <a:pt x="228" y="1642"/>
                                <a:pt x="224" y="1663"/>
                                <a:pt x="247" y="1671"/>
                              </a:cubicBezTo>
                              <a:cubicBezTo>
                                <a:pt x="252" y="1687"/>
                                <a:pt x="264" y="1705"/>
                                <a:pt x="274" y="1719"/>
                              </a:cubicBezTo>
                              <a:cubicBezTo>
                                <a:pt x="279" y="1742"/>
                                <a:pt x="286" y="1743"/>
                                <a:pt x="304" y="1755"/>
                              </a:cubicBezTo>
                              <a:cubicBezTo>
                                <a:pt x="339" y="1751"/>
                                <a:pt x="334" y="1752"/>
                                <a:pt x="316" y="1734"/>
                              </a:cubicBezTo>
                              <a:cubicBezTo>
                                <a:pt x="311" y="1718"/>
                                <a:pt x="295" y="1717"/>
                                <a:pt x="286" y="1704"/>
                              </a:cubicBezTo>
                              <a:cubicBezTo>
                                <a:pt x="275" y="1689"/>
                                <a:pt x="266" y="1672"/>
                                <a:pt x="253" y="1659"/>
                              </a:cubicBezTo>
                              <a:cubicBezTo>
                                <a:pt x="250" y="1650"/>
                                <a:pt x="231" y="1625"/>
                                <a:pt x="223" y="1620"/>
                              </a:cubicBezTo>
                              <a:cubicBezTo>
                                <a:pt x="216" y="1609"/>
                                <a:pt x="205" y="1585"/>
                                <a:pt x="193" y="1581"/>
                              </a:cubicBezTo>
                              <a:cubicBezTo>
                                <a:pt x="178" y="1566"/>
                                <a:pt x="163" y="1542"/>
                                <a:pt x="145" y="1530"/>
                              </a:cubicBezTo>
                              <a:cubicBezTo>
                                <a:pt x="137" y="1507"/>
                                <a:pt x="143" y="1517"/>
                                <a:pt x="130" y="1500"/>
                              </a:cubicBezTo>
                              <a:cubicBezTo>
                                <a:pt x="126" y="1488"/>
                                <a:pt x="114" y="1477"/>
                                <a:pt x="103" y="1470"/>
                              </a:cubicBezTo>
                              <a:cubicBezTo>
                                <a:pt x="98" y="1454"/>
                                <a:pt x="87" y="1441"/>
                                <a:pt x="82" y="1425"/>
                              </a:cubicBezTo>
                              <a:cubicBezTo>
                                <a:pt x="92" y="1354"/>
                                <a:pt x="60" y="1401"/>
                                <a:pt x="71" y="1330"/>
                              </a:cubicBezTo>
                              <a:cubicBezTo>
                                <a:pt x="65" y="1299"/>
                                <a:pt x="56" y="1263"/>
                                <a:pt x="46" y="1239"/>
                              </a:cubicBezTo>
                              <a:cubicBezTo>
                                <a:pt x="43" y="1232"/>
                                <a:pt x="25" y="1204"/>
                                <a:pt x="22" y="1182"/>
                              </a:cubicBezTo>
                              <a:cubicBezTo>
                                <a:pt x="19" y="1160"/>
                                <a:pt x="26" y="1124"/>
                                <a:pt x="25" y="1104"/>
                              </a:cubicBezTo>
                              <a:cubicBezTo>
                                <a:pt x="20" y="1086"/>
                                <a:pt x="23" y="1084"/>
                                <a:pt x="16" y="1062"/>
                              </a:cubicBezTo>
                              <a:cubicBezTo>
                                <a:pt x="15" y="1059"/>
                                <a:pt x="16" y="1014"/>
                                <a:pt x="16" y="1014"/>
                              </a:cubicBezTo>
                              <a:cubicBezTo>
                                <a:pt x="23" y="986"/>
                                <a:pt x="38" y="978"/>
                                <a:pt x="31" y="951"/>
                              </a:cubicBezTo>
                              <a:cubicBezTo>
                                <a:pt x="21" y="913"/>
                                <a:pt x="11" y="875"/>
                                <a:pt x="1" y="837"/>
                              </a:cubicBezTo>
                              <a:cubicBezTo>
                                <a:pt x="0" y="808"/>
                                <a:pt x="18" y="796"/>
                                <a:pt x="22" y="777"/>
                              </a:cubicBezTo>
                              <a:cubicBezTo>
                                <a:pt x="19" y="758"/>
                                <a:pt x="20" y="742"/>
                                <a:pt x="25" y="723"/>
                              </a:cubicBezTo>
                              <a:cubicBezTo>
                                <a:pt x="24" y="689"/>
                                <a:pt x="22" y="655"/>
                                <a:pt x="22" y="621"/>
                              </a:cubicBezTo>
                              <a:cubicBezTo>
                                <a:pt x="22" y="594"/>
                                <a:pt x="34" y="566"/>
                                <a:pt x="40" y="540"/>
                              </a:cubicBezTo>
                              <a:cubicBezTo>
                                <a:pt x="48" y="509"/>
                                <a:pt x="51" y="478"/>
                                <a:pt x="58" y="447"/>
                              </a:cubicBezTo>
                              <a:cubicBezTo>
                                <a:pt x="64" y="419"/>
                                <a:pt x="73" y="391"/>
                                <a:pt x="82" y="363"/>
                              </a:cubicBezTo>
                              <a:cubicBezTo>
                                <a:pt x="85" y="354"/>
                                <a:pt x="91" y="345"/>
                                <a:pt x="94" y="336"/>
                              </a:cubicBezTo>
                              <a:cubicBezTo>
                                <a:pt x="95" y="333"/>
                                <a:pt x="97" y="327"/>
                                <a:pt x="97" y="327"/>
                              </a:cubicBezTo>
                              <a:cubicBezTo>
                                <a:pt x="98" y="315"/>
                                <a:pt x="91" y="299"/>
                                <a:pt x="100" y="291"/>
                              </a:cubicBezTo>
                              <a:cubicBezTo>
                                <a:pt x="165" y="239"/>
                                <a:pt x="137" y="313"/>
                                <a:pt x="148" y="279"/>
                              </a:cubicBezTo>
                              <a:cubicBezTo>
                                <a:pt x="151" y="258"/>
                                <a:pt x="155" y="238"/>
                                <a:pt x="139" y="222"/>
                              </a:cubicBezTo>
                              <a:cubicBezTo>
                                <a:pt x="138" y="219"/>
                                <a:pt x="135" y="216"/>
                                <a:pt x="136" y="213"/>
                              </a:cubicBezTo>
                              <a:cubicBezTo>
                                <a:pt x="139" y="206"/>
                                <a:pt x="165" y="197"/>
                                <a:pt x="172" y="195"/>
                              </a:cubicBezTo>
                              <a:cubicBezTo>
                                <a:pt x="178" y="177"/>
                                <a:pt x="194" y="126"/>
                                <a:pt x="211" y="120"/>
                              </a:cubicBezTo>
                              <a:cubicBezTo>
                                <a:pt x="217" y="122"/>
                                <a:pt x="226" y="135"/>
                                <a:pt x="229" y="129"/>
                              </a:cubicBezTo>
                              <a:cubicBezTo>
                                <a:pt x="236" y="115"/>
                                <a:pt x="230" y="96"/>
                                <a:pt x="235" y="81"/>
                              </a:cubicBezTo>
                              <a:cubicBezTo>
                                <a:pt x="243" y="54"/>
                                <a:pt x="249" y="24"/>
                                <a:pt x="265" y="0"/>
                              </a:cubicBezTo>
                              <a:cubicBezTo>
                                <a:pt x="280" y="10"/>
                                <a:pt x="278" y="19"/>
                                <a:pt x="280" y="39"/>
                              </a:cubicBezTo>
                              <a:cubicBezTo>
                                <a:pt x="283" y="66"/>
                                <a:pt x="292" y="97"/>
                                <a:pt x="292" y="123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395" name="AutoShape 12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9600000" flipH="1">
                          <a:off x="2726" y="885"/>
                          <a:ext cx="45" cy="181"/>
                        </a:xfrm>
                        <a:prstGeom prst="lightningBolt">
                          <a:avLst/>
                        </a:prstGeom>
                        <a:solidFill>
                          <a:srgbClr val="ECD846"/>
                        </a:solidFill>
                        <a:ln w="9525">
                          <a:solidFill>
                            <a:srgbClr val="CC99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389" name="Freeform 1289"/>
                    <p:cNvSpPr>
                      <a:spLocks/>
                    </p:cNvSpPr>
                    <p:nvPr/>
                  </p:nvSpPr>
                  <p:spPr bwMode="auto">
                    <a:xfrm>
                      <a:off x="2860" y="2504"/>
                      <a:ext cx="185" cy="280"/>
                    </a:xfrm>
                    <a:custGeom>
                      <a:avLst/>
                      <a:gdLst>
                        <a:gd name="T0" fmla="*/ 180 w 185"/>
                        <a:gd name="T1" fmla="*/ 0 h 280"/>
                        <a:gd name="T2" fmla="*/ 172 w 185"/>
                        <a:gd name="T3" fmla="*/ 24 h 280"/>
                        <a:gd name="T4" fmla="*/ 148 w 185"/>
                        <a:gd name="T5" fmla="*/ 32 h 280"/>
                        <a:gd name="T6" fmla="*/ 100 w 185"/>
                        <a:gd name="T7" fmla="*/ 120 h 280"/>
                        <a:gd name="T8" fmla="*/ 44 w 185"/>
                        <a:gd name="T9" fmla="*/ 192 h 280"/>
                        <a:gd name="T10" fmla="*/ 36 w 185"/>
                        <a:gd name="T11" fmla="*/ 216 h 280"/>
                        <a:gd name="T12" fmla="*/ 12 w 185"/>
                        <a:gd name="T13" fmla="*/ 224 h 280"/>
                        <a:gd name="T14" fmla="*/ 44 w 185"/>
                        <a:gd name="T15" fmla="*/ 280 h 280"/>
                        <a:gd name="T16" fmla="*/ 108 w 185"/>
                        <a:gd name="T17" fmla="*/ 200 h 280"/>
                        <a:gd name="T18" fmla="*/ 140 w 185"/>
                        <a:gd name="T19" fmla="*/ 176 h 280"/>
                        <a:gd name="T20" fmla="*/ 164 w 185"/>
                        <a:gd name="T21" fmla="*/ 152 h 280"/>
                        <a:gd name="T22" fmla="*/ 164 w 185"/>
                        <a:gd name="T23" fmla="*/ 56 h 280"/>
                        <a:gd name="T24" fmla="*/ 164 w 185"/>
                        <a:gd name="T25" fmla="*/ 56 h 280"/>
                        <a:gd name="T26" fmla="*/ 180 w 185"/>
                        <a:gd name="T27" fmla="*/ 0 h 280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185"/>
                        <a:gd name="T43" fmla="*/ 0 h 280"/>
                        <a:gd name="T44" fmla="*/ 185 w 185"/>
                        <a:gd name="T45" fmla="*/ 280 h 280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185" h="280">
                          <a:moveTo>
                            <a:pt x="180" y="0"/>
                          </a:moveTo>
                          <a:cubicBezTo>
                            <a:pt x="177" y="8"/>
                            <a:pt x="178" y="18"/>
                            <a:pt x="172" y="24"/>
                          </a:cubicBezTo>
                          <a:cubicBezTo>
                            <a:pt x="166" y="30"/>
                            <a:pt x="153" y="25"/>
                            <a:pt x="148" y="32"/>
                          </a:cubicBezTo>
                          <a:cubicBezTo>
                            <a:pt x="112" y="82"/>
                            <a:pt x="150" y="87"/>
                            <a:pt x="100" y="120"/>
                          </a:cubicBezTo>
                          <a:cubicBezTo>
                            <a:pt x="90" y="149"/>
                            <a:pt x="44" y="192"/>
                            <a:pt x="44" y="192"/>
                          </a:cubicBezTo>
                          <a:cubicBezTo>
                            <a:pt x="41" y="200"/>
                            <a:pt x="42" y="210"/>
                            <a:pt x="36" y="216"/>
                          </a:cubicBezTo>
                          <a:cubicBezTo>
                            <a:pt x="30" y="222"/>
                            <a:pt x="15" y="216"/>
                            <a:pt x="12" y="224"/>
                          </a:cubicBezTo>
                          <a:cubicBezTo>
                            <a:pt x="0" y="259"/>
                            <a:pt x="24" y="267"/>
                            <a:pt x="44" y="280"/>
                          </a:cubicBezTo>
                          <a:cubicBezTo>
                            <a:pt x="89" y="265"/>
                            <a:pt x="93" y="245"/>
                            <a:pt x="108" y="200"/>
                          </a:cubicBezTo>
                          <a:cubicBezTo>
                            <a:pt x="112" y="187"/>
                            <a:pt x="130" y="185"/>
                            <a:pt x="140" y="176"/>
                          </a:cubicBezTo>
                          <a:cubicBezTo>
                            <a:pt x="149" y="169"/>
                            <a:pt x="156" y="160"/>
                            <a:pt x="164" y="152"/>
                          </a:cubicBezTo>
                          <a:cubicBezTo>
                            <a:pt x="185" y="88"/>
                            <a:pt x="185" y="120"/>
                            <a:pt x="164" y="56"/>
                          </a:cubicBezTo>
                          <a:cubicBezTo>
                            <a:pt x="169" y="37"/>
                            <a:pt x="175" y="19"/>
                            <a:pt x="180" y="0"/>
                          </a:cubicBezTo>
                          <a:close/>
                        </a:path>
                      </a:pathLst>
                    </a:custGeom>
                    <a:solidFill>
                      <a:srgbClr val="ECD846"/>
                    </a:solidFill>
                    <a:ln w="9525">
                      <a:solidFill>
                        <a:srgbClr val="CC99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914400">
                        <a:defRPr/>
                      </a:pPr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sp>
                <p:nvSpPr>
                  <p:cNvPr id="1387" name="Freeform 1386"/>
                  <p:cNvSpPr/>
                  <p:nvPr/>
                </p:nvSpPr>
                <p:spPr>
                  <a:xfrm>
                    <a:off x="3622876" y="1608881"/>
                    <a:ext cx="476041" cy="544010"/>
                  </a:xfrm>
                  <a:custGeom>
                    <a:avLst/>
                    <a:gdLst>
                      <a:gd name="connsiteX0" fmla="*/ 335666 w 476041"/>
                      <a:gd name="connsiteY0" fmla="*/ 416689 h 544010"/>
                      <a:gd name="connsiteX1" fmla="*/ 335666 w 476041"/>
                      <a:gd name="connsiteY1" fmla="*/ 416689 h 544010"/>
                      <a:gd name="connsiteX2" fmla="*/ 416689 w 476041"/>
                      <a:gd name="connsiteY2" fmla="*/ 532435 h 544010"/>
                      <a:gd name="connsiteX3" fmla="*/ 451413 w 476041"/>
                      <a:gd name="connsiteY3" fmla="*/ 544010 h 544010"/>
                      <a:gd name="connsiteX4" fmla="*/ 451413 w 476041"/>
                      <a:gd name="connsiteY4" fmla="*/ 370390 h 544010"/>
                      <a:gd name="connsiteX5" fmla="*/ 428263 w 476041"/>
                      <a:gd name="connsiteY5" fmla="*/ 347241 h 544010"/>
                      <a:gd name="connsiteX6" fmla="*/ 393539 w 476041"/>
                      <a:gd name="connsiteY6" fmla="*/ 335666 h 544010"/>
                      <a:gd name="connsiteX7" fmla="*/ 347240 w 476041"/>
                      <a:gd name="connsiteY7" fmla="*/ 289367 h 544010"/>
                      <a:gd name="connsiteX8" fmla="*/ 289367 w 476041"/>
                      <a:gd name="connsiteY8" fmla="*/ 243068 h 544010"/>
                      <a:gd name="connsiteX9" fmla="*/ 266218 w 476041"/>
                      <a:gd name="connsiteY9" fmla="*/ 208344 h 544010"/>
                      <a:gd name="connsiteX10" fmla="*/ 208344 w 476041"/>
                      <a:gd name="connsiteY10" fmla="*/ 162046 h 544010"/>
                      <a:gd name="connsiteX11" fmla="*/ 138896 w 476041"/>
                      <a:gd name="connsiteY11" fmla="*/ 115747 h 544010"/>
                      <a:gd name="connsiteX12" fmla="*/ 115747 w 476041"/>
                      <a:gd name="connsiteY12" fmla="*/ 81023 h 544010"/>
                      <a:gd name="connsiteX13" fmla="*/ 81023 w 476041"/>
                      <a:gd name="connsiteY13" fmla="*/ 69448 h 544010"/>
                      <a:gd name="connsiteX14" fmla="*/ 69448 w 476041"/>
                      <a:gd name="connsiteY14" fmla="*/ 34724 h 544010"/>
                      <a:gd name="connsiteX15" fmla="*/ 34724 w 476041"/>
                      <a:gd name="connsiteY15" fmla="*/ 23149 h 544010"/>
                      <a:gd name="connsiteX16" fmla="*/ 0 w 476041"/>
                      <a:gd name="connsiteY16" fmla="*/ 0 h 544010"/>
                      <a:gd name="connsiteX17" fmla="*/ 11575 w 476041"/>
                      <a:gd name="connsiteY17" fmla="*/ 92597 h 544010"/>
                      <a:gd name="connsiteX18" fmla="*/ 34724 w 476041"/>
                      <a:gd name="connsiteY18" fmla="*/ 115747 h 544010"/>
                      <a:gd name="connsiteX19" fmla="*/ 57873 w 476041"/>
                      <a:gd name="connsiteY19" fmla="*/ 196770 h 544010"/>
                      <a:gd name="connsiteX20" fmla="*/ 81023 w 476041"/>
                      <a:gd name="connsiteY20" fmla="*/ 231494 h 544010"/>
                      <a:gd name="connsiteX21" fmla="*/ 115747 w 476041"/>
                      <a:gd name="connsiteY21" fmla="*/ 300942 h 544010"/>
                      <a:gd name="connsiteX22" fmla="*/ 185195 w 476041"/>
                      <a:gd name="connsiteY22" fmla="*/ 324091 h 544010"/>
                      <a:gd name="connsiteX23" fmla="*/ 254643 w 476041"/>
                      <a:gd name="connsiteY23" fmla="*/ 358815 h 544010"/>
                      <a:gd name="connsiteX24" fmla="*/ 289367 w 476041"/>
                      <a:gd name="connsiteY24" fmla="*/ 370390 h 544010"/>
                      <a:gd name="connsiteX25" fmla="*/ 324091 w 476041"/>
                      <a:gd name="connsiteY25" fmla="*/ 393539 h 544010"/>
                      <a:gd name="connsiteX26" fmla="*/ 335666 w 476041"/>
                      <a:gd name="connsiteY26" fmla="*/ 416689 h 544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476041" h="544010">
                        <a:moveTo>
                          <a:pt x="335666" y="416689"/>
                        </a:moveTo>
                        <a:lnTo>
                          <a:pt x="335666" y="416689"/>
                        </a:lnTo>
                        <a:cubicBezTo>
                          <a:pt x="370702" y="486759"/>
                          <a:pt x="360300" y="504240"/>
                          <a:pt x="416689" y="532435"/>
                        </a:cubicBezTo>
                        <a:cubicBezTo>
                          <a:pt x="427602" y="537891"/>
                          <a:pt x="439838" y="540152"/>
                          <a:pt x="451413" y="544010"/>
                        </a:cubicBezTo>
                        <a:cubicBezTo>
                          <a:pt x="474516" y="474697"/>
                          <a:pt x="476041" y="485320"/>
                          <a:pt x="451413" y="370390"/>
                        </a:cubicBezTo>
                        <a:cubicBezTo>
                          <a:pt x="449126" y="359719"/>
                          <a:pt x="437621" y="352856"/>
                          <a:pt x="428263" y="347241"/>
                        </a:cubicBezTo>
                        <a:cubicBezTo>
                          <a:pt x="417801" y="340964"/>
                          <a:pt x="405114" y="339524"/>
                          <a:pt x="393539" y="335666"/>
                        </a:cubicBezTo>
                        <a:cubicBezTo>
                          <a:pt x="378106" y="320233"/>
                          <a:pt x="365400" y="301474"/>
                          <a:pt x="347240" y="289367"/>
                        </a:cubicBezTo>
                        <a:cubicBezTo>
                          <a:pt x="321454" y="272177"/>
                          <a:pt x="308217" y="266632"/>
                          <a:pt x="289367" y="243068"/>
                        </a:cubicBezTo>
                        <a:cubicBezTo>
                          <a:pt x="280677" y="232205"/>
                          <a:pt x="274908" y="219207"/>
                          <a:pt x="266218" y="208344"/>
                        </a:cubicBezTo>
                        <a:cubicBezTo>
                          <a:pt x="241377" y="177293"/>
                          <a:pt x="241765" y="188783"/>
                          <a:pt x="208344" y="162046"/>
                        </a:cubicBezTo>
                        <a:cubicBezTo>
                          <a:pt x="149426" y="114911"/>
                          <a:pt x="232221" y="162408"/>
                          <a:pt x="138896" y="115747"/>
                        </a:cubicBezTo>
                        <a:cubicBezTo>
                          <a:pt x="131180" y="104172"/>
                          <a:pt x="126610" y="89713"/>
                          <a:pt x="115747" y="81023"/>
                        </a:cubicBezTo>
                        <a:cubicBezTo>
                          <a:pt x="106220" y="73401"/>
                          <a:pt x="89650" y="78075"/>
                          <a:pt x="81023" y="69448"/>
                        </a:cubicBezTo>
                        <a:cubicBezTo>
                          <a:pt x="72396" y="60821"/>
                          <a:pt x="78075" y="43351"/>
                          <a:pt x="69448" y="34724"/>
                        </a:cubicBezTo>
                        <a:cubicBezTo>
                          <a:pt x="60821" y="26097"/>
                          <a:pt x="45637" y="28605"/>
                          <a:pt x="34724" y="23149"/>
                        </a:cubicBezTo>
                        <a:cubicBezTo>
                          <a:pt x="22282" y="16928"/>
                          <a:pt x="11575" y="7716"/>
                          <a:pt x="0" y="0"/>
                        </a:cubicBezTo>
                        <a:cubicBezTo>
                          <a:pt x="3858" y="30866"/>
                          <a:pt x="2637" y="62803"/>
                          <a:pt x="11575" y="92597"/>
                        </a:cubicBezTo>
                        <a:cubicBezTo>
                          <a:pt x="14711" y="103050"/>
                          <a:pt x="29109" y="106389"/>
                          <a:pt x="34724" y="115747"/>
                        </a:cubicBezTo>
                        <a:cubicBezTo>
                          <a:pt x="45991" y="134525"/>
                          <a:pt x="50301" y="179102"/>
                          <a:pt x="57873" y="196770"/>
                        </a:cubicBezTo>
                        <a:cubicBezTo>
                          <a:pt x="63353" y="209556"/>
                          <a:pt x="73306" y="219919"/>
                          <a:pt x="81023" y="231494"/>
                        </a:cubicBezTo>
                        <a:cubicBezTo>
                          <a:pt x="87330" y="250416"/>
                          <a:pt x="96850" y="289132"/>
                          <a:pt x="115747" y="300942"/>
                        </a:cubicBezTo>
                        <a:cubicBezTo>
                          <a:pt x="136440" y="313875"/>
                          <a:pt x="162046" y="316375"/>
                          <a:pt x="185195" y="324091"/>
                        </a:cubicBezTo>
                        <a:cubicBezTo>
                          <a:pt x="272470" y="353183"/>
                          <a:pt x="164897" y="313942"/>
                          <a:pt x="254643" y="358815"/>
                        </a:cubicBezTo>
                        <a:cubicBezTo>
                          <a:pt x="265556" y="364271"/>
                          <a:pt x="278454" y="364934"/>
                          <a:pt x="289367" y="370390"/>
                        </a:cubicBezTo>
                        <a:cubicBezTo>
                          <a:pt x="301809" y="376611"/>
                          <a:pt x="313228" y="384849"/>
                          <a:pt x="324091" y="393539"/>
                        </a:cubicBezTo>
                        <a:cubicBezTo>
                          <a:pt x="356438" y="419417"/>
                          <a:pt x="333737" y="412831"/>
                          <a:pt x="335666" y="416689"/>
                        </a:cubicBezTo>
                        <a:close/>
                      </a:path>
                    </a:pathLst>
                  </a:custGeom>
                  <a:solidFill>
                    <a:srgbClr val="ECD846"/>
                  </a:solidFill>
                  <a:ln>
                    <a:solidFill>
                      <a:srgbClr val="CC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044" name="Group 154"/>
                <p:cNvGrpSpPr/>
                <p:nvPr/>
              </p:nvGrpSpPr>
              <p:grpSpPr>
                <a:xfrm rot="2633095">
                  <a:off x="3563888" y="1700808"/>
                  <a:ext cx="304572" cy="648072"/>
                  <a:chOff x="3622876" y="1044283"/>
                  <a:chExt cx="1960756" cy="3563452"/>
                </a:xfrm>
              </p:grpSpPr>
              <p:grpSp>
                <p:nvGrpSpPr>
                  <p:cNvPr id="1047" name="Group 1280"/>
                  <p:cNvGrpSpPr>
                    <a:grpSpLocks/>
                  </p:cNvGrpSpPr>
                  <p:nvPr/>
                </p:nvGrpSpPr>
                <p:grpSpPr bwMode="auto">
                  <a:xfrm rot="18992529" flipH="1" flipV="1">
                    <a:off x="4245701" y="1044283"/>
                    <a:ext cx="1337931" cy="3563452"/>
                    <a:chOff x="2440" y="885"/>
                    <a:chExt cx="758" cy="2167"/>
                  </a:xfrm>
                </p:grpSpPr>
                <p:grpSp>
                  <p:nvGrpSpPr>
                    <p:cNvPr id="1052" name="Group 12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40" y="885"/>
                      <a:ext cx="758" cy="2167"/>
                      <a:chOff x="2431" y="885"/>
                      <a:chExt cx="758" cy="2167"/>
                    </a:xfrm>
                  </p:grpSpPr>
                  <p:sp>
                    <p:nvSpPr>
                      <p:cNvPr id="1380" name="Freeform 12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09" y="1037"/>
                        <a:ext cx="480" cy="1028"/>
                      </a:xfrm>
                      <a:custGeom>
                        <a:avLst/>
                        <a:gdLst>
                          <a:gd name="T0" fmla="*/ 471 w 480"/>
                          <a:gd name="T1" fmla="*/ 1017 h 1028"/>
                          <a:gd name="T2" fmla="*/ 468 w 480"/>
                          <a:gd name="T3" fmla="*/ 993 h 1028"/>
                          <a:gd name="T4" fmla="*/ 474 w 480"/>
                          <a:gd name="T5" fmla="*/ 957 h 1028"/>
                          <a:gd name="T6" fmla="*/ 468 w 480"/>
                          <a:gd name="T7" fmla="*/ 882 h 1028"/>
                          <a:gd name="T8" fmla="*/ 477 w 480"/>
                          <a:gd name="T9" fmla="*/ 816 h 1028"/>
                          <a:gd name="T10" fmla="*/ 474 w 480"/>
                          <a:gd name="T11" fmla="*/ 807 h 1028"/>
                          <a:gd name="T12" fmla="*/ 459 w 480"/>
                          <a:gd name="T13" fmla="*/ 750 h 1028"/>
                          <a:gd name="T14" fmla="*/ 459 w 480"/>
                          <a:gd name="T15" fmla="*/ 705 h 1028"/>
                          <a:gd name="T16" fmla="*/ 450 w 480"/>
                          <a:gd name="T17" fmla="*/ 708 h 1028"/>
                          <a:gd name="T18" fmla="*/ 456 w 480"/>
                          <a:gd name="T19" fmla="*/ 699 h 1028"/>
                          <a:gd name="T20" fmla="*/ 450 w 480"/>
                          <a:gd name="T21" fmla="*/ 669 h 1028"/>
                          <a:gd name="T22" fmla="*/ 444 w 480"/>
                          <a:gd name="T23" fmla="*/ 591 h 1028"/>
                          <a:gd name="T24" fmla="*/ 429 w 480"/>
                          <a:gd name="T25" fmla="*/ 510 h 1028"/>
                          <a:gd name="T26" fmla="*/ 432 w 480"/>
                          <a:gd name="T27" fmla="*/ 480 h 1028"/>
                          <a:gd name="T28" fmla="*/ 423 w 480"/>
                          <a:gd name="T29" fmla="*/ 483 h 1028"/>
                          <a:gd name="T30" fmla="*/ 408 w 480"/>
                          <a:gd name="T31" fmla="*/ 438 h 1028"/>
                          <a:gd name="T32" fmla="*/ 384 w 480"/>
                          <a:gd name="T33" fmla="*/ 408 h 1028"/>
                          <a:gd name="T34" fmla="*/ 372 w 480"/>
                          <a:gd name="T35" fmla="*/ 336 h 1028"/>
                          <a:gd name="T36" fmla="*/ 351 w 480"/>
                          <a:gd name="T37" fmla="*/ 330 h 1028"/>
                          <a:gd name="T38" fmla="*/ 345 w 480"/>
                          <a:gd name="T39" fmla="*/ 294 h 1028"/>
                          <a:gd name="T40" fmla="*/ 312 w 480"/>
                          <a:gd name="T41" fmla="*/ 222 h 1028"/>
                          <a:gd name="T42" fmla="*/ 306 w 480"/>
                          <a:gd name="T43" fmla="*/ 174 h 1028"/>
                          <a:gd name="T44" fmla="*/ 297 w 480"/>
                          <a:gd name="T45" fmla="*/ 177 h 1028"/>
                          <a:gd name="T46" fmla="*/ 291 w 480"/>
                          <a:gd name="T47" fmla="*/ 186 h 1028"/>
                          <a:gd name="T48" fmla="*/ 279 w 480"/>
                          <a:gd name="T49" fmla="*/ 156 h 1028"/>
                          <a:gd name="T50" fmla="*/ 246 w 480"/>
                          <a:gd name="T51" fmla="*/ 147 h 1028"/>
                          <a:gd name="T52" fmla="*/ 225 w 480"/>
                          <a:gd name="T53" fmla="*/ 132 h 1028"/>
                          <a:gd name="T54" fmla="*/ 201 w 480"/>
                          <a:gd name="T55" fmla="*/ 105 h 1028"/>
                          <a:gd name="T56" fmla="*/ 159 w 480"/>
                          <a:gd name="T57" fmla="*/ 96 h 1028"/>
                          <a:gd name="T58" fmla="*/ 102 w 480"/>
                          <a:gd name="T59" fmla="*/ 63 h 1028"/>
                          <a:gd name="T60" fmla="*/ 78 w 480"/>
                          <a:gd name="T61" fmla="*/ 33 h 1028"/>
                          <a:gd name="T62" fmla="*/ 51 w 480"/>
                          <a:gd name="T63" fmla="*/ 12 h 1028"/>
                          <a:gd name="T64" fmla="*/ 33 w 480"/>
                          <a:gd name="T65" fmla="*/ 0 h 1028"/>
                          <a:gd name="T66" fmla="*/ 21 w 480"/>
                          <a:gd name="T67" fmla="*/ 48 h 1028"/>
                          <a:gd name="T68" fmla="*/ 48 w 480"/>
                          <a:gd name="T69" fmla="*/ 132 h 1028"/>
                          <a:gd name="T70" fmla="*/ 117 w 480"/>
                          <a:gd name="T71" fmla="*/ 108 h 1028"/>
                          <a:gd name="T72" fmla="*/ 126 w 480"/>
                          <a:gd name="T73" fmla="*/ 120 h 1028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w 480"/>
                          <a:gd name="T112" fmla="*/ 0 h 1028"/>
                          <a:gd name="T113" fmla="*/ 480 w 480"/>
                          <a:gd name="T114" fmla="*/ 1028 h 1028"/>
                        </a:gdLst>
                        <a:ahLst/>
                        <a:cxnLst>
                          <a:cxn ang="T74">
                            <a:pos x="T0" y="T1"/>
                          </a:cxn>
                          <a:cxn ang="T75">
                            <a:pos x="T2" y="T3"/>
                          </a:cxn>
                          <a:cxn ang="T76">
                            <a:pos x="T4" y="T5"/>
                          </a:cxn>
                          <a:cxn ang="T77">
                            <a:pos x="T6" y="T7"/>
                          </a:cxn>
                          <a:cxn ang="T78">
                            <a:pos x="T8" y="T9"/>
                          </a:cxn>
                          <a:cxn ang="T79">
                            <a:pos x="T10" y="T11"/>
                          </a:cxn>
                          <a:cxn ang="T80">
                            <a:pos x="T12" y="T13"/>
                          </a:cxn>
                          <a:cxn ang="T81">
                            <a:pos x="T14" y="T15"/>
                          </a:cxn>
                          <a:cxn ang="T82">
                            <a:pos x="T16" y="T17"/>
                          </a:cxn>
                          <a:cxn ang="T83">
                            <a:pos x="T18" y="T19"/>
                          </a:cxn>
                          <a:cxn ang="T84">
                            <a:pos x="T20" y="T21"/>
                          </a:cxn>
                          <a:cxn ang="T85">
                            <a:pos x="T22" y="T23"/>
                          </a:cxn>
                          <a:cxn ang="T86">
                            <a:pos x="T24" y="T25"/>
                          </a:cxn>
                          <a:cxn ang="T87">
                            <a:pos x="T26" y="T27"/>
                          </a:cxn>
                          <a:cxn ang="T88">
                            <a:pos x="T28" y="T29"/>
                          </a:cxn>
                          <a:cxn ang="T89">
                            <a:pos x="T30" y="T31"/>
                          </a:cxn>
                          <a:cxn ang="T90">
                            <a:pos x="T32" y="T33"/>
                          </a:cxn>
                          <a:cxn ang="T91">
                            <a:pos x="T34" y="T35"/>
                          </a:cxn>
                          <a:cxn ang="T92">
                            <a:pos x="T36" y="T37"/>
                          </a:cxn>
                          <a:cxn ang="T93">
                            <a:pos x="T38" y="T39"/>
                          </a:cxn>
                          <a:cxn ang="T94">
                            <a:pos x="T40" y="T41"/>
                          </a:cxn>
                          <a:cxn ang="T95">
                            <a:pos x="T42" y="T43"/>
                          </a:cxn>
                          <a:cxn ang="T96">
                            <a:pos x="T44" y="T45"/>
                          </a:cxn>
                          <a:cxn ang="T97">
                            <a:pos x="T46" y="T47"/>
                          </a:cxn>
                          <a:cxn ang="T98">
                            <a:pos x="T48" y="T49"/>
                          </a:cxn>
                          <a:cxn ang="T99">
                            <a:pos x="T50" y="T51"/>
                          </a:cxn>
                          <a:cxn ang="T100">
                            <a:pos x="T52" y="T53"/>
                          </a:cxn>
                          <a:cxn ang="T101">
                            <a:pos x="T54" y="T55"/>
                          </a:cxn>
                          <a:cxn ang="T102">
                            <a:pos x="T56" y="T57"/>
                          </a:cxn>
                          <a:cxn ang="T103">
                            <a:pos x="T58" y="T59"/>
                          </a:cxn>
                          <a:cxn ang="T104">
                            <a:pos x="T60" y="T61"/>
                          </a:cxn>
                          <a:cxn ang="T105">
                            <a:pos x="T62" y="T63"/>
                          </a:cxn>
                          <a:cxn ang="T106">
                            <a:pos x="T64" y="T65"/>
                          </a:cxn>
                          <a:cxn ang="T107">
                            <a:pos x="T66" y="T67"/>
                          </a:cxn>
                          <a:cxn ang="T108">
                            <a:pos x="T68" y="T69"/>
                          </a:cxn>
                          <a:cxn ang="T109">
                            <a:pos x="T70" y="T71"/>
                          </a:cxn>
                          <a:cxn ang="T110">
                            <a:pos x="T72" y="T73"/>
                          </a:cxn>
                        </a:cxnLst>
                        <a:rect l="T111" t="T112" r="T113" b="T114"/>
                        <a:pathLst>
                          <a:path w="480" h="1028">
                            <a:moveTo>
                              <a:pt x="471" y="1017"/>
                            </a:moveTo>
                            <a:cubicBezTo>
                              <a:pt x="480" y="983"/>
                              <a:pt x="471" y="1028"/>
                              <a:pt x="468" y="993"/>
                            </a:cubicBezTo>
                            <a:cubicBezTo>
                              <a:pt x="467" y="982"/>
                              <a:pt x="471" y="968"/>
                              <a:pt x="474" y="957"/>
                            </a:cubicBezTo>
                            <a:cubicBezTo>
                              <a:pt x="470" y="931"/>
                              <a:pt x="476" y="907"/>
                              <a:pt x="468" y="882"/>
                            </a:cubicBezTo>
                            <a:cubicBezTo>
                              <a:pt x="470" y="860"/>
                              <a:pt x="474" y="838"/>
                              <a:pt x="477" y="816"/>
                            </a:cubicBezTo>
                            <a:cubicBezTo>
                              <a:pt x="476" y="813"/>
                              <a:pt x="474" y="810"/>
                              <a:pt x="474" y="807"/>
                            </a:cubicBezTo>
                            <a:cubicBezTo>
                              <a:pt x="474" y="782"/>
                              <a:pt x="461" y="775"/>
                              <a:pt x="459" y="750"/>
                            </a:cubicBezTo>
                            <a:cubicBezTo>
                              <a:pt x="458" y="739"/>
                              <a:pt x="459" y="705"/>
                              <a:pt x="459" y="705"/>
                            </a:cubicBezTo>
                            <a:cubicBezTo>
                              <a:pt x="456" y="706"/>
                              <a:pt x="451" y="711"/>
                              <a:pt x="450" y="708"/>
                            </a:cubicBezTo>
                            <a:cubicBezTo>
                              <a:pt x="448" y="705"/>
                              <a:pt x="456" y="703"/>
                              <a:pt x="456" y="699"/>
                            </a:cubicBezTo>
                            <a:cubicBezTo>
                              <a:pt x="457" y="688"/>
                              <a:pt x="453" y="679"/>
                              <a:pt x="450" y="669"/>
                            </a:cubicBezTo>
                            <a:cubicBezTo>
                              <a:pt x="453" y="642"/>
                              <a:pt x="453" y="617"/>
                              <a:pt x="444" y="591"/>
                            </a:cubicBezTo>
                            <a:cubicBezTo>
                              <a:pt x="459" y="547"/>
                              <a:pt x="462" y="546"/>
                              <a:pt x="429" y="510"/>
                            </a:cubicBezTo>
                            <a:cubicBezTo>
                              <a:pt x="428" y="519"/>
                              <a:pt x="435" y="472"/>
                              <a:pt x="432" y="480"/>
                            </a:cubicBezTo>
                            <a:cubicBezTo>
                              <a:pt x="431" y="483"/>
                              <a:pt x="424" y="486"/>
                              <a:pt x="423" y="483"/>
                            </a:cubicBezTo>
                            <a:cubicBezTo>
                              <a:pt x="408" y="434"/>
                              <a:pt x="437" y="445"/>
                              <a:pt x="408" y="438"/>
                            </a:cubicBezTo>
                            <a:cubicBezTo>
                              <a:pt x="400" y="428"/>
                              <a:pt x="391" y="419"/>
                              <a:pt x="384" y="408"/>
                            </a:cubicBezTo>
                            <a:cubicBezTo>
                              <a:pt x="382" y="394"/>
                              <a:pt x="382" y="346"/>
                              <a:pt x="372" y="336"/>
                            </a:cubicBezTo>
                            <a:cubicBezTo>
                              <a:pt x="367" y="331"/>
                              <a:pt x="358" y="332"/>
                              <a:pt x="351" y="330"/>
                            </a:cubicBezTo>
                            <a:cubicBezTo>
                              <a:pt x="347" y="315"/>
                              <a:pt x="353" y="307"/>
                              <a:pt x="345" y="294"/>
                            </a:cubicBezTo>
                            <a:cubicBezTo>
                              <a:pt x="345" y="291"/>
                              <a:pt x="341" y="212"/>
                              <a:pt x="312" y="222"/>
                            </a:cubicBezTo>
                            <a:cubicBezTo>
                              <a:pt x="305" y="202"/>
                              <a:pt x="312" y="168"/>
                              <a:pt x="306" y="174"/>
                            </a:cubicBezTo>
                            <a:cubicBezTo>
                              <a:pt x="304" y="176"/>
                              <a:pt x="299" y="175"/>
                              <a:pt x="297" y="177"/>
                            </a:cubicBezTo>
                            <a:cubicBezTo>
                              <a:pt x="295" y="179"/>
                              <a:pt x="283" y="211"/>
                              <a:pt x="291" y="186"/>
                            </a:cubicBezTo>
                            <a:cubicBezTo>
                              <a:pt x="289" y="177"/>
                              <a:pt x="287" y="162"/>
                              <a:pt x="279" y="156"/>
                            </a:cubicBezTo>
                            <a:cubicBezTo>
                              <a:pt x="270" y="149"/>
                              <a:pt x="246" y="147"/>
                              <a:pt x="246" y="147"/>
                            </a:cubicBezTo>
                            <a:cubicBezTo>
                              <a:pt x="240" y="141"/>
                              <a:pt x="231" y="138"/>
                              <a:pt x="225" y="132"/>
                            </a:cubicBezTo>
                            <a:cubicBezTo>
                              <a:pt x="213" y="120"/>
                              <a:pt x="218" y="114"/>
                              <a:pt x="201" y="105"/>
                            </a:cubicBezTo>
                            <a:cubicBezTo>
                              <a:pt x="182" y="110"/>
                              <a:pt x="176" y="102"/>
                              <a:pt x="159" y="96"/>
                            </a:cubicBezTo>
                            <a:cubicBezTo>
                              <a:pt x="143" y="80"/>
                              <a:pt x="119" y="78"/>
                              <a:pt x="102" y="63"/>
                            </a:cubicBezTo>
                            <a:cubicBezTo>
                              <a:pt x="64" y="29"/>
                              <a:pt x="97" y="59"/>
                              <a:pt x="78" y="33"/>
                            </a:cubicBezTo>
                            <a:cubicBezTo>
                              <a:pt x="72" y="24"/>
                              <a:pt x="59" y="18"/>
                              <a:pt x="51" y="12"/>
                            </a:cubicBezTo>
                            <a:cubicBezTo>
                              <a:pt x="45" y="8"/>
                              <a:pt x="33" y="0"/>
                              <a:pt x="33" y="0"/>
                            </a:cubicBezTo>
                            <a:cubicBezTo>
                              <a:pt x="0" y="11"/>
                              <a:pt x="11" y="11"/>
                              <a:pt x="21" y="48"/>
                            </a:cubicBezTo>
                            <a:cubicBezTo>
                              <a:pt x="23" y="55"/>
                              <a:pt x="41" y="129"/>
                              <a:pt x="48" y="132"/>
                            </a:cubicBezTo>
                            <a:cubicBezTo>
                              <a:pt x="78" y="126"/>
                              <a:pt x="90" y="103"/>
                              <a:pt x="117" y="108"/>
                            </a:cubicBezTo>
                            <a:cubicBezTo>
                              <a:pt x="124" y="118"/>
                              <a:pt x="120" y="114"/>
                              <a:pt x="126" y="120"/>
                            </a:cubicBezTo>
                          </a:path>
                        </a:pathLst>
                      </a:custGeom>
                      <a:solidFill>
                        <a:srgbClr val="ECD846"/>
                      </a:solidFill>
                      <a:ln w="25400">
                        <a:solidFill>
                          <a:srgbClr val="CC99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1053" name="Group 128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31" y="885"/>
                        <a:ext cx="758" cy="2167"/>
                        <a:chOff x="2431" y="885"/>
                        <a:chExt cx="758" cy="2167"/>
                      </a:xfrm>
                    </p:grpSpPr>
                    <p:sp>
                      <p:nvSpPr>
                        <p:cNvPr id="1382" name="Oval 12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76" y="1157"/>
                          <a:ext cx="681" cy="1542"/>
                        </a:xfrm>
                        <a:prstGeom prst="ellipse">
                          <a:avLst/>
                        </a:pr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383" name="Freeform 128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895" y="2048"/>
                          <a:ext cx="294" cy="993"/>
                        </a:xfrm>
                        <a:custGeom>
                          <a:avLst/>
                          <a:gdLst>
                            <a:gd name="T0" fmla="*/ 0 w 294"/>
                            <a:gd name="T1" fmla="*/ 993 h 993"/>
                            <a:gd name="T2" fmla="*/ 15 w 294"/>
                            <a:gd name="T3" fmla="*/ 942 h 993"/>
                            <a:gd name="T4" fmla="*/ 30 w 294"/>
                            <a:gd name="T5" fmla="*/ 921 h 993"/>
                            <a:gd name="T6" fmla="*/ 51 w 294"/>
                            <a:gd name="T7" fmla="*/ 897 h 993"/>
                            <a:gd name="T8" fmla="*/ 66 w 294"/>
                            <a:gd name="T9" fmla="*/ 855 h 993"/>
                            <a:gd name="T10" fmla="*/ 78 w 294"/>
                            <a:gd name="T11" fmla="*/ 837 h 993"/>
                            <a:gd name="T12" fmla="*/ 84 w 294"/>
                            <a:gd name="T13" fmla="*/ 828 h 993"/>
                            <a:gd name="T14" fmla="*/ 108 w 294"/>
                            <a:gd name="T15" fmla="*/ 795 h 993"/>
                            <a:gd name="T16" fmla="*/ 129 w 294"/>
                            <a:gd name="T17" fmla="*/ 714 h 993"/>
                            <a:gd name="T18" fmla="*/ 147 w 294"/>
                            <a:gd name="T19" fmla="*/ 675 h 993"/>
                            <a:gd name="T20" fmla="*/ 162 w 294"/>
                            <a:gd name="T21" fmla="*/ 627 h 993"/>
                            <a:gd name="T22" fmla="*/ 204 w 294"/>
                            <a:gd name="T23" fmla="*/ 519 h 993"/>
                            <a:gd name="T24" fmla="*/ 141 w 294"/>
                            <a:gd name="T25" fmla="*/ 543 h 993"/>
                            <a:gd name="T26" fmla="*/ 99 w 294"/>
                            <a:gd name="T27" fmla="*/ 597 h 993"/>
                            <a:gd name="T28" fmla="*/ 81 w 294"/>
                            <a:gd name="T29" fmla="*/ 672 h 993"/>
                            <a:gd name="T30" fmla="*/ 69 w 294"/>
                            <a:gd name="T31" fmla="*/ 690 h 993"/>
                            <a:gd name="T32" fmla="*/ 78 w 294"/>
                            <a:gd name="T33" fmla="*/ 708 h 993"/>
                            <a:gd name="T34" fmla="*/ 45 w 294"/>
                            <a:gd name="T35" fmla="*/ 765 h 993"/>
                            <a:gd name="T36" fmla="*/ 42 w 294"/>
                            <a:gd name="T37" fmla="*/ 789 h 993"/>
                            <a:gd name="T38" fmla="*/ 39 w 294"/>
                            <a:gd name="T39" fmla="*/ 801 h 993"/>
                            <a:gd name="T40" fmla="*/ 15 w 294"/>
                            <a:gd name="T41" fmla="*/ 753 h 993"/>
                            <a:gd name="T42" fmla="*/ 51 w 294"/>
                            <a:gd name="T43" fmla="*/ 696 h 993"/>
                            <a:gd name="T44" fmla="*/ 69 w 294"/>
                            <a:gd name="T45" fmla="*/ 675 h 993"/>
                            <a:gd name="T46" fmla="*/ 114 w 294"/>
                            <a:gd name="T47" fmla="*/ 612 h 993"/>
                            <a:gd name="T48" fmla="*/ 129 w 294"/>
                            <a:gd name="T49" fmla="*/ 597 h 993"/>
                            <a:gd name="T50" fmla="*/ 141 w 294"/>
                            <a:gd name="T51" fmla="*/ 567 h 993"/>
                            <a:gd name="T52" fmla="*/ 153 w 294"/>
                            <a:gd name="T53" fmla="*/ 525 h 993"/>
                            <a:gd name="T54" fmla="*/ 168 w 294"/>
                            <a:gd name="T55" fmla="*/ 507 h 993"/>
                            <a:gd name="T56" fmla="*/ 174 w 294"/>
                            <a:gd name="T57" fmla="*/ 489 h 993"/>
                            <a:gd name="T58" fmla="*/ 180 w 294"/>
                            <a:gd name="T59" fmla="*/ 477 h 993"/>
                            <a:gd name="T60" fmla="*/ 210 w 294"/>
                            <a:gd name="T61" fmla="*/ 417 h 993"/>
                            <a:gd name="T62" fmla="*/ 225 w 294"/>
                            <a:gd name="T63" fmla="*/ 387 h 993"/>
                            <a:gd name="T64" fmla="*/ 231 w 294"/>
                            <a:gd name="T65" fmla="*/ 369 h 993"/>
                            <a:gd name="T66" fmla="*/ 234 w 294"/>
                            <a:gd name="T67" fmla="*/ 324 h 993"/>
                            <a:gd name="T68" fmla="*/ 246 w 294"/>
                            <a:gd name="T69" fmla="*/ 306 h 993"/>
                            <a:gd name="T70" fmla="*/ 252 w 294"/>
                            <a:gd name="T71" fmla="*/ 288 h 993"/>
                            <a:gd name="T72" fmla="*/ 261 w 294"/>
                            <a:gd name="T73" fmla="*/ 216 h 993"/>
                            <a:gd name="T74" fmla="*/ 279 w 294"/>
                            <a:gd name="T75" fmla="*/ 189 h 993"/>
                            <a:gd name="T76" fmla="*/ 261 w 294"/>
                            <a:gd name="T77" fmla="*/ 168 h 993"/>
                            <a:gd name="T78" fmla="*/ 282 w 294"/>
                            <a:gd name="T79" fmla="*/ 132 h 993"/>
                            <a:gd name="T80" fmla="*/ 294 w 294"/>
                            <a:gd name="T81" fmla="*/ 105 h 993"/>
                            <a:gd name="T82" fmla="*/ 279 w 294"/>
                            <a:gd name="T83" fmla="*/ 75 h 993"/>
                            <a:gd name="T84" fmla="*/ 288 w 294"/>
                            <a:gd name="T85" fmla="*/ 0 h 993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w 294"/>
                            <a:gd name="T130" fmla="*/ 0 h 993"/>
                            <a:gd name="T131" fmla="*/ 294 w 294"/>
                            <a:gd name="T132" fmla="*/ 993 h 993"/>
                          </a:gdLst>
                          <a:ahLst/>
                          <a:cxnLst>
                            <a:cxn ang="T86">
                              <a:pos x="T0" y="T1"/>
                            </a:cxn>
                            <a:cxn ang="T87">
                              <a:pos x="T2" y="T3"/>
                            </a:cxn>
                            <a:cxn ang="T88">
                              <a:pos x="T4" y="T5"/>
                            </a:cxn>
                            <a:cxn ang="T89">
                              <a:pos x="T6" y="T7"/>
                            </a:cxn>
                            <a:cxn ang="T90">
                              <a:pos x="T8" y="T9"/>
                            </a:cxn>
                            <a:cxn ang="T91">
                              <a:pos x="T10" y="T11"/>
                            </a:cxn>
                            <a:cxn ang="T92">
                              <a:pos x="T12" y="T13"/>
                            </a:cxn>
                            <a:cxn ang="T93">
                              <a:pos x="T14" y="T15"/>
                            </a:cxn>
                            <a:cxn ang="T94">
                              <a:pos x="T16" y="T17"/>
                            </a:cxn>
                            <a:cxn ang="T95">
                              <a:pos x="T18" y="T19"/>
                            </a:cxn>
                            <a:cxn ang="T96">
                              <a:pos x="T20" y="T21"/>
                            </a:cxn>
                            <a:cxn ang="T97">
                              <a:pos x="T22" y="T23"/>
                            </a:cxn>
                            <a:cxn ang="T98">
                              <a:pos x="T24" y="T25"/>
                            </a:cxn>
                            <a:cxn ang="T99">
                              <a:pos x="T26" y="T27"/>
                            </a:cxn>
                            <a:cxn ang="T100">
                              <a:pos x="T28" y="T29"/>
                            </a:cxn>
                            <a:cxn ang="T101">
                              <a:pos x="T30" y="T31"/>
                            </a:cxn>
                            <a:cxn ang="T102">
                              <a:pos x="T32" y="T33"/>
                            </a:cxn>
                            <a:cxn ang="T103">
                              <a:pos x="T34" y="T35"/>
                            </a:cxn>
                            <a:cxn ang="T104">
                              <a:pos x="T36" y="T37"/>
                            </a:cxn>
                            <a:cxn ang="T105">
                              <a:pos x="T38" y="T39"/>
                            </a:cxn>
                            <a:cxn ang="T106">
                              <a:pos x="T40" y="T41"/>
                            </a:cxn>
                            <a:cxn ang="T107">
                              <a:pos x="T42" y="T43"/>
                            </a:cxn>
                            <a:cxn ang="T108">
                              <a:pos x="T44" y="T45"/>
                            </a:cxn>
                            <a:cxn ang="T109">
                              <a:pos x="T46" y="T47"/>
                            </a:cxn>
                            <a:cxn ang="T110">
                              <a:pos x="T48" y="T49"/>
                            </a:cxn>
                            <a:cxn ang="T111">
                              <a:pos x="T50" y="T51"/>
                            </a:cxn>
                            <a:cxn ang="T112">
                              <a:pos x="T52" y="T53"/>
                            </a:cxn>
                            <a:cxn ang="T113">
                              <a:pos x="T54" y="T55"/>
                            </a:cxn>
                            <a:cxn ang="T114">
                              <a:pos x="T56" y="T57"/>
                            </a:cxn>
                            <a:cxn ang="T115">
                              <a:pos x="T58" y="T59"/>
                            </a:cxn>
                            <a:cxn ang="T116">
                              <a:pos x="T60" y="T61"/>
                            </a:cxn>
                            <a:cxn ang="T117">
                              <a:pos x="T62" y="T63"/>
                            </a:cxn>
                            <a:cxn ang="T118">
                              <a:pos x="T64" y="T65"/>
                            </a:cxn>
                            <a:cxn ang="T119">
                              <a:pos x="T66" y="T67"/>
                            </a:cxn>
                            <a:cxn ang="T120">
                              <a:pos x="T68" y="T69"/>
                            </a:cxn>
                            <a:cxn ang="T121">
                              <a:pos x="T70" y="T71"/>
                            </a:cxn>
                            <a:cxn ang="T122">
                              <a:pos x="T72" y="T73"/>
                            </a:cxn>
                            <a:cxn ang="T123">
                              <a:pos x="T74" y="T75"/>
                            </a:cxn>
                            <a:cxn ang="T124">
                              <a:pos x="T76" y="T77"/>
                            </a:cxn>
                            <a:cxn ang="T125">
                              <a:pos x="T78" y="T79"/>
                            </a:cxn>
                            <a:cxn ang="T126">
                              <a:pos x="T80" y="T81"/>
                            </a:cxn>
                            <a:cxn ang="T127">
                              <a:pos x="T82" y="T83"/>
                            </a:cxn>
                            <a:cxn ang="T128">
                              <a:pos x="T84" y="T85"/>
                            </a:cxn>
                          </a:cxnLst>
                          <a:rect l="T129" t="T130" r="T131" b="T132"/>
                          <a:pathLst>
                            <a:path w="294" h="993">
                              <a:moveTo>
                                <a:pt x="0" y="993"/>
                              </a:moveTo>
                              <a:cubicBezTo>
                                <a:pt x="5" y="973"/>
                                <a:pt x="0" y="957"/>
                                <a:pt x="15" y="942"/>
                              </a:cubicBezTo>
                              <a:cubicBezTo>
                                <a:pt x="22" y="921"/>
                                <a:pt x="15" y="926"/>
                                <a:pt x="30" y="921"/>
                              </a:cubicBezTo>
                              <a:cubicBezTo>
                                <a:pt x="34" y="908"/>
                                <a:pt x="43" y="907"/>
                                <a:pt x="51" y="897"/>
                              </a:cubicBezTo>
                              <a:cubicBezTo>
                                <a:pt x="61" y="885"/>
                                <a:pt x="62" y="869"/>
                                <a:pt x="66" y="855"/>
                              </a:cubicBezTo>
                              <a:cubicBezTo>
                                <a:pt x="68" y="848"/>
                                <a:pt x="74" y="843"/>
                                <a:pt x="78" y="837"/>
                              </a:cubicBezTo>
                              <a:cubicBezTo>
                                <a:pt x="80" y="834"/>
                                <a:pt x="84" y="828"/>
                                <a:pt x="84" y="828"/>
                              </a:cubicBezTo>
                              <a:cubicBezTo>
                                <a:pt x="88" y="811"/>
                                <a:pt x="90" y="801"/>
                                <a:pt x="108" y="795"/>
                              </a:cubicBezTo>
                              <a:cubicBezTo>
                                <a:pt x="117" y="769"/>
                                <a:pt x="122" y="741"/>
                                <a:pt x="129" y="714"/>
                              </a:cubicBezTo>
                              <a:cubicBezTo>
                                <a:pt x="134" y="696"/>
                                <a:pt x="132" y="685"/>
                                <a:pt x="147" y="675"/>
                              </a:cubicBezTo>
                              <a:cubicBezTo>
                                <a:pt x="152" y="659"/>
                                <a:pt x="158" y="643"/>
                                <a:pt x="162" y="627"/>
                              </a:cubicBezTo>
                              <a:cubicBezTo>
                                <a:pt x="164" y="594"/>
                                <a:pt x="162" y="526"/>
                                <a:pt x="204" y="519"/>
                              </a:cubicBezTo>
                              <a:cubicBezTo>
                                <a:pt x="176" y="513"/>
                                <a:pt x="163" y="528"/>
                                <a:pt x="141" y="543"/>
                              </a:cubicBezTo>
                              <a:cubicBezTo>
                                <a:pt x="128" y="562"/>
                                <a:pt x="112" y="578"/>
                                <a:pt x="99" y="597"/>
                              </a:cubicBezTo>
                              <a:cubicBezTo>
                                <a:pt x="97" y="634"/>
                                <a:pt x="96" y="645"/>
                                <a:pt x="81" y="672"/>
                              </a:cubicBezTo>
                              <a:cubicBezTo>
                                <a:pt x="77" y="678"/>
                                <a:pt x="71" y="683"/>
                                <a:pt x="69" y="690"/>
                              </a:cubicBezTo>
                              <a:cubicBezTo>
                                <a:pt x="67" y="696"/>
                                <a:pt x="78" y="708"/>
                                <a:pt x="78" y="708"/>
                              </a:cubicBezTo>
                              <a:cubicBezTo>
                                <a:pt x="75" y="732"/>
                                <a:pt x="58" y="745"/>
                                <a:pt x="45" y="765"/>
                              </a:cubicBezTo>
                              <a:cubicBezTo>
                                <a:pt x="44" y="773"/>
                                <a:pt x="43" y="781"/>
                                <a:pt x="42" y="789"/>
                              </a:cubicBezTo>
                              <a:cubicBezTo>
                                <a:pt x="41" y="793"/>
                                <a:pt x="41" y="805"/>
                                <a:pt x="39" y="801"/>
                              </a:cubicBezTo>
                              <a:cubicBezTo>
                                <a:pt x="34" y="789"/>
                                <a:pt x="18" y="766"/>
                                <a:pt x="15" y="753"/>
                              </a:cubicBezTo>
                              <a:cubicBezTo>
                                <a:pt x="17" y="731"/>
                                <a:pt x="36" y="713"/>
                                <a:pt x="51" y="696"/>
                              </a:cubicBezTo>
                              <a:cubicBezTo>
                                <a:pt x="60" y="686"/>
                                <a:pt x="63" y="687"/>
                                <a:pt x="69" y="675"/>
                              </a:cubicBezTo>
                              <a:cubicBezTo>
                                <a:pt x="80" y="653"/>
                                <a:pt x="93" y="626"/>
                                <a:pt x="114" y="612"/>
                              </a:cubicBezTo>
                              <a:cubicBezTo>
                                <a:pt x="118" y="606"/>
                                <a:pt x="125" y="603"/>
                                <a:pt x="129" y="597"/>
                              </a:cubicBezTo>
                              <a:cubicBezTo>
                                <a:pt x="135" y="589"/>
                                <a:pt x="135" y="576"/>
                                <a:pt x="141" y="567"/>
                              </a:cubicBezTo>
                              <a:cubicBezTo>
                                <a:pt x="143" y="556"/>
                                <a:pt x="145" y="533"/>
                                <a:pt x="153" y="525"/>
                              </a:cubicBezTo>
                              <a:cubicBezTo>
                                <a:pt x="159" y="519"/>
                                <a:pt x="165" y="515"/>
                                <a:pt x="168" y="507"/>
                              </a:cubicBezTo>
                              <a:cubicBezTo>
                                <a:pt x="171" y="501"/>
                                <a:pt x="171" y="495"/>
                                <a:pt x="174" y="489"/>
                              </a:cubicBezTo>
                              <a:cubicBezTo>
                                <a:pt x="176" y="485"/>
                                <a:pt x="178" y="481"/>
                                <a:pt x="180" y="477"/>
                              </a:cubicBezTo>
                              <a:cubicBezTo>
                                <a:pt x="183" y="444"/>
                                <a:pt x="199" y="449"/>
                                <a:pt x="210" y="417"/>
                              </a:cubicBezTo>
                              <a:cubicBezTo>
                                <a:pt x="216" y="419"/>
                                <a:pt x="221" y="389"/>
                                <a:pt x="225" y="387"/>
                              </a:cubicBezTo>
                              <a:cubicBezTo>
                                <a:pt x="230" y="384"/>
                                <a:pt x="231" y="369"/>
                                <a:pt x="231" y="369"/>
                              </a:cubicBezTo>
                              <a:cubicBezTo>
                                <a:pt x="232" y="354"/>
                                <a:pt x="231" y="339"/>
                                <a:pt x="234" y="324"/>
                              </a:cubicBezTo>
                              <a:cubicBezTo>
                                <a:pt x="236" y="317"/>
                                <a:pt x="244" y="313"/>
                                <a:pt x="246" y="306"/>
                              </a:cubicBezTo>
                              <a:cubicBezTo>
                                <a:pt x="248" y="300"/>
                                <a:pt x="252" y="288"/>
                                <a:pt x="252" y="288"/>
                              </a:cubicBezTo>
                              <a:cubicBezTo>
                                <a:pt x="245" y="268"/>
                                <a:pt x="250" y="235"/>
                                <a:pt x="261" y="216"/>
                              </a:cubicBezTo>
                              <a:cubicBezTo>
                                <a:pt x="266" y="207"/>
                                <a:pt x="279" y="189"/>
                                <a:pt x="279" y="189"/>
                              </a:cubicBezTo>
                              <a:cubicBezTo>
                                <a:pt x="274" y="174"/>
                                <a:pt x="266" y="183"/>
                                <a:pt x="261" y="168"/>
                              </a:cubicBezTo>
                              <a:cubicBezTo>
                                <a:pt x="265" y="152"/>
                                <a:pt x="268" y="142"/>
                                <a:pt x="282" y="132"/>
                              </a:cubicBezTo>
                              <a:cubicBezTo>
                                <a:pt x="289" y="111"/>
                                <a:pt x="284" y="119"/>
                                <a:pt x="294" y="105"/>
                              </a:cubicBezTo>
                              <a:cubicBezTo>
                                <a:pt x="282" y="97"/>
                                <a:pt x="283" y="88"/>
                                <a:pt x="279" y="75"/>
                              </a:cubicBezTo>
                              <a:cubicBezTo>
                                <a:pt x="285" y="6"/>
                                <a:pt x="278" y="30"/>
                                <a:pt x="288" y="0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1905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384" name="Freeform 128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31" y="1066"/>
                          <a:ext cx="432" cy="1986"/>
                        </a:xfrm>
                        <a:custGeom>
                          <a:avLst/>
                          <a:gdLst>
                            <a:gd name="T0" fmla="*/ 427 w 432"/>
                            <a:gd name="T1" fmla="*/ 1986 h 1986"/>
                            <a:gd name="T2" fmla="*/ 412 w 432"/>
                            <a:gd name="T3" fmla="*/ 1950 h 1986"/>
                            <a:gd name="T4" fmla="*/ 325 w 432"/>
                            <a:gd name="T5" fmla="*/ 1866 h 1986"/>
                            <a:gd name="T6" fmla="*/ 343 w 432"/>
                            <a:gd name="T7" fmla="*/ 1863 h 1986"/>
                            <a:gd name="T8" fmla="*/ 325 w 432"/>
                            <a:gd name="T9" fmla="*/ 1836 h 1986"/>
                            <a:gd name="T10" fmla="*/ 307 w 432"/>
                            <a:gd name="T11" fmla="*/ 1809 h 1986"/>
                            <a:gd name="T12" fmla="*/ 262 w 432"/>
                            <a:gd name="T13" fmla="*/ 1761 h 1986"/>
                            <a:gd name="T14" fmla="*/ 193 w 432"/>
                            <a:gd name="T15" fmla="*/ 1710 h 1986"/>
                            <a:gd name="T16" fmla="*/ 163 w 432"/>
                            <a:gd name="T17" fmla="*/ 1647 h 1986"/>
                            <a:gd name="T18" fmla="*/ 151 w 432"/>
                            <a:gd name="T19" fmla="*/ 1608 h 1986"/>
                            <a:gd name="T20" fmla="*/ 133 w 432"/>
                            <a:gd name="T21" fmla="*/ 1590 h 1986"/>
                            <a:gd name="T22" fmla="*/ 112 w 432"/>
                            <a:gd name="T23" fmla="*/ 1524 h 1986"/>
                            <a:gd name="T24" fmla="*/ 142 w 432"/>
                            <a:gd name="T25" fmla="*/ 1530 h 1986"/>
                            <a:gd name="T26" fmla="*/ 163 w 432"/>
                            <a:gd name="T27" fmla="*/ 1575 h 1986"/>
                            <a:gd name="T28" fmla="*/ 190 w 432"/>
                            <a:gd name="T29" fmla="*/ 1593 h 1986"/>
                            <a:gd name="T30" fmla="*/ 199 w 432"/>
                            <a:gd name="T31" fmla="*/ 1599 h 1986"/>
                            <a:gd name="T32" fmla="*/ 217 w 432"/>
                            <a:gd name="T33" fmla="*/ 1623 h 1986"/>
                            <a:gd name="T34" fmla="*/ 247 w 432"/>
                            <a:gd name="T35" fmla="*/ 1671 h 1986"/>
                            <a:gd name="T36" fmla="*/ 274 w 432"/>
                            <a:gd name="T37" fmla="*/ 1719 h 1986"/>
                            <a:gd name="T38" fmla="*/ 304 w 432"/>
                            <a:gd name="T39" fmla="*/ 1755 h 1986"/>
                            <a:gd name="T40" fmla="*/ 316 w 432"/>
                            <a:gd name="T41" fmla="*/ 1734 h 1986"/>
                            <a:gd name="T42" fmla="*/ 286 w 432"/>
                            <a:gd name="T43" fmla="*/ 1704 h 1986"/>
                            <a:gd name="T44" fmla="*/ 253 w 432"/>
                            <a:gd name="T45" fmla="*/ 1659 h 1986"/>
                            <a:gd name="T46" fmla="*/ 223 w 432"/>
                            <a:gd name="T47" fmla="*/ 1620 h 1986"/>
                            <a:gd name="T48" fmla="*/ 193 w 432"/>
                            <a:gd name="T49" fmla="*/ 1581 h 1986"/>
                            <a:gd name="T50" fmla="*/ 145 w 432"/>
                            <a:gd name="T51" fmla="*/ 1530 h 1986"/>
                            <a:gd name="T52" fmla="*/ 130 w 432"/>
                            <a:gd name="T53" fmla="*/ 1500 h 1986"/>
                            <a:gd name="T54" fmla="*/ 103 w 432"/>
                            <a:gd name="T55" fmla="*/ 1470 h 1986"/>
                            <a:gd name="T56" fmla="*/ 82 w 432"/>
                            <a:gd name="T57" fmla="*/ 1425 h 1986"/>
                            <a:gd name="T58" fmla="*/ 71 w 432"/>
                            <a:gd name="T59" fmla="*/ 1330 h 1986"/>
                            <a:gd name="T60" fmla="*/ 46 w 432"/>
                            <a:gd name="T61" fmla="*/ 1239 h 1986"/>
                            <a:gd name="T62" fmla="*/ 22 w 432"/>
                            <a:gd name="T63" fmla="*/ 1182 h 1986"/>
                            <a:gd name="T64" fmla="*/ 25 w 432"/>
                            <a:gd name="T65" fmla="*/ 1104 h 1986"/>
                            <a:gd name="T66" fmla="*/ 16 w 432"/>
                            <a:gd name="T67" fmla="*/ 1062 h 1986"/>
                            <a:gd name="T68" fmla="*/ 16 w 432"/>
                            <a:gd name="T69" fmla="*/ 1014 h 1986"/>
                            <a:gd name="T70" fmla="*/ 31 w 432"/>
                            <a:gd name="T71" fmla="*/ 951 h 1986"/>
                            <a:gd name="T72" fmla="*/ 1 w 432"/>
                            <a:gd name="T73" fmla="*/ 837 h 1986"/>
                            <a:gd name="T74" fmla="*/ 22 w 432"/>
                            <a:gd name="T75" fmla="*/ 777 h 1986"/>
                            <a:gd name="T76" fmla="*/ 25 w 432"/>
                            <a:gd name="T77" fmla="*/ 723 h 1986"/>
                            <a:gd name="T78" fmla="*/ 22 w 432"/>
                            <a:gd name="T79" fmla="*/ 621 h 1986"/>
                            <a:gd name="T80" fmla="*/ 40 w 432"/>
                            <a:gd name="T81" fmla="*/ 540 h 1986"/>
                            <a:gd name="T82" fmla="*/ 58 w 432"/>
                            <a:gd name="T83" fmla="*/ 447 h 1986"/>
                            <a:gd name="T84" fmla="*/ 82 w 432"/>
                            <a:gd name="T85" fmla="*/ 363 h 1986"/>
                            <a:gd name="T86" fmla="*/ 94 w 432"/>
                            <a:gd name="T87" fmla="*/ 336 h 1986"/>
                            <a:gd name="T88" fmla="*/ 97 w 432"/>
                            <a:gd name="T89" fmla="*/ 327 h 1986"/>
                            <a:gd name="T90" fmla="*/ 100 w 432"/>
                            <a:gd name="T91" fmla="*/ 291 h 1986"/>
                            <a:gd name="T92" fmla="*/ 148 w 432"/>
                            <a:gd name="T93" fmla="*/ 279 h 1986"/>
                            <a:gd name="T94" fmla="*/ 139 w 432"/>
                            <a:gd name="T95" fmla="*/ 222 h 1986"/>
                            <a:gd name="T96" fmla="*/ 136 w 432"/>
                            <a:gd name="T97" fmla="*/ 213 h 1986"/>
                            <a:gd name="T98" fmla="*/ 172 w 432"/>
                            <a:gd name="T99" fmla="*/ 195 h 1986"/>
                            <a:gd name="T100" fmla="*/ 211 w 432"/>
                            <a:gd name="T101" fmla="*/ 120 h 1986"/>
                            <a:gd name="T102" fmla="*/ 229 w 432"/>
                            <a:gd name="T103" fmla="*/ 129 h 1986"/>
                            <a:gd name="T104" fmla="*/ 235 w 432"/>
                            <a:gd name="T105" fmla="*/ 81 h 1986"/>
                            <a:gd name="T106" fmla="*/ 265 w 432"/>
                            <a:gd name="T107" fmla="*/ 0 h 1986"/>
                            <a:gd name="T108" fmla="*/ 280 w 432"/>
                            <a:gd name="T109" fmla="*/ 39 h 1986"/>
                            <a:gd name="T110" fmla="*/ 292 w 432"/>
                            <a:gd name="T111" fmla="*/ 123 h 198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60000 65536"/>
                            <a:gd name="T166" fmla="*/ 0 60000 65536"/>
                            <a:gd name="T167" fmla="*/ 0 60000 65536"/>
                            <a:gd name="T168" fmla="*/ 0 w 432"/>
                            <a:gd name="T169" fmla="*/ 0 h 1986"/>
                            <a:gd name="T170" fmla="*/ 432 w 432"/>
                            <a:gd name="T171" fmla="*/ 1986 h 1986"/>
                          </a:gdLst>
                          <a:ahLst/>
                          <a:cxnLst>
                            <a:cxn ang="T112">
                              <a:pos x="T0" y="T1"/>
                            </a:cxn>
                            <a:cxn ang="T113">
                              <a:pos x="T2" y="T3"/>
                            </a:cxn>
                            <a:cxn ang="T114">
                              <a:pos x="T4" y="T5"/>
                            </a:cxn>
                            <a:cxn ang="T115">
                              <a:pos x="T6" y="T7"/>
                            </a:cxn>
                            <a:cxn ang="T116">
                              <a:pos x="T8" y="T9"/>
                            </a:cxn>
                            <a:cxn ang="T117">
                              <a:pos x="T10" y="T11"/>
                            </a:cxn>
                            <a:cxn ang="T118">
                              <a:pos x="T12" y="T13"/>
                            </a:cxn>
                            <a:cxn ang="T119">
                              <a:pos x="T14" y="T15"/>
                            </a:cxn>
                            <a:cxn ang="T120">
                              <a:pos x="T16" y="T17"/>
                            </a:cxn>
                            <a:cxn ang="T121">
                              <a:pos x="T18" y="T19"/>
                            </a:cxn>
                            <a:cxn ang="T122">
                              <a:pos x="T20" y="T21"/>
                            </a:cxn>
                            <a:cxn ang="T123">
                              <a:pos x="T22" y="T23"/>
                            </a:cxn>
                            <a:cxn ang="T124">
                              <a:pos x="T24" y="T25"/>
                            </a:cxn>
                            <a:cxn ang="T125">
                              <a:pos x="T26" y="T27"/>
                            </a:cxn>
                            <a:cxn ang="T126">
                              <a:pos x="T28" y="T29"/>
                            </a:cxn>
                            <a:cxn ang="T127">
                              <a:pos x="T30" y="T31"/>
                            </a:cxn>
                            <a:cxn ang="T128">
                              <a:pos x="T32" y="T33"/>
                            </a:cxn>
                            <a:cxn ang="T129">
                              <a:pos x="T34" y="T35"/>
                            </a:cxn>
                            <a:cxn ang="T130">
                              <a:pos x="T36" y="T37"/>
                            </a:cxn>
                            <a:cxn ang="T131">
                              <a:pos x="T38" y="T39"/>
                            </a:cxn>
                            <a:cxn ang="T132">
                              <a:pos x="T40" y="T41"/>
                            </a:cxn>
                            <a:cxn ang="T133">
                              <a:pos x="T42" y="T43"/>
                            </a:cxn>
                            <a:cxn ang="T134">
                              <a:pos x="T44" y="T45"/>
                            </a:cxn>
                            <a:cxn ang="T135">
                              <a:pos x="T46" y="T47"/>
                            </a:cxn>
                            <a:cxn ang="T136">
                              <a:pos x="T48" y="T49"/>
                            </a:cxn>
                            <a:cxn ang="T137">
                              <a:pos x="T50" y="T51"/>
                            </a:cxn>
                            <a:cxn ang="T138">
                              <a:pos x="T52" y="T53"/>
                            </a:cxn>
                            <a:cxn ang="T139">
                              <a:pos x="T54" y="T55"/>
                            </a:cxn>
                            <a:cxn ang="T140">
                              <a:pos x="T56" y="T57"/>
                            </a:cxn>
                            <a:cxn ang="T141">
                              <a:pos x="T58" y="T59"/>
                            </a:cxn>
                            <a:cxn ang="T142">
                              <a:pos x="T60" y="T61"/>
                            </a:cxn>
                            <a:cxn ang="T143">
                              <a:pos x="T62" y="T63"/>
                            </a:cxn>
                            <a:cxn ang="T144">
                              <a:pos x="T64" y="T65"/>
                            </a:cxn>
                            <a:cxn ang="T145">
                              <a:pos x="T66" y="T67"/>
                            </a:cxn>
                            <a:cxn ang="T146">
                              <a:pos x="T68" y="T69"/>
                            </a:cxn>
                            <a:cxn ang="T147">
                              <a:pos x="T70" y="T71"/>
                            </a:cxn>
                            <a:cxn ang="T148">
                              <a:pos x="T72" y="T73"/>
                            </a:cxn>
                            <a:cxn ang="T149">
                              <a:pos x="T74" y="T75"/>
                            </a:cxn>
                            <a:cxn ang="T150">
                              <a:pos x="T76" y="T77"/>
                            </a:cxn>
                            <a:cxn ang="T151">
                              <a:pos x="T78" y="T79"/>
                            </a:cxn>
                            <a:cxn ang="T152">
                              <a:pos x="T80" y="T81"/>
                            </a:cxn>
                            <a:cxn ang="T153">
                              <a:pos x="T82" y="T83"/>
                            </a:cxn>
                            <a:cxn ang="T154">
                              <a:pos x="T84" y="T85"/>
                            </a:cxn>
                            <a:cxn ang="T155">
                              <a:pos x="T86" y="T87"/>
                            </a:cxn>
                            <a:cxn ang="T156">
                              <a:pos x="T88" y="T89"/>
                            </a:cxn>
                            <a:cxn ang="T157">
                              <a:pos x="T90" y="T91"/>
                            </a:cxn>
                            <a:cxn ang="T158">
                              <a:pos x="T92" y="T93"/>
                            </a:cxn>
                            <a:cxn ang="T159">
                              <a:pos x="T94" y="T95"/>
                            </a:cxn>
                            <a:cxn ang="T160">
                              <a:pos x="T96" y="T97"/>
                            </a:cxn>
                            <a:cxn ang="T161">
                              <a:pos x="T98" y="T99"/>
                            </a:cxn>
                            <a:cxn ang="T162">
                              <a:pos x="T100" y="T101"/>
                            </a:cxn>
                            <a:cxn ang="T163">
                              <a:pos x="T102" y="T103"/>
                            </a:cxn>
                            <a:cxn ang="T164">
                              <a:pos x="T104" y="T105"/>
                            </a:cxn>
                            <a:cxn ang="T165">
                              <a:pos x="T106" y="T107"/>
                            </a:cxn>
                            <a:cxn ang="T166">
                              <a:pos x="T108" y="T109"/>
                            </a:cxn>
                            <a:cxn ang="T167">
                              <a:pos x="T110" y="T111"/>
                            </a:cxn>
                          </a:cxnLst>
                          <a:rect l="T168" t="T169" r="T170" b="T171"/>
                          <a:pathLst>
                            <a:path w="432" h="1986">
                              <a:moveTo>
                                <a:pt x="427" y="1986"/>
                              </a:moveTo>
                              <a:cubicBezTo>
                                <a:pt x="432" y="1970"/>
                                <a:pt x="423" y="1961"/>
                                <a:pt x="412" y="1950"/>
                              </a:cubicBezTo>
                              <a:cubicBezTo>
                                <a:pt x="405" y="1899"/>
                                <a:pt x="355" y="1896"/>
                                <a:pt x="325" y="1866"/>
                              </a:cubicBezTo>
                              <a:cubicBezTo>
                                <a:pt x="331" y="1865"/>
                                <a:pt x="339" y="1867"/>
                                <a:pt x="343" y="1863"/>
                              </a:cubicBezTo>
                              <a:cubicBezTo>
                                <a:pt x="352" y="1854"/>
                                <a:pt x="328" y="1838"/>
                                <a:pt x="325" y="1836"/>
                              </a:cubicBezTo>
                              <a:cubicBezTo>
                                <a:pt x="319" y="1824"/>
                                <a:pt x="320" y="1813"/>
                                <a:pt x="307" y="1809"/>
                              </a:cubicBezTo>
                              <a:cubicBezTo>
                                <a:pt x="287" y="1789"/>
                                <a:pt x="297" y="1773"/>
                                <a:pt x="262" y="1761"/>
                              </a:cubicBezTo>
                              <a:cubicBezTo>
                                <a:pt x="234" y="1740"/>
                                <a:pt x="229" y="1716"/>
                                <a:pt x="193" y="1710"/>
                              </a:cubicBezTo>
                              <a:cubicBezTo>
                                <a:pt x="188" y="1691"/>
                                <a:pt x="174" y="1663"/>
                                <a:pt x="163" y="1647"/>
                              </a:cubicBezTo>
                              <a:cubicBezTo>
                                <a:pt x="161" y="1635"/>
                                <a:pt x="159" y="1618"/>
                                <a:pt x="151" y="1608"/>
                              </a:cubicBezTo>
                              <a:cubicBezTo>
                                <a:pt x="146" y="1601"/>
                                <a:pt x="133" y="1590"/>
                                <a:pt x="133" y="1590"/>
                              </a:cubicBezTo>
                              <a:cubicBezTo>
                                <a:pt x="138" y="1565"/>
                                <a:pt x="130" y="1542"/>
                                <a:pt x="112" y="1524"/>
                              </a:cubicBezTo>
                              <a:cubicBezTo>
                                <a:pt x="125" y="1520"/>
                                <a:pt x="131" y="1523"/>
                                <a:pt x="142" y="1530"/>
                              </a:cubicBezTo>
                              <a:cubicBezTo>
                                <a:pt x="151" y="1543"/>
                                <a:pt x="151" y="1564"/>
                                <a:pt x="163" y="1575"/>
                              </a:cubicBezTo>
                              <a:cubicBezTo>
                                <a:pt x="171" y="1582"/>
                                <a:pt x="181" y="1587"/>
                                <a:pt x="190" y="1593"/>
                              </a:cubicBezTo>
                              <a:cubicBezTo>
                                <a:pt x="193" y="1595"/>
                                <a:pt x="199" y="1599"/>
                                <a:pt x="199" y="1599"/>
                              </a:cubicBezTo>
                              <a:cubicBezTo>
                                <a:pt x="203" y="1616"/>
                                <a:pt x="209" y="1609"/>
                                <a:pt x="217" y="1623"/>
                              </a:cubicBezTo>
                              <a:cubicBezTo>
                                <a:pt x="228" y="1642"/>
                                <a:pt x="224" y="1663"/>
                                <a:pt x="247" y="1671"/>
                              </a:cubicBezTo>
                              <a:cubicBezTo>
                                <a:pt x="252" y="1687"/>
                                <a:pt x="264" y="1705"/>
                                <a:pt x="274" y="1719"/>
                              </a:cubicBezTo>
                              <a:cubicBezTo>
                                <a:pt x="279" y="1742"/>
                                <a:pt x="286" y="1743"/>
                                <a:pt x="304" y="1755"/>
                              </a:cubicBezTo>
                              <a:cubicBezTo>
                                <a:pt x="339" y="1751"/>
                                <a:pt x="334" y="1752"/>
                                <a:pt x="316" y="1734"/>
                              </a:cubicBezTo>
                              <a:cubicBezTo>
                                <a:pt x="311" y="1718"/>
                                <a:pt x="295" y="1717"/>
                                <a:pt x="286" y="1704"/>
                              </a:cubicBezTo>
                              <a:cubicBezTo>
                                <a:pt x="275" y="1689"/>
                                <a:pt x="266" y="1672"/>
                                <a:pt x="253" y="1659"/>
                              </a:cubicBezTo>
                              <a:cubicBezTo>
                                <a:pt x="250" y="1650"/>
                                <a:pt x="231" y="1625"/>
                                <a:pt x="223" y="1620"/>
                              </a:cubicBezTo>
                              <a:cubicBezTo>
                                <a:pt x="216" y="1609"/>
                                <a:pt x="205" y="1585"/>
                                <a:pt x="193" y="1581"/>
                              </a:cubicBezTo>
                              <a:cubicBezTo>
                                <a:pt x="178" y="1566"/>
                                <a:pt x="163" y="1542"/>
                                <a:pt x="145" y="1530"/>
                              </a:cubicBezTo>
                              <a:cubicBezTo>
                                <a:pt x="137" y="1507"/>
                                <a:pt x="143" y="1517"/>
                                <a:pt x="130" y="1500"/>
                              </a:cubicBezTo>
                              <a:cubicBezTo>
                                <a:pt x="126" y="1488"/>
                                <a:pt x="114" y="1477"/>
                                <a:pt x="103" y="1470"/>
                              </a:cubicBezTo>
                              <a:cubicBezTo>
                                <a:pt x="98" y="1454"/>
                                <a:pt x="87" y="1441"/>
                                <a:pt x="82" y="1425"/>
                              </a:cubicBezTo>
                              <a:cubicBezTo>
                                <a:pt x="92" y="1354"/>
                                <a:pt x="60" y="1401"/>
                                <a:pt x="71" y="1330"/>
                              </a:cubicBezTo>
                              <a:cubicBezTo>
                                <a:pt x="65" y="1299"/>
                                <a:pt x="56" y="1263"/>
                                <a:pt x="46" y="1239"/>
                              </a:cubicBezTo>
                              <a:cubicBezTo>
                                <a:pt x="43" y="1232"/>
                                <a:pt x="25" y="1204"/>
                                <a:pt x="22" y="1182"/>
                              </a:cubicBezTo>
                              <a:cubicBezTo>
                                <a:pt x="19" y="1160"/>
                                <a:pt x="26" y="1124"/>
                                <a:pt x="25" y="1104"/>
                              </a:cubicBezTo>
                              <a:cubicBezTo>
                                <a:pt x="20" y="1086"/>
                                <a:pt x="23" y="1084"/>
                                <a:pt x="16" y="1062"/>
                              </a:cubicBezTo>
                              <a:cubicBezTo>
                                <a:pt x="15" y="1059"/>
                                <a:pt x="16" y="1014"/>
                                <a:pt x="16" y="1014"/>
                              </a:cubicBezTo>
                              <a:cubicBezTo>
                                <a:pt x="23" y="986"/>
                                <a:pt x="38" y="978"/>
                                <a:pt x="31" y="951"/>
                              </a:cubicBezTo>
                              <a:cubicBezTo>
                                <a:pt x="21" y="913"/>
                                <a:pt x="11" y="875"/>
                                <a:pt x="1" y="837"/>
                              </a:cubicBezTo>
                              <a:cubicBezTo>
                                <a:pt x="0" y="808"/>
                                <a:pt x="18" y="796"/>
                                <a:pt x="22" y="777"/>
                              </a:cubicBezTo>
                              <a:cubicBezTo>
                                <a:pt x="19" y="758"/>
                                <a:pt x="20" y="742"/>
                                <a:pt x="25" y="723"/>
                              </a:cubicBezTo>
                              <a:cubicBezTo>
                                <a:pt x="24" y="689"/>
                                <a:pt x="22" y="655"/>
                                <a:pt x="22" y="621"/>
                              </a:cubicBezTo>
                              <a:cubicBezTo>
                                <a:pt x="22" y="594"/>
                                <a:pt x="34" y="566"/>
                                <a:pt x="40" y="540"/>
                              </a:cubicBezTo>
                              <a:cubicBezTo>
                                <a:pt x="48" y="509"/>
                                <a:pt x="51" y="478"/>
                                <a:pt x="58" y="447"/>
                              </a:cubicBezTo>
                              <a:cubicBezTo>
                                <a:pt x="64" y="419"/>
                                <a:pt x="73" y="391"/>
                                <a:pt x="82" y="363"/>
                              </a:cubicBezTo>
                              <a:cubicBezTo>
                                <a:pt x="85" y="354"/>
                                <a:pt x="91" y="345"/>
                                <a:pt x="94" y="336"/>
                              </a:cubicBezTo>
                              <a:cubicBezTo>
                                <a:pt x="95" y="333"/>
                                <a:pt x="97" y="327"/>
                                <a:pt x="97" y="327"/>
                              </a:cubicBezTo>
                              <a:cubicBezTo>
                                <a:pt x="98" y="315"/>
                                <a:pt x="91" y="299"/>
                                <a:pt x="100" y="291"/>
                              </a:cubicBezTo>
                              <a:cubicBezTo>
                                <a:pt x="165" y="239"/>
                                <a:pt x="137" y="313"/>
                                <a:pt x="148" y="279"/>
                              </a:cubicBezTo>
                              <a:cubicBezTo>
                                <a:pt x="151" y="258"/>
                                <a:pt x="155" y="238"/>
                                <a:pt x="139" y="222"/>
                              </a:cubicBezTo>
                              <a:cubicBezTo>
                                <a:pt x="138" y="219"/>
                                <a:pt x="135" y="216"/>
                                <a:pt x="136" y="213"/>
                              </a:cubicBezTo>
                              <a:cubicBezTo>
                                <a:pt x="139" y="206"/>
                                <a:pt x="165" y="197"/>
                                <a:pt x="172" y="195"/>
                              </a:cubicBezTo>
                              <a:cubicBezTo>
                                <a:pt x="178" y="177"/>
                                <a:pt x="194" y="126"/>
                                <a:pt x="211" y="120"/>
                              </a:cubicBezTo>
                              <a:cubicBezTo>
                                <a:pt x="217" y="122"/>
                                <a:pt x="226" y="135"/>
                                <a:pt x="229" y="129"/>
                              </a:cubicBezTo>
                              <a:cubicBezTo>
                                <a:pt x="236" y="115"/>
                                <a:pt x="230" y="96"/>
                                <a:pt x="235" y="81"/>
                              </a:cubicBezTo>
                              <a:cubicBezTo>
                                <a:pt x="243" y="54"/>
                                <a:pt x="249" y="24"/>
                                <a:pt x="265" y="0"/>
                              </a:cubicBezTo>
                              <a:cubicBezTo>
                                <a:pt x="280" y="10"/>
                                <a:pt x="278" y="19"/>
                                <a:pt x="280" y="39"/>
                              </a:cubicBezTo>
                              <a:cubicBezTo>
                                <a:pt x="283" y="66"/>
                                <a:pt x="292" y="97"/>
                                <a:pt x="292" y="123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385" name="AutoShape 12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9600000" flipH="1">
                          <a:off x="2726" y="885"/>
                          <a:ext cx="45" cy="181"/>
                        </a:xfrm>
                        <a:prstGeom prst="lightningBolt">
                          <a:avLst/>
                        </a:prstGeom>
                        <a:solidFill>
                          <a:srgbClr val="ECD846"/>
                        </a:solidFill>
                        <a:ln w="9525">
                          <a:solidFill>
                            <a:srgbClr val="CC99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379" name="Freeform 1289"/>
                    <p:cNvSpPr>
                      <a:spLocks/>
                    </p:cNvSpPr>
                    <p:nvPr/>
                  </p:nvSpPr>
                  <p:spPr bwMode="auto">
                    <a:xfrm>
                      <a:off x="2860" y="2504"/>
                      <a:ext cx="185" cy="280"/>
                    </a:xfrm>
                    <a:custGeom>
                      <a:avLst/>
                      <a:gdLst>
                        <a:gd name="T0" fmla="*/ 180 w 185"/>
                        <a:gd name="T1" fmla="*/ 0 h 280"/>
                        <a:gd name="T2" fmla="*/ 172 w 185"/>
                        <a:gd name="T3" fmla="*/ 24 h 280"/>
                        <a:gd name="T4" fmla="*/ 148 w 185"/>
                        <a:gd name="T5" fmla="*/ 32 h 280"/>
                        <a:gd name="T6" fmla="*/ 100 w 185"/>
                        <a:gd name="T7" fmla="*/ 120 h 280"/>
                        <a:gd name="T8" fmla="*/ 44 w 185"/>
                        <a:gd name="T9" fmla="*/ 192 h 280"/>
                        <a:gd name="T10" fmla="*/ 36 w 185"/>
                        <a:gd name="T11" fmla="*/ 216 h 280"/>
                        <a:gd name="T12" fmla="*/ 12 w 185"/>
                        <a:gd name="T13" fmla="*/ 224 h 280"/>
                        <a:gd name="T14" fmla="*/ 44 w 185"/>
                        <a:gd name="T15" fmla="*/ 280 h 280"/>
                        <a:gd name="T16" fmla="*/ 108 w 185"/>
                        <a:gd name="T17" fmla="*/ 200 h 280"/>
                        <a:gd name="T18" fmla="*/ 140 w 185"/>
                        <a:gd name="T19" fmla="*/ 176 h 280"/>
                        <a:gd name="T20" fmla="*/ 164 w 185"/>
                        <a:gd name="T21" fmla="*/ 152 h 280"/>
                        <a:gd name="T22" fmla="*/ 164 w 185"/>
                        <a:gd name="T23" fmla="*/ 56 h 280"/>
                        <a:gd name="T24" fmla="*/ 164 w 185"/>
                        <a:gd name="T25" fmla="*/ 56 h 280"/>
                        <a:gd name="T26" fmla="*/ 180 w 185"/>
                        <a:gd name="T27" fmla="*/ 0 h 280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185"/>
                        <a:gd name="T43" fmla="*/ 0 h 280"/>
                        <a:gd name="T44" fmla="*/ 185 w 185"/>
                        <a:gd name="T45" fmla="*/ 280 h 280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185" h="280">
                          <a:moveTo>
                            <a:pt x="180" y="0"/>
                          </a:moveTo>
                          <a:cubicBezTo>
                            <a:pt x="177" y="8"/>
                            <a:pt x="178" y="18"/>
                            <a:pt x="172" y="24"/>
                          </a:cubicBezTo>
                          <a:cubicBezTo>
                            <a:pt x="166" y="30"/>
                            <a:pt x="153" y="25"/>
                            <a:pt x="148" y="32"/>
                          </a:cubicBezTo>
                          <a:cubicBezTo>
                            <a:pt x="112" y="82"/>
                            <a:pt x="150" y="87"/>
                            <a:pt x="100" y="120"/>
                          </a:cubicBezTo>
                          <a:cubicBezTo>
                            <a:pt x="90" y="149"/>
                            <a:pt x="44" y="192"/>
                            <a:pt x="44" y="192"/>
                          </a:cubicBezTo>
                          <a:cubicBezTo>
                            <a:pt x="41" y="200"/>
                            <a:pt x="42" y="210"/>
                            <a:pt x="36" y="216"/>
                          </a:cubicBezTo>
                          <a:cubicBezTo>
                            <a:pt x="30" y="222"/>
                            <a:pt x="15" y="216"/>
                            <a:pt x="12" y="224"/>
                          </a:cubicBezTo>
                          <a:cubicBezTo>
                            <a:pt x="0" y="259"/>
                            <a:pt x="24" y="267"/>
                            <a:pt x="44" y="280"/>
                          </a:cubicBezTo>
                          <a:cubicBezTo>
                            <a:pt x="89" y="265"/>
                            <a:pt x="93" y="245"/>
                            <a:pt x="108" y="200"/>
                          </a:cubicBezTo>
                          <a:cubicBezTo>
                            <a:pt x="112" y="187"/>
                            <a:pt x="130" y="185"/>
                            <a:pt x="140" y="176"/>
                          </a:cubicBezTo>
                          <a:cubicBezTo>
                            <a:pt x="149" y="169"/>
                            <a:pt x="156" y="160"/>
                            <a:pt x="164" y="152"/>
                          </a:cubicBezTo>
                          <a:cubicBezTo>
                            <a:pt x="185" y="88"/>
                            <a:pt x="185" y="120"/>
                            <a:pt x="164" y="56"/>
                          </a:cubicBezTo>
                          <a:cubicBezTo>
                            <a:pt x="169" y="37"/>
                            <a:pt x="175" y="19"/>
                            <a:pt x="180" y="0"/>
                          </a:cubicBezTo>
                          <a:close/>
                        </a:path>
                      </a:pathLst>
                    </a:custGeom>
                    <a:solidFill>
                      <a:srgbClr val="ECD846"/>
                    </a:solidFill>
                    <a:ln w="9525">
                      <a:solidFill>
                        <a:srgbClr val="CC99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914400">
                        <a:defRPr/>
                      </a:pPr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sp>
                <p:nvSpPr>
                  <p:cNvPr id="1377" name="Freeform 1376"/>
                  <p:cNvSpPr/>
                  <p:nvPr/>
                </p:nvSpPr>
                <p:spPr>
                  <a:xfrm>
                    <a:off x="3622876" y="1608881"/>
                    <a:ext cx="476041" cy="544010"/>
                  </a:xfrm>
                  <a:custGeom>
                    <a:avLst/>
                    <a:gdLst>
                      <a:gd name="connsiteX0" fmla="*/ 335666 w 476041"/>
                      <a:gd name="connsiteY0" fmla="*/ 416689 h 544010"/>
                      <a:gd name="connsiteX1" fmla="*/ 335666 w 476041"/>
                      <a:gd name="connsiteY1" fmla="*/ 416689 h 544010"/>
                      <a:gd name="connsiteX2" fmla="*/ 416689 w 476041"/>
                      <a:gd name="connsiteY2" fmla="*/ 532435 h 544010"/>
                      <a:gd name="connsiteX3" fmla="*/ 451413 w 476041"/>
                      <a:gd name="connsiteY3" fmla="*/ 544010 h 544010"/>
                      <a:gd name="connsiteX4" fmla="*/ 451413 w 476041"/>
                      <a:gd name="connsiteY4" fmla="*/ 370390 h 544010"/>
                      <a:gd name="connsiteX5" fmla="*/ 428263 w 476041"/>
                      <a:gd name="connsiteY5" fmla="*/ 347241 h 544010"/>
                      <a:gd name="connsiteX6" fmla="*/ 393539 w 476041"/>
                      <a:gd name="connsiteY6" fmla="*/ 335666 h 544010"/>
                      <a:gd name="connsiteX7" fmla="*/ 347240 w 476041"/>
                      <a:gd name="connsiteY7" fmla="*/ 289367 h 544010"/>
                      <a:gd name="connsiteX8" fmla="*/ 289367 w 476041"/>
                      <a:gd name="connsiteY8" fmla="*/ 243068 h 544010"/>
                      <a:gd name="connsiteX9" fmla="*/ 266218 w 476041"/>
                      <a:gd name="connsiteY9" fmla="*/ 208344 h 544010"/>
                      <a:gd name="connsiteX10" fmla="*/ 208344 w 476041"/>
                      <a:gd name="connsiteY10" fmla="*/ 162046 h 544010"/>
                      <a:gd name="connsiteX11" fmla="*/ 138896 w 476041"/>
                      <a:gd name="connsiteY11" fmla="*/ 115747 h 544010"/>
                      <a:gd name="connsiteX12" fmla="*/ 115747 w 476041"/>
                      <a:gd name="connsiteY12" fmla="*/ 81023 h 544010"/>
                      <a:gd name="connsiteX13" fmla="*/ 81023 w 476041"/>
                      <a:gd name="connsiteY13" fmla="*/ 69448 h 544010"/>
                      <a:gd name="connsiteX14" fmla="*/ 69448 w 476041"/>
                      <a:gd name="connsiteY14" fmla="*/ 34724 h 544010"/>
                      <a:gd name="connsiteX15" fmla="*/ 34724 w 476041"/>
                      <a:gd name="connsiteY15" fmla="*/ 23149 h 544010"/>
                      <a:gd name="connsiteX16" fmla="*/ 0 w 476041"/>
                      <a:gd name="connsiteY16" fmla="*/ 0 h 544010"/>
                      <a:gd name="connsiteX17" fmla="*/ 11575 w 476041"/>
                      <a:gd name="connsiteY17" fmla="*/ 92597 h 544010"/>
                      <a:gd name="connsiteX18" fmla="*/ 34724 w 476041"/>
                      <a:gd name="connsiteY18" fmla="*/ 115747 h 544010"/>
                      <a:gd name="connsiteX19" fmla="*/ 57873 w 476041"/>
                      <a:gd name="connsiteY19" fmla="*/ 196770 h 544010"/>
                      <a:gd name="connsiteX20" fmla="*/ 81023 w 476041"/>
                      <a:gd name="connsiteY20" fmla="*/ 231494 h 544010"/>
                      <a:gd name="connsiteX21" fmla="*/ 115747 w 476041"/>
                      <a:gd name="connsiteY21" fmla="*/ 300942 h 544010"/>
                      <a:gd name="connsiteX22" fmla="*/ 185195 w 476041"/>
                      <a:gd name="connsiteY22" fmla="*/ 324091 h 544010"/>
                      <a:gd name="connsiteX23" fmla="*/ 254643 w 476041"/>
                      <a:gd name="connsiteY23" fmla="*/ 358815 h 544010"/>
                      <a:gd name="connsiteX24" fmla="*/ 289367 w 476041"/>
                      <a:gd name="connsiteY24" fmla="*/ 370390 h 544010"/>
                      <a:gd name="connsiteX25" fmla="*/ 324091 w 476041"/>
                      <a:gd name="connsiteY25" fmla="*/ 393539 h 544010"/>
                      <a:gd name="connsiteX26" fmla="*/ 335666 w 476041"/>
                      <a:gd name="connsiteY26" fmla="*/ 416689 h 544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476041" h="544010">
                        <a:moveTo>
                          <a:pt x="335666" y="416689"/>
                        </a:moveTo>
                        <a:lnTo>
                          <a:pt x="335666" y="416689"/>
                        </a:lnTo>
                        <a:cubicBezTo>
                          <a:pt x="370702" y="486759"/>
                          <a:pt x="360300" y="504240"/>
                          <a:pt x="416689" y="532435"/>
                        </a:cubicBezTo>
                        <a:cubicBezTo>
                          <a:pt x="427602" y="537891"/>
                          <a:pt x="439838" y="540152"/>
                          <a:pt x="451413" y="544010"/>
                        </a:cubicBezTo>
                        <a:cubicBezTo>
                          <a:pt x="474516" y="474697"/>
                          <a:pt x="476041" y="485320"/>
                          <a:pt x="451413" y="370390"/>
                        </a:cubicBezTo>
                        <a:cubicBezTo>
                          <a:pt x="449126" y="359719"/>
                          <a:pt x="437621" y="352856"/>
                          <a:pt x="428263" y="347241"/>
                        </a:cubicBezTo>
                        <a:cubicBezTo>
                          <a:pt x="417801" y="340964"/>
                          <a:pt x="405114" y="339524"/>
                          <a:pt x="393539" y="335666"/>
                        </a:cubicBezTo>
                        <a:cubicBezTo>
                          <a:pt x="378106" y="320233"/>
                          <a:pt x="365400" y="301474"/>
                          <a:pt x="347240" y="289367"/>
                        </a:cubicBezTo>
                        <a:cubicBezTo>
                          <a:pt x="321454" y="272177"/>
                          <a:pt x="308217" y="266632"/>
                          <a:pt x="289367" y="243068"/>
                        </a:cubicBezTo>
                        <a:cubicBezTo>
                          <a:pt x="280677" y="232205"/>
                          <a:pt x="274908" y="219207"/>
                          <a:pt x="266218" y="208344"/>
                        </a:cubicBezTo>
                        <a:cubicBezTo>
                          <a:pt x="241377" y="177293"/>
                          <a:pt x="241765" y="188783"/>
                          <a:pt x="208344" y="162046"/>
                        </a:cubicBezTo>
                        <a:cubicBezTo>
                          <a:pt x="149426" y="114911"/>
                          <a:pt x="232221" y="162408"/>
                          <a:pt x="138896" y="115747"/>
                        </a:cubicBezTo>
                        <a:cubicBezTo>
                          <a:pt x="131180" y="104172"/>
                          <a:pt x="126610" y="89713"/>
                          <a:pt x="115747" y="81023"/>
                        </a:cubicBezTo>
                        <a:cubicBezTo>
                          <a:pt x="106220" y="73401"/>
                          <a:pt x="89650" y="78075"/>
                          <a:pt x="81023" y="69448"/>
                        </a:cubicBezTo>
                        <a:cubicBezTo>
                          <a:pt x="72396" y="60821"/>
                          <a:pt x="78075" y="43351"/>
                          <a:pt x="69448" y="34724"/>
                        </a:cubicBezTo>
                        <a:cubicBezTo>
                          <a:pt x="60821" y="26097"/>
                          <a:pt x="45637" y="28605"/>
                          <a:pt x="34724" y="23149"/>
                        </a:cubicBezTo>
                        <a:cubicBezTo>
                          <a:pt x="22282" y="16928"/>
                          <a:pt x="11575" y="7716"/>
                          <a:pt x="0" y="0"/>
                        </a:cubicBezTo>
                        <a:cubicBezTo>
                          <a:pt x="3858" y="30866"/>
                          <a:pt x="2637" y="62803"/>
                          <a:pt x="11575" y="92597"/>
                        </a:cubicBezTo>
                        <a:cubicBezTo>
                          <a:pt x="14711" y="103050"/>
                          <a:pt x="29109" y="106389"/>
                          <a:pt x="34724" y="115747"/>
                        </a:cubicBezTo>
                        <a:cubicBezTo>
                          <a:pt x="45991" y="134525"/>
                          <a:pt x="50301" y="179102"/>
                          <a:pt x="57873" y="196770"/>
                        </a:cubicBezTo>
                        <a:cubicBezTo>
                          <a:pt x="63353" y="209556"/>
                          <a:pt x="73306" y="219919"/>
                          <a:pt x="81023" y="231494"/>
                        </a:cubicBezTo>
                        <a:cubicBezTo>
                          <a:pt x="87330" y="250416"/>
                          <a:pt x="96850" y="289132"/>
                          <a:pt x="115747" y="300942"/>
                        </a:cubicBezTo>
                        <a:cubicBezTo>
                          <a:pt x="136440" y="313875"/>
                          <a:pt x="162046" y="316375"/>
                          <a:pt x="185195" y="324091"/>
                        </a:cubicBezTo>
                        <a:cubicBezTo>
                          <a:pt x="272470" y="353183"/>
                          <a:pt x="164897" y="313942"/>
                          <a:pt x="254643" y="358815"/>
                        </a:cubicBezTo>
                        <a:cubicBezTo>
                          <a:pt x="265556" y="364271"/>
                          <a:pt x="278454" y="364934"/>
                          <a:pt x="289367" y="370390"/>
                        </a:cubicBezTo>
                        <a:cubicBezTo>
                          <a:pt x="301809" y="376611"/>
                          <a:pt x="313228" y="384849"/>
                          <a:pt x="324091" y="393539"/>
                        </a:cubicBezTo>
                        <a:cubicBezTo>
                          <a:pt x="356438" y="419417"/>
                          <a:pt x="333737" y="412831"/>
                          <a:pt x="335666" y="416689"/>
                        </a:cubicBezTo>
                        <a:close/>
                      </a:path>
                    </a:pathLst>
                  </a:custGeom>
                  <a:solidFill>
                    <a:srgbClr val="ECD846"/>
                  </a:solidFill>
                  <a:ln>
                    <a:solidFill>
                      <a:srgbClr val="CC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</p:grpSp>
          <p:grpSp>
            <p:nvGrpSpPr>
              <p:cNvPr id="1054" name="Group 189"/>
              <p:cNvGrpSpPr/>
              <p:nvPr/>
            </p:nvGrpSpPr>
            <p:grpSpPr>
              <a:xfrm rot="2923079">
                <a:off x="3796680" y="2005608"/>
                <a:ext cx="376580" cy="1224136"/>
                <a:chOff x="3491880" y="1700808"/>
                <a:chExt cx="376580" cy="1224136"/>
              </a:xfrm>
            </p:grpSpPr>
            <p:grpSp>
              <p:nvGrpSpPr>
                <p:cNvPr id="1056" name="Group 143"/>
                <p:cNvGrpSpPr/>
                <p:nvPr/>
              </p:nvGrpSpPr>
              <p:grpSpPr>
                <a:xfrm>
                  <a:off x="3491880" y="2276872"/>
                  <a:ext cx="304572" cy="648072"/>
                  <a:chOff x="3622876" y="1044283"/>
                  <a:chExt cx="1960756" cy="3563452"/>
                </a:xfrm>
              </p:grpSpPr>
              <p:grpSp>
                <p:nvGrpSpPr>
                  <p:cNvPr id="1059" name="Group 1280"/>
                  <p:cNvGrpSpPr>
                    <a:grpSpLocks/>
                  </p:cNvGrpSpPr>
                  <p:nvPr/>
                </p:nvGrpSpPr>
                <p:grpSpPr bwMode="auto">
                  <a:xfrm rot="18992529" flipH="1" flipV="1">
                    <a:off x="4245701" y="1044283"/>
                    <a:ext cx="1337931" cy="3563452"/>
                    <a:chOff x="2440" y="885"/>
                    <a:chExt cx="758" cy="2167"/>
                  </a:xfrm>
                </p:grpSpPr>
                <p:grpSp>
                  <p:nvGrpSpPr>
                    <p:cNvPr id="1064" name="Group 12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40" y="885"/>
                      <a:ext cx="758" cy="2167"/>
                      <a:chOff x="2431" y="885"/>
                      <a:chExt cx="758" cy="2167"/>
                    </a:xfrm>
                  </p:grpSpPr>
                  <p:sp>
                    <p:nvSpPr>
                      <p:cNvPr id="1368" name="Freeform 12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09" y="1037"/>
                        <a:ext cx="480" cy="1028"/>
                      </a:xfrm>
                      <a:custGeom>
                        <a:avLst/>
                        <a:gdLst>
                          <a:gd name="T0" fmla="*/ 471 w 480"/>
                          <a:gd name="T1" fmla="*/ 1017 h 1028"/>
                          <a:gd name="T2" fmla="*/ 468 w 480"/>
                          <a:gd name="T3" fmla="*/ 993 h 1028"/>
                          <a:gd name="T4" fmla="*/ 474 w 480"/>
                          <a:gd name="T5" fmla="*/ 957 h 1028"/>
                          <a:gd name="T6" fmla="*/ 468 w 480"/>
                          <a:gd name="T7" fmla="*/ 882 h 1028"/>
                          <a:gd name="T8" fmla="*/ 477 w 480"/>
                          <a:gd name="T9" fmla="*/ 816 h 1028"/>
                          <a:gd name="T10" fmla="*/ 474 w 480"/>
                          <a:gd name="T11" fmla="*/ 807 h 1028"/>
                          <a:gd name="T12" fmla="*/ 459 w 480"/>
                          <a:gd name="T13" fmla="*/ 750 h 1028"/>
                          <a:gd name="T14" fmla="*/ 459 w 480"/>
                          <a:gd name="T15" fmla="*/ 705 h 1028"/>
                          <a:gd name="T16" fmla="*/ 450 w 480"/>
                          <a:gd name="T17" fmla="*/ 708 h 1028"/>
                          <a:gd name="T18" fmla="*/ 456 w 480"/>
                          <a:gd name="T19" fmla="*/ 699 h 1028"/>
                          <a:gd name="T20" fmla="*/ 450 w 480"/>
                          <a:gd name="T21" fmla="*/ 669 h 1028"/>
                          <a:gd name="T22" fmla="*/ 444 w 480"/>
                          <a:gd name="T23" fmla="*/ 591 h 1028"/>
                          <a:gd name="T24" fmla="*/ 429 w 480"/>
                          <a:gd name="T25" fmla="*/ 510 h 1028"/>
                          <a:gd name="T26" fmla="*/ 432 w 480"/>
                          <a:gd name="T27" fmla="*/ 480 h 1028"/>
                          <a:gd name="T28" fmla="*/ 423 w 480"/>
                          <a:gd name="T29" fmla="*/ 483 h 1028"/>
                          <a:gd name="T30" fmla="*/ 408 w 480"/>
                          <a:gd name="T31" fmla="*/ 438 h 1028"/>
                          <a:gd name="T32" fmla="*/ 384 w 480"/>
                          <a:gd name="T33" fmla="*/ 408 h 1028"/>
                          <a:gd name="T34" fmla="*/ 372 w 480"/>
                          <a:gd name="T35" fmla="*/ 336 h 1028"/>
                          <a:gd name="T36" fmla="*/ 351 w 480"/>
                          <a:gd name="T37" fmla="*/ 330 h 1028"/>
                          <a:gd name="T38" fmla="*/ 345 w 480"/>
                          <a:gd name="T39" fmla="*/ 294 h 1028"/>
                          <a:gd name="T40" fmla="*/ 312 w 480"/>
                          <a:gd name="T41" fmla="*/ 222 h 1028"/>
                          <a:gd name="T42" fmla="*/ 306 w 480"/>
                          <a:gd name="T43" fmla="*/ 174 h 1028"/>
                          <a:gd name="T44" fmla="*/ 297 w 480"/>
                          <a:gd name="T45" fmla="*/ 177 h 1028"/>
                          <a:gd name="T46" fmla="*/ 291 w 480"/>
                          <a:gd name="T47" fmla="*/ 186 h 1028"/>
                          <a:gd name="T48" fmla="*/ 279 w 480"/>
                          <a:gd name="T49" fmla="*/ 156 h 1028"/>
                          <a:gd name="T50" fmla="*/ 246 w 480"/>
                          <a:gd name="T51" fmla="*/ 147 h 1028"/>
                          <a:gd name="T52" fmla="*/ 225 w 480"/>
                          <a:gd name="T53" fmla="*/ 132 h 1028"/>
                          <a:gd name="T54" fmla="*/ 201 w 480"/>
                          <a:gd name="T55" fmla="*/ 105 h 1028"/>
                          <a:gd name="T56" fmla="*/ 159 w 480"/>
                          <a:gd name="T57" fmla="*/ 96 h 1028"/>
                          <a:gd name="T58" fmla="*/ 102 w 480"/>
                          <a:gd name="T59" fmla="*/ 63 h 1028"/>
                          <a:gd name="T60" fmla="*/ 78 w 480"/>
                          <a:gd name="T61" fmla="*/ 33 h 1028"/>
                          <a:gd name="T62" fmla="*/ 51 w 480"/>
                          <a:gd name="T63" fmla="*/ 12 h 1028"/>
                          <a:gd name="T64" fmla="*/ 33 w 480"/>
                          <a:gd name="T65" fmla="*/ 0 h 1028"/>
                          <a:gd name="T66" fmla="*/ 21 w 480"/>
                          <a:gd name="T67" fmla="*/ 48 h 1028"/>
                          <a:gd name="T68" fmla="*/ 48 w 480"/>
                          <a:gd name="T69" fmla="*/ 132 h 1028"/>
                          <a:gd name="T70" fmla="*/ 117 w 480"/>
                          <a:gd name="T71" fmla="*/ 108 h 1028"/>
                          <a:gd name="T72" fmla="*/ 126 w 480"/>
                          <a:gd name="T73" fmla="*/ 120 h 1028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w 480"/>
                          <a:gd name="T112" fmla="*/ 0 h 1028"/>
                          <a:gd name="T113" fmla="*/ 480 w 480"/>
                          <a:gd name="T114" fmla="*/ 1028 h 1028"/>
                        </a:gdLst>
                        <a:ahLst/>
                        <a:cxnLst>
                          <a:cxn ang="T74">
                            <a:pos x="T0" y="T1"/>
                          </a:cxn>
                          <a:cxn ang="T75">
                            <a:pos x="T2" y="T3"/>
                          </a:cxn>
                          <a:cxn ang="T76">
                            <a:pos x="T4" y="T5"/>
                          </a:cxn>
                          <a:cxn ang="T77">
                            <a:pos x="T6" y="T7"/>
                          </a:cxn>
                          <a:cxn ang="T78">
                            <a:pos x="T8" y="T9"/>
                          </a:cxn>
                          <a:cxn ang="T79">
                            <a:pos x="T10" y="T11"/>
                          </a:cxn>
                          <a:cxn ang="T80">
                            <a:pos x="T12" y="T13"/>
                          </a:cxn>
                          <a:cxn ang="T81">
                            <a:pos x="T14" y="T15"/>
                          </a:cxn>
                          <a:cxn ang="T82">
                            <a:pos x="T16" y="T17"/>
                          </a:cxn>
                          <a:cxn ang="T83">
                            <a:pos x="T18" y="T19"/>
                          </a:cxn>
                          <a:cxn ang="T84">
                            <a:pos x="T20" y="T21"/>
                          </a:cxn>
                          <a:cxn ang="T85">
                            <a:pos x="T22" y="T23"/>
                          </a:cxn>
                          <a:cxn ang="T86">
                            <a:pos x="T24" y="T25"/>
                          </a:cxn>
                          <a:cxn ang="T87">
                            <a:pos x="T26" y="T27"/>
                          </a:cxn>
                          <a:cxn ang="T88">
                            <a:pos x="T28" y="T29"/>
                          </a:cxn>
                          <a:cxn ang="T89">
                            <a:pos x="T30" y="T31"/>
                          </a:cxn>
                          <a:cxn ang="T90">
                            <a:pos x="T32" y="T33"/>
                          </a:cxn>
                          <a:cxn ang="T91">
                            <a:pos x="T34" y="T35"/>
                          </a:cxn>
                          <a:cxn ang="T92">
                            <a:pos x="T36" y="T37"/>
                          </a:cxn>
                          <a:cxn ang="T93">
                            <a:pos x="T38" y="T39"/>
                          </a:cxn>
                          <a:cxn ang="T94">
                            <a:pos x="T40" y="T41"/>
                          </a:cxn>
                          <a:cxn ang="T95">
                            <a:pos x="T42" y="T43"/>
                          </a:cxn>
                          <a:cxn ang="T96">
                            <a:pos x="T44" y="T45"/>
                          </a:cxn>
                          <a:cxn ang="T97">
                            <a:pos x="T46" y="T47"/>
                          </a:cxn>
                          <a:cxn ang="T98">
                            <a:pos x="T48" y="T49"/>
                          </a:cxn>
                          <a:cxn ang="T99">
                            <a:pos x="T50" y="T51"/>
                          </a:cxn>
                          <a:cxn ang="T100">
                            <a:pos x="T52" y="T53"/>
                          </a:cxn>
                          <a:cxn ang="T101">
                            <a:pos x="T54" y="T55"/>
                          </a:cxn>
                          <a:cxn ang="T102">
                            <a:pos x="T56" y="T57"/>
                          </a:cxn>
                          <a:cxn ang="T103">
                            <a:pos x="T58" y="T59"/>
                          </a:cxn>
                          <a:cxn ang="T104">
                            <a:pos x="T60" y="T61"/>
                          </a:cxn>
                          <a:cxn ang="T105">
                            <a:pos x="T62" y="T63"/>
                          </a:cxn>
                          <a:cxn ang="T106">
                            <a:pos x="T64" y="T65"/>
                          </a:cxn>
                          <a:cxn ang="T107">
                            <a:pos x="T66" y="T67"/>
                          </a:cxn>
                          <a:cxn ang="T108">
                            <a:pos x="T68" y="T69"/>
                          </a:cxn>
                          <a:cxn ang="T109">
                            <a:pos x="T70" y="T71"/>
                          </a:cxn>
                          <a:cxn ang="T110">
                            <a:pos x="T72" y="T73"/>
                          </a:cxn>
                        </a:cxnLst>
                        <a:rect l="T111" t="T112" r="T113" b="T114"/>
                        <a:pathLst>
                          <a:path w="480" h="1028">
                            <a:moveTo>
                              <a:pt x="471" y="1017"/>
                            </a:moveTo>
                            <a:cubicBezTo>
                              <a:pt x="480" y="983"/>
                              <a:pt x="471" y="1028"/>
                              <a:pt x="468" y="993"/>
                            </a:cubicBezTo>
                            <a:cubicBezTo>
                              <a:pt x="467" y="982"/>
                              <a:pt x="471" y="968"/>
                              <a:pt x="474" y="957"/>
                            </a:cubicBezTo>
                            <a:cubicBezTo>
                              <a:pt x="470" y="931"/>
                              <a:pt x="476" y="907"/>
                              <a:pt x="468" y="882"/>
                            </a:cubicBezTo>
                            <a:cubicBezTo>
                              <a:pt x="470" y="860"/>
                              <a:pt x="474" y="838"/>
                              <a:pt x="477" y="816"/>
                            </a:cubicBezTo>
                            <a:cubicBezTo>
                              <a:pt x="476" y="813"/>
                              <a:pt x="474" y="810"/>
                              <a:pt x="474" y="807"/>
                            </a:cubicBezTo>
                            <a:cubicBezTo>
                              <a:pt x="474" y="782"/>
                              <a:pt x="461" y="775"/>
                              <a:pt x="459" y="750"/>
                            </a:cubicBezTo>
                            <a:cubicBezTo>
                              <a:pt x="458" y="739"/>
                              <a:pt x="459" y="705"/>
                              <a:pt x="459" y="705"/>
                            </a:cubicBezTo>
                            <a:cubicBezTo>
                              <a:pt x="456" y="706"/>
                              <a:pt x="451" y="711"/>
                              <a:pt x="450" y="708"/>
                            </a:cubicBezTo>
                            <a:cubicBezTo>
                              <a:pt x="448" y="705"/>
                              <a:pt x="456" y="703"/>
                              <a:pt x="456" y="699"/>
                            </a:cubicBezTo>
                            <a:cubicBezTo>
                              <a:pt x="457" y="688"/>
                              <a:pt x="453" y="679"/>
                              <a:pt x="450" y="669"/>
                            </a:cubicBezTo>
                            <a:cubicBezTo>
                              <a:pt x="453" y="642"/>
                              <a:pt x="453" y="617"/>
                              <a:pt x="444" y="591"/>
                            </a:cubicBezTo>
                            <a:cubicBezTo>
                              <a:pt x="459" y="547"/>
                              <a:pt x="462" y="546"/>
                              <a:pt x="429" y="510"/>
                            </a:cubicBezTo>
                            <a:cubicBezTo>
                              <a:pt x="428" y="519"/>
                              <a:pt x="435" y="472"/>
                              <a:pt x="432" y="480"/>
                            </a:cubicBezTo>
                            <a:cubicBezTo>
                              <a:pt x="431" y="483"/>
                              <a:pt x="424" y="486"/>
                              <a:pt x="423" y="483"/>
                            </a:cubicBezTo>
                            <a:cubicBezTo>
                              <a:pt x="408" y="434"/>
                              <a:pt x="437" y="445"/>
                              <a:pt x="408" y="438"/>
                            </a:cubicBezTo>
                            <a:cubicBezTo>
                              <a:pt x="400" y="428"/>
                              <a:pt x="391" y="419"/>
                              <a:pt x="384" y="408"/>
                            </a:cubicBezTo>
                            <a:cubicBezTo>
                              <a:pt x="382" y="394"/>
                              <a:pt x="382" y="346"/>
                              <a:pt x="372" y="336"/>
                            </a:cubicBezTo>
                            <a:cubicBezTo>
                              <a:pt x="367" y="331"/>
                              <a:pt x="358" y="332"/>
                              <a:pt x="351" y="330"/>
                            </a:cubicBezTo>
                            <a:cubicBezTo>
                              <a:pt x="347" y="315"/>
                              <a:pt x="353" y="307"/>
                              <a:pt x="345" y="294"/>
                            </a:cubicBezTo>
                            <a:cubicBezTo>
                              <a:pt x="345" y="291"/>
                              <a:pt x="341" y="212"/>
                              <a:pt x="312" y="222"/>
                            </a:cubicBezTo>
                            <a:cubicBezTo>
                              <a:pt x="305" y="202"/>
                              <a:pt x="312" y="168"/>
                              <a:pt x="306" y="174"/>
                            </a:cubicBezTo>
                            <a:cubicBezTo>
                              <a:pt x="304" y="176"/>
                              <a:pt x="299" y="175"/>
                              <a:pt x="297" y="177"/>
                            </a:cubicBezTo>
                            <a:cubicBezTo>
                              <a:pt x="295" y="179"/>
                              <a:pt x="283" y="211"/>
                              <a:pt x="291" y="186"/>
                            </a:cubicBezTo>
                            <a:cubicBezTo>
                              <a:pt x="289" y="177"/>
                              <a:pt x="287" y="162"/>
                              <a:pt x="279" y="156"/>
                            </a:cubicBezTo>
                            <a:cubicBezTo>
                              <a:pt x="270" y="149"/>
                              <a:pt x="246" y="147"/>
                              <a:pt x="246" y="147"/>
                            </a:cubicBezTo>
                            <a:cubicBezTo>
                              <a:pt x="240" y="141"/>
                              <a:pt x="231" y="138"/>
                              <a:pt x="225" y="132"/>
                            </a:cubicBezTo>
                            <a:cubicBezTo>
                              <a:pt x="213" y="120"/>
                              <a:pt x="218" y="114"/>
                              <a:pt x="201" y="105"/>
                            </a:cubicBezTo>
                            <a:cubicBezTo>
                              <a:pt x="182" y="110"/>
                              <a:pt x="176" y="102"/>
                              <a:pt x="159" y="96"/>
                            </a:cubicBezTo>
                            <a:cubicBezTo>
                              <a:pt x="143" y="80"/>
                              <a:pt x="119" y="78"/>
                              <a:pt x="102" y="63"/>
                            </a:cubicBezTo>
                            <a:cubicBezTo>
                              <a:pt x="64" y="29"/>
                              <a:pt x="97" y="59"/>
                              <a:pt x="78" y="33"/>
                            </a:cubicBezTo>
                            <a:cubicBezTo>
                              <a:pt x="72" y="24"/>
                              <a:pt x="59" y="18"/>
                              <a:pt x="51" y="12"/>
                            </a:cubicBezTo>
                            <a:cubicBezTo>
                              <a:pt x="45" y="8"/>
                              <a:pt x="33" y="0"/>
                              <a:pt x="33" y="0"/>
                            </a:cubicBezTo>
                            <a:cubicBezTo>
                              <a:pt x="0" y="11"/>
                              <a:pt x="11" y="11"/>
                              <a:pt x="21" y="48"/>
                            </a:cubicBezTo>
                            <a:cubicBezTo>
                              <a:pt x="23" y="55"/>
                              <a:pt x="41" y="129"/>
                              <a:pt x="48" y="132"/>
                            </a:cubicBezTo>
                            <a:cubicBezTo>
                              <a:pt x="78" y="126"/>
                              <a:pt x="90" y="103"/>
                              <a:pt x="117" y="108"/>
                            </a:cubicBezTo>
                            <a:cubicBezTo>
                              <a:pt x="124" y="118"/>
                              <a:pt x="120" y="114"/>
                              <a:pt x="126" y="120"/>
                            </a:cubicBezTo>
                          </a:path>
                        </a:pathLst>
                      </a:custGeom>
                      <a:solidFill>
                        <a:srgbClr val="ECD846"/>
                      </a:solidFill>
                      <a:ln w="25400">
                        <a:solidFill>
                          <a:srgbClr val="CC99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1066" name="Group 128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31" y="885"/>
                        <a:ext cx="758" cy="2167"/>
                        <a:chOff x="2431" y="885"/>
                        <a:chExt cx="758" cy="2167"/>
                      </a:xfrm>
                    </p:grpSpPr>
                    <p:sp>
                      <p:nvSpPr>
                        <p:cNvPr id="1370" name="Oval 12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76" y="1157"/>
                          <a:ext cx="681" cy="1542"/>
                        </a:xfrm>
                        <a:prstGeom prst="ellipse">
                          <a:avLst/>
                        </a:pr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371" name="Freeform 128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895" y="2048"/>
                          <a:ext cx="294" cy="993"/>
                        </a:xfrm>
                        <a:custGeom>
                          <a:avLst/>
                          <a:gdLst>
                            <a:gd name="T0" fmla="*/ 0 w 294"/>
                            <a:gd name="T1" fmla="*/ 993 h 993"/>
                            <a:gd name="T2" fmla="*/ 15 w 294"/>
                            <a:gd name="T3" fmla="*/ 942 h 993"/>
                            <a:gd name="T4" fmla="*/ 30 w 294"/>
                            <a:gd name="T5" fmla="*/ 921 h 993"/>
                            <a:gd name="T6" fmla="*/ 51 w 294"/>
                            <a:gd name="T7" fmla="*/ 897 h 993"/>
                            <a:gd name="T8" fmla="*/ 66 w 294"/>
                            <a:gd name="T9" fmla="*/ 855 h 993"/>
                            <a:gd name="T10" fmla="*/ 78 w 294"/>
                            <a:gd name="T11" fmla="*/ 837 h 993"/>
                            <a:gd name="T12" fmla="*/ 84 w 294"/>
                            <a:gd name="T13" fmla="*/ 828 h 993"/>
                            <a:gd name="T14" fmla="*/ 108 w 294"/>
                            <a:gd name="T15" fmla="*/ 795 h 993"/>
                            <a:gd name="T16" fmla="*/ 129 w 294"/>
                            <a:gd name="T17" fmla="*/ 714 h 993"/>
                            <a:gd name="T18" fmla="*/ 147 w 294"/>
                            <a:gd name="T19" fmla="*/ 675 h 993"/>
                            <a:gd name="T20" fmla="*/ 162 w 294"/>
                            <a:gd name="T21" fmla="*/ 627 h 993"/>
                            <a:gd name="T22" fmla="*/ 204 w 294"/>
                            <a:gd name="T23" fmla="*/ 519 h 993"/>
                            <a:gd name="T24" fmla="*/ 141 w 294"/>
                            <a:gd name="T25" fmla="*/ 543 h 993"/>
                            <a:gd name="T26" fmla="*/ 99 w 294"/>
                            <a:gd name="T27" fmla="*/ 597 h 993"/>
                            <a:gd name="T28" fmla="*/ 81 w 294"/>
                            <a:gd name="T29" fmla="*/ 672 h 993"/>
                            <a:gd name="T30" fmla="*/ 69 w 294"/>
                            <a:gd name="T31" fmla="*/ 690 h 993"/>
                            <a:gd name="T32" fmla="*/ 78 w 294"/>
                            <a:gd name="T33" fmla="*/ 708 h 993"/>
                            <a:gd name="T34" fmla="*/ 45 w 294"/>
                            <a:gd name="T35" fmla="*/ 765 h 993"/>
                            <a:gd name="T36" fmla="*/ 42 w 294"/>
                            <a:gd name="T37" fmla="*/ 789 h 993"/>
                            <a:gd name="T38" fmla="*/ 39 w 294"/>
                            <a:gd name="T39" fmla="*/ 801 h 993"/>
                            <a:gd name="T40" fmla="*/ 15 w 294"/>
                            <a:gd name="T41" fmla="*/ 753 h 993"/>
                            <a:gd name="T42" fmla="*/ 51 w 294"/>
                            <a:gd name="T43" fmla="*/ 696 h 993"/>
                            <a:gd name="T44" fmla="*/ 69 w 294"/>
                            <a:gd name="T45" fmla="*/ 675 h 993"/>
                            <a:gd name="T46" fmla="*/ 114 w 294"/>
                            <a:gd name="T47" fmla="*/ 612 h 993"/>
                            <a:gd name="T48" fmla="*/ 129 w 294"/>
                            <a:gd name="T49" fmla="*/ 597 h 993"/>
                            <a:gd name="T50" fmla="*/ 141 w 294"/>
                            <a:gd name="T51" fmla="*/ 567 h 993"/>
                            <a:gd name="T52" fmla="*/ 153 w 294"/>
                            <a:gd name="T53" fmla="*/ 525 h 993"/>
                            <a:gd name="T54" fmla="*/ 168 w 294"/>
                            <a:gd name="T55" fmla="*/ 507 h 993"/>
                            <a:gd name="T56" fmla="*/ 174 w 294"/>
                            <a:gd name="T57" fmla="*/ 489 h 993"/>
                            <a:gd name="T58" fmla="*/ 180 w 294"/>
                            <a:gd name="T59" fmla="*/ 477 h 993"/>
                            <a:gd name="T60" fmla="*/ 210 w 294"/>
                            <a:gd name="T61" fmla="*/ 417 h 993"/>
                            <a:gd name="T62" fmla="*/ 225 w 294"/>
                            <a:gd name="T63" fmla="*/ 387 h 993"/>
                            <a:gd name="T64" fmla="*/ 231 w 294"/>
                            <a:gd name="T65" fmla="*/ 369 h 993"/>
                            <a:gd name="T66" fmla="*/ 234 w 294"/>
                            <a:gd name="T67" fmla="*/ 324 h 993"/>
                            <a:gd name="T68" fmla="*/ 246 w 294"/>
                            <a:gd name="T69" fmla="*/ 306 h 993"/>
                            <a:gd name="T70" fmla="*/ 252 w 294"/>
                            <a:gd name="T71" fmla="*/ 288 h 993"/>
                            <a:gd name="T72" fmla="*/ 261 w 294"/>
                            <a:gd name="T73" fmla="*/ 216 h 993"/>
                            <a:gd name="T74" fmla="*/ 279 w 294"/>
                            <a:gd name="T75" fmla="*/ 189 h 993"/>
                            <a:gd name="T76" fmla="*/ 261 w 294"/>
                            <a:gd name="T77" fmla="*/ 168 h 993"/>
                            <a:gd name="T78" fmla="*/ 282 w 294"/>
                            <a:gd name="T79" fmla="*/ 132 h 993"/>
                            <a:gd name="T80" fmla="*/ 294 w 294"/>
                            <a:gd name="T81" fmla="*/ 105 h 993"/>
                            <a:gd name="T82" fmla="*/ 279 w 294"/>
                            <a:gd name="T83" fmla="*/ 75 h 993"/>
                            <a:gd name="T84" fmla="*/ 288 w 294"/>
                            <a:gd name="T85" fmla="*/ 0 h 993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w 294"/>
                            <a:gd name="T130" fmla="*/ 0 h 993"/>
                            <a:gd name="T131" fmla="*/ 294 w 294"/>
                            <a:gd name="T132" fmla="*/ 993 h 993"/>
                          </a:gdLst>
                          <a:ahLst/>
                          <a:cxnLst>
                            <a:cxn ang="T86">
                              <a:pos x="T0" y="T1"/>
                            </a:cxn>
                            <a:cxn ang="T87">
                              <a:pos x="T2" y="T3"/>
                            </a:cxn>
                            <a:cxn ang="T88">
                              <a:pos x="T4" y="T5"/>
                            </a:cxn>
                            <a:cxn ang="T89">
                              <a:pos x="T6" y="T7"/>
                            </a:cxn>
                            <a:cxn ang="T90">
                              <a:pos x="T8" y="T9"/>
                            </a:cxn>
                            <a:cxn ang="T91">
                              <a:pos x="T10" y="T11"/>
                            </a:cxn>
                            <a:cxn ang="T92">
                              <a:pos x="T12" y="T13"/>
                            </a:cxn>
                            <a:cxn ang="T93">
                              <a:pos x="T14" y="T15"/>
                            </a:cxn>
                            <a:cxn ang="T94">
                              <a:pos x="T16" y="T17"/>
                            </a:cxn>
                            <a:cxn ang="T95">
                              <a:pos x="T18" y="T19"/>
                            </a:cxn>
                            <a:cxn ang="T96">
                              <a:pos x="T20" y="T21"/>
                            </a:cxn>
                            <a:cxn ang="T97">
                              <a:pos x="T22" y="T23"/>
                            </a:cxn>
                            <a:cxn ang="T98">
                              <a:pos x="T24" y="T25"/>
                            </a:cxn>
                            <a:cxn ang="T99">
                              <a:pos x="T26" y="T27"/>
                            </a:cxn>
                            <a:cxn ang="T100">
                              <a:pos x="T28" y="T29"/>
                            </a:cxn>
                            <a:cxn ang="T101">
                              <a:pos x="T30" y="T31"/>
                            </a:cxn>
                            <a:cxn ang="T102">
                              <a:pos x="T32" y="T33"/>
                            </a:cxn>
                            <a:cxn ang="T103">
                              <a:pos x="T34" y="T35"/>
                            </a:cxn>
                            <a:cxn ang="T104">
                              <a:pos x="T36" y="T37"/>
                            </a:cxn>
                            <a:cxn ang="T105">
                              <a:pos x="T38" y="T39"/>
                            </a:cxn>
                            <a:cxn ang="T106">
                              <a:pos x="T40" y="T41"/>
                            </a:cxn>
                            <a:cxn ang="T107">
                              <a:pos x="T42" y="T43"/>
                            </a:cxn>
                            <a:cxn ang="T108">
                              <a:pos x="T44" y="T45"/>
                            </a:cxn>
                            <a:cxn ang="T109">
                              <a:pos x="T46" y="T47"/>
                            </a:cxn>
                            <a:cxn ang="T110">
                              <a:pos x="T48" y="T49"/>
                            </a:cxn>
                            <a:cxn ang="T111">
                              <a:pos x="T50" y="T51"/>
                            </a:cxn>
                            <a:cxn ang="T112">
                              <a:pos x="T52" y="T53"/>
                            </a:cxn>
                            <a:cxn ang="T113">
                              <a:pos x="T54" y="T55"/>
                            </a:cxn>
                            <a:cxn ang="T114">
                              <a:pos x="T56" y="T57"/>
                            </a:cxn>
                            <a:cxn ang="T115">
                              <a:pos x="T58" y="T59"/>
                            </a:cxn>
                            <a:cxn ang="T116">
                              <a:pos x="T60" y="T61"/>
                            </a:cxn>
                            <a:cxn ang="T117">
                              <a:pos x="T62" y="T63"/>
                            </a:cxn>
                            <a:cxn ang="T118">
                              <a:pos x="T64" y="T65"/>
                            </a:cxn>
                            <a:cxn ang="T119">
                              <a:pos x="T66" y="T67"/>
                            </a:cxn>
                            <a:cxn ang="T120">
                              <a:pos x="T68" y="T69"/>
                            </a:cxn>
                            <a:cxn ang="T121">
                              <a:pos x="T70" y="T71"/>
                            </a:cxn>
                            <a:cxn ang="T122">
                              <a:pos x="T72" y="T73"/>
                            </a:cxn>
                            <a:cxn ang="T123">
                              <a:pos x="T74" y="T75"/>
                            </a:cxn>
                            <a:cxn ang="T124">
                              <a:pos x="T76" y="T77"/>
                            </a:cxn>
                            <a:cxn ang="T125">
                              <a:pos x="T78" y="T79"/>
                            </a:cxn>
                            <a:cxn ang="T126">
                              <a:pos x="T80" y="T81"/>
                            </a:cxn>
                            <a:cxn ang="T127">
                              <a:pos x="T82" y="T83"/>
                            </a:cxn>
                            <a:cxn ang="T128">
                              <a:pos x="T84" y="T85"/>
                            </a:cxn>
                          </a:cxnLst>
                          <a:rect l="T129" t="T130" r="T131" b="T132"/>
                          <a:pathLst>
                            <a:path w="294" h="993">
                              <a:moveTo>
                                <a:pt x="0" y="993"/>
                              </a:moveTo>
                              <a:cubicBezTo>
                                <a:pt x="5" y="973"/>
                                <a:pt x="0" y="957"/>
                                <a:pt x="15" y="942"/>
                              </a:cubicBezTo>
                              <a:cubicBezTo>
                                <a:pt x="22" y="921"/>
                                <a:pt x="15" y="926"/>
                                <a:pt x="30" y="921"/>
                              </a:cubicBezTo>
                              <a:cubicBezTo>
                                <a:pt x="34" y="908"/>
                                <a:pt x="43" y="907"/>
                                <a:pt x="51" y="897"/>
                              </a:cubicBezTo>
                              <a:cubicBezTo>
                                <a:pt x="61" y="885"/>
                                <a:pt x="62" y="869"/>
                                <a:pt x="66" y="855"/>
                              </a:cubicBezTo>
                              <a:cubicBezTo>
                                <a:pt x="68" y="848"/>
                                <a:pt x="74" y="843"/>
                                <a:pt x="78" y="837"/>
                              </a:cubicBezTo>
                              <a:cubicBezTo>
                                <a:pt x="80" y="834"/>
                                <a:pt x="84" y="828"/>
                                <a:pt x="84" y="828"/>
                              </a:cubicBezTo>
                              <a:cubicBezTo>
                                <a:pt x="88" y="811"/>
                                <a:pt x="90" y="801"/>
                                <a:pt x="108" y="795"/>
                              </a:cubicBezTo>
                              <a:cubicBezTo>
                                <a:pt x="117" y="769"/>
                                <a:pt x="122" y="741"/>
                                <a:pt x="129" y="714"/>
                              </a:cubicBezTo>
                              <a:cubicBezTo>
                                <a:pt x="134" y="696"/>
                                <a:pt x="132" y="685"/>
                                <a:pt x="147" y="675"/>
                              </a:cubicBezTo>
                              <a:cubicBezTo>
                                <a:pt x="152" y="659"/>
                                <a:pt x="158" y="643"/>
                                <a:pt x="162" y="627"/>
                              </a:cubicBezTo>
                              <a:cubicBezTo>
                                <a:pt x="164" y="594"/>
                                <a:pt x="162" y="526"/>
                                <a:pt x="204" y="519"/>
                              </a:cubicBezTo>
                              <a:cubicBezTo>
                                <a:pt x="176" y="513"/>
                                <a:pt x="163" y="528"/>
                                <a:pt x="141" y="543"/>
                              </a:cubicBezTo>
                              <a:cubicBezTo>
                                <a:pt x="128" y="562"/>
                                <a:pt x="112" y="578"/>
                                <a:pt x="99" y="597"/>
                              </a:cubicBezTo>
                              <a:cubicBezTo>
                                <a:pt x="97" y="634"/>
                                <a:pt x="96" y="645"/>
                                <a:pt x="81" y="672"/>
                              </a:cubicBezTo>
                              <a:cubicBezTo>
                                <a:pt x="77" y="678"/>
                                <a:pt x="71" y="683"/>
                                <a:pt x="69" y="690"/>
                              </a:cubicBezTo>
                              <a:cubicBezTo>
                                <a:pt x="67" y="696"/>
                                <a:pt x="78" y="708"/>
                                <a:pt x="78" y="708"/>
                              </a:cubicBezTo>
                              <a:cubicBezTo>
                                <a:pt x="75" y="732"/>
                                <a:pt x="58" y="745"/>
                                <a:pt x="45" y="765"/>
                              </a:cubicBezTo>
                              <a:cubicBezTo>
                                <a:pt x="44" y="773"/>
                                <a:pt x="43" y="781"/>
                                <a:pt x="42" y="789"/>
                              </a:cubicBezTo>
                              <a:cubicBezTo>
                                <a:pt x="41" y="793"/>
                                <a:pt x="41" y="805"/>
                                <a:pt x="39" y="801"/>
                              </a:cubicBezTo>
                              <a:cubicBezTo>
                                <a:pt x="34" y="789"/>
                                <a:pt x="18" y="766"/>
                                <a:pt x="15" y="753"/>
                              </a:cubicBezTo>
                              <a:cubicBezTo>
                                <a:pt x="17" y="731"/>
                                <a:pt x="36" y="713"/>
                                <a:pt x="51" y="696"/>
                              </a:cubicBezTo>
                              <a:cubicBezTo>
                                <a:pt x="60" y="686"/>
                                <a:pt x="63" y="687"/>
                                <a:pt x="69" y="675"/>
                              </a:cubicBezTo>
                              <a:cubicBezTo>
                                <a:pt x="80" y="653"/>
                                <a:pt x="93" y="626"/>
                                <a:pt x="114" y="612"/>
                              </a:cubicBezTo>
                              <a:cubicBezTo>
                                <a:pt x="118" y="606"/>
                                <a:pt x="125" y="603"/>
                                <a:pt x="129" y="597"/>
                              </a:cubicBezTo>
                              <a:cubicBezTo>
                                <a:pt x="135" y="589"/>
                                <a:pt x="135" y="576"/>
                                <a:pt x="141" y="567"/>
                              </a:cubicBezTo>
                              <a:cubicBezTo>
                                <a:pt x="143" y="556"/>
                                <a:pt x="145" y="533"/>
                                <a:pt x="153" y="525"/>
                              </a:cubicBezTo>
                              <a:cubicBezTo>
                                <a:pt x="159" y="519"/>
                                <a:pt x="165" y="515"/>
                                <a:pt x="168" y="507"/>
                              </a:cubicBezTo>
                              <a:cubicBezTo>
                                <a:pt x="171" y="501"/>
                                <a:pt x="171" y="495"/>
                                <a:pt x="174" y="489"/>
                              </a:cubicBezTo>
                              <a:cubicBezTo>
                                <a:pt x="176" y="485"/>
                                <a:pt x="178" y="481"/>
                                <a:pt x="180" y="477"/>
                              </a:cubicBezTo>
                              <a:cubicBezTo>
                                <a:pt x="183" y="444"/>
                                <a:pt x="199" y="449"/>
                                <a:pt x="210" y="417"/>
                              </a:cubicBezTo>
                              <a:cubicBezTo>
                                <a:pt x="216" y="419"/>
                                <a:pt x="221" y="389"/>
                                <a:pt x="225" y="387"/>
                              </a:cubicBezTo>
                              <a:cubicBezTo>
                                <a:pt x="230" y="384"/>
                                <a:pt x="231" y="369"/>
                                <a:pt x="231" y="369"/>
                              </a:cubicBezTo>
                              <a:cubicBezTo>
                                <a:pt x="232" y="354"/>
                                <a:pt x="231" y="339"/>
                                <a:pt x="234" y="324"/>
                              </a:cubicBezTo>
                              <a:cubicBezTo>
                                <a:pt x="236" y="317"/>
                                <a:pt x="244" y="313"/>
                                <a:pt x="246" y="306"/>
                              </a:cubicBezTo>
                              <a:cubicBezTo>
                                <a:pt x="248" y="300"/>
                                <a:pt x="252" y="288"/>
                                <a:pt x="252" y="288"/>
                              </a:cubicBezTo>
                              <a:cubicBezTo>
                                <a:pt x="245" y="268"/>
                                <a:pt x="250" y="235"/>
                                <a:pt x="261" y="216"/>
                              </a:cubicBezTo>
                              <a:cubicBezTo>
                                <a:pt x="266" y="207"/>
                                <a:pt x="279" y="189"/>
                                <a:pt x="279" y="189"/>
                              </a:cubicBezTo>
                              <a:cubicBezTo>
                                <a:pt x="274" y="174"/>
                                <a:pt x="266" y="183"/>
                                <a:pt x="261" y="168"/>
                              </a:cubicBezTo>
                              <a:cubicBezTo>
                                <a:pt x="265" y="152"/>
                                <a:pt x="268" y="142"/>
                                <a:pt x="282" y="132"/>
                              </a:cubicBezTo>
                              <a:cubicBezTo>
                                <a:pt x="289" y="111"/>
                                <a:pt x="284" y="119"/>
                                <a:pt x="294" y="105"/>
                              </a:cubicBezTo>
                              <a:cubicBezTo>
                                <a:pt x="282" y="97"/>
                                <a:pt x="283" y="88"/>
                                <a:pt x="279" y="75"/>
                              </a:cubicBezTo>
                              <a:cubicBezTo>
                                <a:pt x="285" y="6"/>
                                <a:pt x="278" y="30"/>
                                <a:pt x="288" y="0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1905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372" name="Freeform 128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31" y="1066"/>
                          <a:ext cx="432" cy="1986"/>
                        </a:xfrm>
                        <a:custGeom>
                          <a:avLst/>
                          <a:gdLst>
                            <a:gd name="T0" fmla="*/ 427 w 432"/>
                            <a:gd name="T1" fmla="*/ 1986 h 1986"/>
                            <a:gd name="T2" fmla="*/ 412 w 432"/>
                            <a:gd name="T3" fmla="*/ 1950 h 1986"/>
                            <a:gd name="T4" fmla="*/ 325 w 432"/>
                            <a:gd name="T5" fmla="*/ 1866 h 1986"/>
                            <a:gd name="T6" fmla="*/ 343 w 432"/>
                            <a:gd name="T7" fmla="*/ 1863 h 1986"/>
                            <a:gd name="T8" fmla="*/ 325 w 432"/>
                            <a:gd name="T9" fmla="*/ 1836 h 1986"/>
                            <a:gd name="T10" fmla="*/ 307 w 432"/>
                            <a:gd name="T11" fmla="*/ 1809 h 1986"/>
                            <a:gd name="T12" fmla="*/ 262 w 432"/>
                            <a:gd name="T13" fmla="*/ 1761 h 1986"/>
                            <a:gd name="T14" fmla="*/ 193 w 432"/>
                            <a:gd name="T15" fmla="*/ 1710 h 1986"/>
                            <a:gd name="T16" fmla="*/ 163 w 432"/>
                            <a:gd name="T17" fmla="*/ 1647 h 1986"/>
                            <a:gd name="T18" fmla="*/ 151 w 432"/>
                            <a:gd name="T19" fmla="*/ 1608 h 1986"/>
                            <a:gd name="T20" fmla="*/ 133 w 432"/>
                            <a:gd name="T21" fmla="*/ 1590 h 1986"/>
                            <a:gd name="T22" fmla="*/ 112 w 432"/>
                            <a:gd name="T23" fmla="*/ 1524 h 1986"/>
                            <a:gd name="T24" fmla="*/ 142 w 432"/>
                            <a:gd name="T25" fmla="*/ 1530 h 1986"/>
                            <a:gd name="T26" fmla="*/ 163 w 432"/>
                            <a:gd name="T27" fmla="*/ 1575 h 1986"/>
                            <a:gd name="T28" fmla="*/ 190 w 432"/>
                            <a:gd name="T29" fmla="*/ 1593 h 1986"/>
                            <a:gd name="T30" fmla="*/ 199 w 432"/>
                            <a:gd name="T31" fmla="*/ 1599 h 1986"/>
                            <a:gd name="T32" fmla="*/ 217 w 432"/>
                            <a:gd name="T33" fmla="*/ 1623 h 1986"/>
                            <a:gd name="T34" fmla="*/ 247 w 432"/>
                            <a:gd name="T35" fmla="*/ 1671 h 1986"/>
                            <a:gd name="T36" fmla="*/ 274 w 432"/>
                            <a:gd name="T37" fmla="*/ 1719 h 1986"/>
                            <a:gd name="T38" fmla="*/ 304 w 432"/>
                            <a:gd name="T39" fmla="*/ 1755 h 1986"/>
                            <a:gd name="T40" fmla="*/ 316 w 432"/>
                            <a:gd name="T41" fmla="*/ 1734 h 1986"/>
                            <a:gd name="T42" fmla="*/ 286 w 432"/>
                            <a:gd name="T43" fmla="*/ 1704 h 1986"/>
                            <a:gd name="T44" fmla="*/ 253 w 432"/>
                            <a:gd name="T45" fmla="*/ 1659 h 1986"/>
                            <a:gd name="T46" fmla="*/ 223 w 432"/>
                            <a:gd name="T47" fmla="*/ 1620 h 1986"/>
                            <a:gd name="T48" fmla="*/ 193 w 432"/>
                            <a:gd name="T49" fmla="*/ 1581 h 1986"/>
                            <a:gd name="T50" fmla="*/ 145 w 432"/>
                            <a:gd name="T51" fmla="*/ 1530 h 1986"/>
                            <a:gd name="T52" fmla="*/ 130 w 432"/>
                            <a:gd name="T53" fmla="*/ 1500 h 1986"/>
                            <a:gd name="T54" fmla="*/ 103 w 432"/>
                            <a:gd name="T55" fmla="*/ 1470 h 1986"/>
                            <a:gd name="T56" fmla="*/ 82 w 432"/>
                            <a:gd name="T57" fmla="*/ 1425 h 1986"/>
                            <a:gd name="T58" fmla="*/ 71 w 432"/>
                            <a:gd name="T59" fmla="*/ 1330 h 1986"/>
                            <a:gd name="T60" fmla="*/ 46 w 432"/>
                            <a:gd name="T61" fmla="*/ 1239 h 1986"/>
                            <a:gd name="T62" fmla="*/ 22 w 432"/>
                            <a:gd name="T63" fmla="*/ 1182 h 1986"/>
                            <a:gd name="T64" fmla="*/ 25 w 432"/>
                            <a:gd name="T65" fmla="*/ 1104 h 1986"/>
                            <a:gd name="T66" fmla="*/ 16 w 432"/>
                            <a:gd name="T67" fmla="*/ 1062 h 1986"/>
                            <a:gd name="T68" fmla="*/ 16 w 432"/>
                            <a:gd name="T69" fmla="*/ 1014 h 1986"/>
                            <a:gd name="T70" fmla="*/ 31 w 432"/>
                            <a:gd name="T71" fmla="*/ 951 h 1986"/>
                            <a:gd name="T72" fmla="*/ 1 w 432"/>
                            <a:gd name="T73" fmla="*/ 837 h 1986"/>
                            <a:gd name="T74" fmla="*/ 22 w 432"/>
                            <a:gd name="T75" fmla="*/ 777 h 1986"/>
                            <a:gd name="T76" fmla="*/ 25 w 432"/>
                            <a:gd name="T77" fmla="*/ 723 h 1986"/>
                            <a:gd name="T78" fmla="*/ 22 w 432"/>
                            <a:gd name="T79" fmla="*/ 621 h 1986"/>
                            <a:gd name="T80" fmla="*/ 40 w 432"/>
                            <a:gd name="T81" fmla="*/ 540 h 1986"/>
                            <a:gd name="T82" fmla="*/ 58 w 432"/>
                            <a:gd name="T83" fmla="*/ 447 h 1986"/>
                            <a:gd name="T84" fmla="*/ 82 w 432"/>
                            <a:gd name="T85" fmla="*/ 363 h 1986"/>
                            <a:gd name="T86" fmla="*/ 94 w 432"/>
                            <a:gd name="T87" fmla="*/ 336 h 1986"/>
                            <a:gd name="T88" fmla="*/ 97 w 432"/>
                            <a:gd name="T89" fmla="*/ 327 h 1986"/>
                            <a:gd name="T90" fmla="*/ 100 w 432"/>
                            <a:gd name="T91" fmla="*/ 291 h 1986"/>
                            <a:gd name="T92" fmla="*/ 148 w 432"/>
                            <a:gd name="T93" fmla="*/ 279 h 1986"/>
                            <a:gd name="T94" fmla="*/ 139 w 432"/>
                            <a:gd name="T95" fmla="*/ 222 h 1986"/>
                            <a:gd name="T96" fmla="*/ 136 w 432"/>
                            <a:gd name="T97" fmla="*/ 213 h 1986"/>
                            <a:gd name="T98" fmla="*/ 172 w 432"/>
                            <a:gd name="T99" fmla="*/ 195 h 1986"/>
                            <a:gd name="T100" fmla="*/ 211 w 432"/>
                            <a:gd name="T101" fmla="*/ 120 h 1986"/>
                            <a:gd name="T102" fmla="*/ 229 w 432"/>
                            <a:gd name="T103" fmla="*/ 129 h 1986"/>
                            <a:gd name="T104" fmla="*/ 235 w 432"/>
                            <a:gd name="T105" fmla="*/ 81 h 1986"/>
                            <a:gd name="T106" fmla="*/ 265 w 432"/>
                            <a:gd name="T107" fmla="*/ 0 h 1986"/>
                            <a:gd name="T108" fmla="*/ 280 w 432"/>
                            <a:gd name="T109" fmla="*/ 39 h 1986"/>
                            <a:gd name="T110" fmla="*/ 292 w 432"/>
                            <a:gd name="T111" fmla="*/ 123 h 198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60000 65536"/>
                            <a:gd name="T166" fmla="*/ 0 60000 65536"/>
                            <a:gd name="T167" fmla="*/ 0 60000 65536"/>
                            <a:gd name="T168" fmla="*/ 0 w 432"/>
                            <a:gd name="T169" fmla="*/ 0 h 1986"/>
                            <a:gd name="T170" fmla="*/ 432 w 432"/>
                            <a:gd name="T171" fmla="*/ 1986 h 1986"/>
                          </a:gdLst>
                          <a:ahLst/>
                          <a:cxnLst>
                            <a:cxn ang="T112">
                              <a:pos x="T0" y="T1"/>
                            </a:cxn>
                            <a:cxn ang="T113">
                              <a:pos x="T2" y="T3"/>
                            </a:cxn>
                            <a:cxn ang="T114">
                              <a:pos x="T4" y="T5"/>
                            </a:cxn>
                            <a:cxn ang="T115">
                              <a:pos x="T6" y="T7"/>
                            </a:cxn>
                            <a:cxn ang="T116">
                              <a:pos x="T8" y="T9"/>
                            </a:cxn>
                            <a:cxn ang="T117">
                              <a:pos x="T10" y="T11"/>
                            </a:cxn>
                            <a:cxn ang="T118">
                              <a:pos x="T12" y="T13"/>
                            </a:cxn>
                            <a:cxn ang="T119">
                              <a:pos x="T14" y="T15"/>
                            </a:cxn>
                            <a:cxn ang="T120">
                              <a:pos x="T16" y="T17"/>
                            </a:cxn>
                            <a:cxn ang="T121">
                              <a:pos x="T18" y="T19"/>
                            </a:cxn>
                            <a:cxn ang="T122">
                              <a:pos x="T20" y="T21"/>
                            </a:cxn>
                            <a:cxn ang="T123">
                              <a:pos x="T22" y="T23"/>
                            </a:cxn>
                            <a:cxn ang="T124">
                              <a:pos x="T24" y="T25"/>
                            </a:cxn>
                            <a:cxn ang="T125">
                              <a:pos x="T26" y="T27"/>
                            </a:cxn>
                            <a:cxn ang="T126">
                              <a:pos x="T28" y="T29"/>
                            </a:cxn>
                            <a:cxn ang="T127">
                              <a:pos x="T30" y="T31"/>
                            </a:cxn>
                            <a:cxn ang="T128">
                              <a:pos x="T32" y="T33"/>
                            </a:cxn>
                            <a:cxn ang="T129">
                              <a:pos x="T34" y="T35"/>
                            </a:cxn>
                            <a:cxn ang="T130">
                              <a:pos x="T36" y="T37"/>
                            </a:cxn>
                            <a:cxn ang="T131">
                              <a:pos x="T38" y="T39"/>
                            </a:cxn>
                            <a:cxn ang="T132">
                              <a:pos x="T40" y="T41"/>
                            </a:cxn>
                            <a:cxn ang="T133">
                              <a:pos x="T42" y="T43"/>
                            </a:cxn>
                            <a:cxn ang="T134">
                              <a:pos x="T44" y="T45"/>
                            </a:cxn>
                            <a:cxn ang="T135">
                              <a:pos x="T46" y="T47"/>
                            </a:cxn>
                            <a:cxn ang="T136">
                              <a:pos x="T48" y="T49"/>
                            </a:cxn>
                            <a:cxn ang="T137">
                              <a:pos x="T50" y="T51"/>
                            </a:cxn>
                            <a:cxn ang="T138">
                              <a:pos x="T52" y="T53"/>
                            </a:cxn>
                            <a:cxn ang="T139">
                              <a:pos x="T54" y="T55"/>
                            </a:cxn>
                            <a:cxn ang="T140">
                              <a:pos x="T56" y="T57"/>
                            </a:cxn>
                            <a:cxn ang="T141">
                              <a:pos x="T58" y="T59"/>
                            </a:cxn>
                            <a:cxn ang="T142">
                              <a:pos x="T60" y="T61"/>
                            </a:cxn>
                            <a:cxn ang="T143">
                              <a:pos x="T62" y="T63"/>
                            </a:cxn>
                            <a:cxn ang="T144">
                              <a:pos x="T64" y="T65"/>
                            </a:cxn>
                            <a:cxn ang="T145">
                              <a:pos x="T66" y="T67"/>
                            </a:cxn>
                            <a:cxn ang="T146">
                              <a:pos x="T68" y="T69"/>
                            </a:cxn>
                            <a:cxn ang="T147">
                              <a:pos x="T70" y="T71"/>
                            </a:cxn>
                            <a:cxn ang="T148">
                              <a:pos x="T72" y="T73"/>
                            </a:cxn>
                            <a:cxn ang="T149">
                              <a:pos x="T74" y="T75"/>
                            </a:cxn>
                            <a:cxn ang="T150">
                              <a:pos x="T76" y="T77"/>
                            </a:cxn>
                            <a:cxn ang="T151">
                              <a:pos x="T78" y="T79"/>
                            </a:cxn>
                            <a:cxn ang="T152">
                              <a:pos x="T80" y="T81"/>
                            </a:cxn>
                            <a:cxn ang="T153">
                              <a:pos x="T82" y="T83"/>
                            </a:cxn>
                            <a:cxn ang="T154">
                              <a:pos x="T84" y="T85"/>
                            </a:cxn>
                            <a:cxn ang="T155">
                              <a:pos x="T86" y="T87"/>
                            </a:cxn>
                            <a:cxn ang="T156">
                              <a:pos x="T88" y="T89"/>
                            </a:cxn>
                            <a:cxn ang="T157">
                              <a:pos x="T90" y="T91"/>
                            </a:cxn>
                            <a:cxn ang="T158">
                              <a:pos x="T92" y="T93"/>
                            </a:cxn>
                            <a:cxn ang="T159">
                              <a:pos x="T94" y="T95"/>
                            </a:cxn>
                            <a:cxn ang="T160">
                              <a:pos x="T96" y="T97"/>
                            </a:cxn>
                            <a:cxn ang="T161">
                              <a:pos x="T98" y="T99"/>
                            </a:cxn>
                            <a:cxn ang="T162">
                              <a:pos x="T100" y="T101"/>
                            </a:cxn>
                            <a:cxn ang="T163">
                              <a:pos x="T102" y="T103"/>
                            </a:cxn>
                            <a:cxn ang="T164">
                              <a:pos x="T104" y="T105"/>
                            </a:cxn>
                            <a:cxn ang="T165">
                              <a:pos x="T106" y="T107"/>
                            </a:cxn>
                            <a:cxn ang="T166">
                              <a:pos x="T108" y="T109"/>
                            </a:cxn>
                            <a:cxn ang="T167">
                              <a:pos x="T110" y="T111"/>
                            </a:cxn>
                          </a:cxnLst>
                          <a:rect l="T168" t="T169" r="T170" b="T171"/>
                          <a:pathLst>
                            <a:path w="432" h="1986">
                              <a:moveTo>
                                <a:pt x="427" y="1986"/>
                              </a:moveTo>
                              <a:cubicBezTo>
                                <a:pt x="432" y="1970"/>
                                <a:pt x="423" y="1961"/>
                                <a:pt x="412" y="1950"/>
                              </a:cubicBezTo>
                              <a:cubicBezTo>
                                <a:pt x="405" y="1899"/>
                                <a:pt x="355" y="1896"/>
                                <a:pt x="325" y="1866"/>
                              </a:cubicBezTo>
                              <a:cubicBezTo>
                                <a:pt x="331" y="1865"/>
                                <a:pt x="339" y="1867"/>
                                <a:pt x="343" y="1863"/>
                              </a:cubicBezTo>
                              <a:cubicBezTo>
                                <a:pt x="352" y="1854"/>
                                <a:pt x="328" y="1838"/>
                                <a:pt x="325" y="1836"/>
                              </a:cubicBezTo>
                              <a:cubicBezTo>
                                <a:pt x="319" y="1824"/>
                                <a:pt x="320" y="1813"/>
                                <a:pt x="307" y="1809"/>
                              </a:cubicBezTo>
                              <a:cubicBezTo>
                                <a:pt x="287" y="1789"/>
                                <a:pt x="297" y="1773"/>
                                <a:pt x="262" y="1761"/>
                              </a:cubicBezTo>
                              <a:cubicBezTo>
                                <a:pt x="234" y="1740"/>
                                <a:pt x="229" y="1716"/>
                                <a:pt x="193" y="1710"/>
                              </a:cubicBezTo>
                              <a:cubicBezTo>
                                <a:pt x="188" y="1691"/>
                                <a:pt x="174" y="1663"/>
                                <a:pt x="163" y="1647"/>
                              </a:cubicBezTo>
                              <a:cubicBezTo>
                                <a:pt x="161" y="1635"/>
                                <a:pt x="159" y="1618"/>
                                <a:pt x="151" y="1608"/>
                              </a:cubicBezTo>
                              <a:cubicBezTo>
                                <a:pt x="146" y="1601"/>
                                <a:pt x="133" y="1590"/>
                                <a:pt x="133" y="1590"/>
                              </a:cubicBezTo>
                              <a:cubicBezTo>
                                <a:pt x="138" y="1565"/>
                                <a:pt x="130" y="1542"/>
                                <a:pt x="112" y="1524"/>
                              </a:cubicBezTo>
                              <a:cubicBezTo>
                                <a:pt x="125" y="1520"/>
                                <a:pt x="131" y="1523"/>
                                <a:pt x="142" y="1530"/>
                              </a:cubicBezTo>
                              <a:cubicBezTo>
                                <a:pt x="151" y="1543"/>
                                <a:pt x="151" y="1564"/>
                                <a:pt x="163" y="1575"/>
                              </a:cubicBezTo>
                              <a:cubicBezTo>
                                <a:pt x="171" y="1582"/>
                                <a:pt x="181" y="1587"/>
                                <a:pt x="190" y="1593"/>
                              </a:cubicBezTo>
                              <a:cubicBezTo>
                                <a:pt x="193" y="1595"/>
                                <a:pt x="199" y="1599"/>
                                <a:pt x="199" y="1599"/>
                              </a:cubicBezTo>
                              <a:cubicBezTo>
                                <a:pt x="203" y="1616"/>
                                <a:pt x="209" y="1609"/>
                                <a:pt x="217" y="1623"/>
                              </a:cubicBezTo>
                              <a:cubicBezTo>
                                <a:pt x="228" y="1642"/>
                                <a:pt x="224" y="1663"/>
                                <a:pt x="247" y="1671"/>
                              </a:cubicBezTo>
                              <a:cubicBezTo>
                                <a:pt x="252" y="1687"/>
                                <a:pt x="264" y="1705"/>
                                <a:pt x="274" y="1719"/>
                              </a:cubicBezTo>
                              <a:cubicBezTo>
                                <a:pt x="279" y="1742"/>
                                <a:pt x="286" y="1743"/>
                                <a:pt x="304" y="1755"/>
                              </a:cubicBezTo>
                              <a:cubicBezTo>
                                <a:pt x="339" y="1751"/>
                                <a:pt x="334" y="1752"/>
                                <a:pt x="316" y="1734"/>
                              </a:cubicBezTo>
                              <a:cubicBezTo>
                                <a:pt x="311" y="1718"/>
                                <a:pt x="295" y="1717"/>
                                <a:pt x="286" y="1704"/>
                              </a:cubicBezTo>
                              <a:cubicBezTo>
                                <a:pt x="275" y="1689"/>
                                <a:pt x="266" y="1672"/>
                                <a:pt x="253" y="1659"/>
                              </a:cubicBezTo>
                              <a:cubicBezTo>
                                <a:pt x="250" y="1650"/>
                                <a:pt x="231" y="1625"/>
                                <a:pt x="223" y="1620"/>
                              </a:cubicBezTo>
                              <a:cubicBezTo>
                                <a:pt x="216" y="1609"/>
                                <a:pt x="205" y="1585"/>
                                <a:pt x="193" y="1581"/>
                              </a:cubicBezTo>
                              <a:cubicBezTo>
                                <a:pt x="178" y="1566"/>
                                <a:pt x="163" y="1542"/>
                                <a:pt x="145" y="1530"/>
                              </a:cubicBezTo>
                              <a:cubicBezTo>
                                <a:pt x="137" y="1507"/>
                                <a:pt x="143" y="1517"/>
                                <a:pt x="130" y="1500"/>
                              </a:cubicBezTo>
                              <a:cubicBezTo>
                                <a:pt x="126" y="1488"/>
                                <a:pt x="114" y="1477"/>
                                <a:pt x="103" y="1470"/>
                              </a:cubicBezTo>
                              <a:cubicBezTo>
                                <a:pt x="98" y="1454"/>
                                <a:pt x="87" y="1441"/>
                                <a:pt x="82" y="1425"/>
                              </a:cubicBezTo>
                              <a:cubicBezTo>
                                <a:pt x="92" y="1354"/>
                                <a:pt x="60" y="1401"/>
                                <a:pt x="71" y="1330"/>
                              </a:cubicBezTo>
                              <a:cubicBezTo>
                                <a:pt x="65" y="1299"/>
                                <a:pt x="56" y="1263"/>
                                <a:pt x="46" y="1239"/>
                              </a:cubicBezTo>
                              <a:cubicBezTo>
                                <a:pt x="43" y="1232"/>
                                <a:pt x="25" y="1204"/>
                                <a:pt x="22" y="1182"/>
                              </a:cubicBezTo>
                              <a:cubicBezTo>
                                <a:pt x="19" y="1160"/>
                                <a:pt x="26" y="1124"/>
                                <a:pt x="25" y="1104"/>
                              </a:cubicBezTo>
                              <a:cubicBezTo>
                                <a:pt x="20" y="1086"/>
                                <a:pt x="23" y="1084"/>
                                <a:pt x="16" y="1062"/>
                              </a:cubicBezTo>
                              <a:cubicBezTo>
                                <a:pt x="15" y="1059"/>
                                <a:pt x="16" y="1014"/>
                                <a:pt x="16" y="1014"/>
                              </a:cubicBezTo>
                              <a:cubicBezTo>
                                <a:pt x="23" y="986"/>
                                <a:pt x="38" y="978"/>
                                <a:pt x="31" y="951"/>
                              </a:cubicBezTo>
                              <a:cubicBezTo>
                                <a:pt x="21" y="913"/>
                                <a:pt x="11" y="875"/>
                                <a:pt x="1" y="837"/>
                              </a:cubicBezTo>
                              <a:cubicBezTo>
                                <a:pt x="0" y="808"/>
                                <a:pt x="18" y="796"/>
                                <a:pt x="22" y="777"/>
                              </a:cubicBezTo>
                              <a:cubicBezTo>
                                <a:pt x="19" y="758"/>
                                <a:pt x="20" y="742"/>
                                <a:pt x="25" y="723"/>
                              </a:cubicBezTo>
                              <a:cubicBezTo>
                                <a:pt x="24" y="689"/>
                                <a:pt x="22" y="655"/>
                                <a:pt x="22" y="621"/>
                              </a:cubicBezTo>
                              <a:cubicBezTo>
                                <a:pt x="22" y="594"/>
                                <a:pt x="34" y="566"/>
                                <a:pt x="40" y="540"/>
                              </a:cubicBezTo>
                              <a:cubicBezTo>
                                <a:pt x="48" y="509"/>
                                <a:pt x="51" y="478"/>
                                <a:pt x="58" y="447"/>
                              </a:cubicBezTo>
                              <a:cubicBezTo>
                                <a:pt x="64" y="419"/>
                                <a:pt x="73" y="391"/>
                                <a:pt x="82" y="363"/>
                              </a:cubicBezTo>
                              <a:cubicBezTo>
                                <a:pt x="85" y="354"/>
                                <a:pt x="91" y="345"/>
                                <a:pt x="94" y="336"/>
                              </a:cubicBezTo>
                              <a:cubicBezTo>
                                <a:pt x="95" y="333"/>
                                <a:pt x="97" y="327"/>
                                <a:pt x="97" y="327"/>
                              </a:cubicBezTo>
                              <a:cubicBezTo>
                                <a:pt x="98" y="315"/>
                                <a:pt x="91" y="299"/>
                                <a:pt x="100" y="291"/>
                              </a:cubicBezTo>
                              <a:cubicBezTo>
                                <a:pt x="165" y="239"/>
                                <a:pt x="137" y="313"/>
                                <a:pt x="148" y="279"/>
                              </a:cubicBezTo>
                              <a:cubicBezTo>
                                <a:pt x="151" y="258"/>
                                <a:pt x="155" y="238"/>
                                <a:pt x="139" y="222"/>
                              </a:cubicBezTo>
                              <a:cubicBezTo>
                                <a:pt x="138" y="219"/>
                                <a:pt x="135" y="216"/>
                                <a:pt x="136" y="213"/>
                              </a:cubicBezTo>
                              <a:cubicBezTo>
                                <a:pt x="139" y="206"/>
                                <a:pt x="165" y="197"/>
                                <a:pt x="172" y="195"/>
                              </a:cubicBezTo>
                              <a:cubicBezTo>
                                <a:pt x="178" y="177"/>
                                <a:pt x="194" y="126"/>
                                <a:pt x="211" y="120"/>
                              </a:cubicBezTo>
                              <a:cubicBezTo>
                                <a:pt x="217" y="122"/>
                                <a:pt x="226" y="135"/>
                                <a:pt x="229" y="129"/>
                              </a:cubicBezTo>
                              <a:cubicBezTo>
                                <a:pt x="236" y="115"/>
                                <a:pt x="230" y="96"/>
                                <a:pt x="235" y="81"/>
                              </a:cubicBezTo>
                              <a:cubicBezTo>
                                <a:pt x="243" y="54"/>
                                <a:pt x="249" y="24"/>
                                <a:pt x="265" y="0"/>
                              </a:cubicBezTo>
                              <a:cubicBezTo>
                                <a:pt x="280" y="10"/>
                                <a:pt x="278" y="19"/>
                                <a:pt x="280" y="39"/>
                              </a:cubicBezTo>
                              <a:cubicBezTo>
                                <a:pt x="283" y="66"/>
                                <a:pt x="292" y="97"/>
                                <a:pt x="292" y="123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373" name="AutoShape 12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9600000" flipH="1">
                          <a:off x="2726" y="885"/>
                          <a:ext cx="45" cy="181"/>
                        </a:xfrm>
                        <a:prstGeom prst="lightningBolt">
                          <a:avLst/>
                        </a:prstGeom>
                        <a:solidFill>
                          <a:srgbClr val="ECD846"/>
                        </a:solidFill>
                        <a:ln w="9525">
                          <a:solidFill>
                            <a:srgbClr val="CC99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367" name="Freeform 1289"/>
                    <p:cNvSpPr>
                      <a:spLocks/>
                    </p:cNvSpPr>
                    <p:nvPr/>
                  </p:nvSpPr>
                  <p:spPr bwMode="auto">
                    <a:xfrm>
                      <a:off x="2860" y="2504"/>
                      <a:ext cx="185" cy="280"/>
                    </a:xfrm>
                    <a:custGeom>
                      <a:avLst/>
                      <a:gdLst>
                        <a:gd name="T0" fmla="*/ 180 w 185"/>
                        <a:gd name="T1" fmla="*/ 0 h 280"/>
                        <a:gd name="T2" fmla="*/ 172 w 185"/>
                        <a:gd name="T3" fmla="*/ 24 h 280"/>
                        <a:gd name="T4" fmla="*/ 148 w 185"/>
                        <a:gd name="T5" fmla="*/ 32 h 280"/>
                        <a:gd name="T6" fmla="*/ 100 w 185"/>
                        <a:gd name="T7" fmla="*/ 120 h 280"/>
                        <a:gd name="T8" fmla="*/ 44 w 185"/>
                        <a:gd name="T9" fmla="*/ 192 h 280"/>
                        <a:gd name="T10" fmla="*/ 36 w 185"/>
                        <a:gd name="T11" fmla="*/ 216 h 280"/>
                        <a:gd name="T12" fmla="*/ 12 w 185"/>
                        <a:gd name="T13" fmla="*/ 224 h 280"/>
                        <a:gd name="T14" fmla="*/ 44 w 185"/>
                        <a:gd name="T15" fmla="*/ 280 h 280"/>
                        <a:gd name="T16" fmla="*/ 108 w 185"/>
                        <a:gd name="T17" fmla="*/ 200 h 280"/>
                        <a:gd name="T18" fmla="*/ 140 w 185"/>
                        <a:gd name="T19" fmla="*/ 176 h 280"/>
                        <a:gd name="T20" fmla="*/ 164 w 185"/>
                        <a:gd name="T21" fmla="*/ 152 h 280"/>
                        <a:gd name="T22" fmla="*/ 164 w 185"/>
                        <a:gd name="T23" fmla="*/ 56 h 280"/>
                        <a:gd name="T24" fmla="*/ 164 w 185"/>
                        <a:gd name="T25" fmla="*/ 56 h 280"/>
                        <a:gd name="T26" fmla="*/ 180 w 185"/>
                        <a:gd name="T27" fmla="*/ 0 h 280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185"/>
                        <a:gd name="T43" fmla="*/ 0 h 280"/>
                        <a:gd name="T44" fmla="*/ 185 w 185"/>
                        <a:gd name="T45" fmla="*/ 280 h 280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185" h="280">
                          <a:moveTo>
                            <a:pt x="180" y="0"/>
                          </a:moveTo>
                          <a:cubicBezTo>
                            <a:pt x="177" y="8"/>
                            <a:pt x="178" y="18"/>
                            <a:pt x="172" y="24"/>
                          </a:cubicBezTo>
                          <a:cubicBezTo>
                            <a:pt x="166" y="30"/>
                            <a:pt x="153" y="25"/>
                            <a:pt x="148" y="32"/>
                          </a:cubicBezTo>
                          <a:cubicBezTo>
                            <a:pt x="112" y="82"/>
                            <a:pt x="150" y="87"/>
                            <a:pt x="100" y="120"/>
                          </a:cubicBezTo>
                          <a:cubicBezTo>
                            <a:pt x="90" y="149"/>
                            <a:pt x="44" y="192"/>
                            <a:pt x="44" y="192"/>
                          </a:cubicBezTo>
                          <a:cubicBezTo>
                            <a:pt x="41" y="200"/>
                            <a:pt x="42" y="210"/>
                            <a:pt x="36" y="216"/>
                          </a:cubicBezTo>
                          <a:cubicBezTo>
                            <a:pt x="30" y="222"/>
                            <a:pt x="15" y="216"/>
                            <a:pt x="12" y="224"/>
                          </a:cubicBezTo>
                          <a:cubicBezTo>
                            <a:pt x="0" y="259"/>
                            <a:pt x="24" y="267"/>
                            <a:pt x="44" y="280"/>
                          </a:cubicBezTo>
                          <a:cubicBezTo>
                            <a:pt x="89" y="265"/>
                            <a:pt x="93" y="245"/>
                            <a:pt x="108" y="200"/>
                          </a:cubicBezTo>
                          <a:cubicBezTo>
                            <a:pt x="112" y="187"/>
                            <a:pt x="130" y="185"/>
                            <a:pt x="140" y="176"/>
                          </a:cubicBezTo>
                          <a:cubicBezTo>
                            <a:pt x="149" y="169"/>
                            <a:pt x="156" y="160"/>
                            <a:pt x="164" y="152"/>
                          </a:cubicBezTo>
                          <a:cubicBezTo>
                            <a:pt x="185" y="88"/>
                            <a:pt x="185" y="120"/>
                            <a:pt x="164" y="56"/>
                          </a:cubicBezTo>
                          <a:cubicBezTo>
                            <a:pt x="169" y="37"/>
                            <a:pt x="175" y="19"/>
                            <a:pt x="180" y="0"/>
                          </a:cubicBezTo>
                          <a:close/>
                        </a:path>
                      </a:pathLst>
                    </a:custGeom>
                    <a:solidFill>
                      <a:srgbClr val="ECD846"/>
                    </a:solidFill>
                    <a:ln w="9525">
                      <a:solidFill>
                        <a:srgbClr val="CC99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914400">
                        <a:defRPr/>
                      </a:pPr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sp>
                <p:nvSpPr>
                  <p:cNvPr id="1365" name="Freeform 1364"/>
                  <p:cNvSpPr/>
                  <p:nvPr/>
                </p:nvSpPr>
                <p:spPr>
                  <a:xfrm>
                    <a:off x="3622876" y="1608881"/>
                    <a:ext cx="476041" cy="544010"/>
                  </a:xfrm>
                  <a:custGeom>
                    <a:avLst/>
                    <a:gdLst>
                      <a:gd name="connsiteX0" fmla="*/ 335666 w 476041"/>
                      <a:gd name="connsiteY0" fmla="*/ 416689 h 544010"/>
                      <a:gd name="connsiteX1" fmla="*/ 335666 w 476041"/>
                      <a:gd name="connsiteY1" fmla="*/ 416689 h 544010"/>
                      <a:gd name="connsiteX2" fmla="*/ 416689 w 476041"/>
                      <a:gd name="connsiteY2" fmla="*/ 532435 h 544010"/>
                      <a:gd name="connsiteX3" fmla="*/ 451413 w 476041"/>
                      <a:gd name="connsiteY3" fmla="*/ 544010 h 544010"/>
                      <a:gd name="connsiteX4" fmla="*/ 451413 w 476041"/>
                      <a:gd name="connsiteY4" fmla="*/ 370390 h 544010"/>
                      <a:gd name="connsiteX5" fmla="*/ 428263 w 476041"/>
                      <a:gd name="connsiteY5" fmla="*/ 347241 h 544010"/>
                      <a:gd name="connsiteX6" fmla="*/ 393539 w 476041"/>
                      <a:gd name="connsiteY6" fmla="*/ 335666 h 544010"/>
                      <a:gd name="connsiteX7" fmla="*/ 347240 w 476041"/>
                      <a:gd name="connsiteY7" fmla="*/ 289367 h 544010"/>
                      <a:gd name="connsiteX8" fmla="*/ 289367 w 476041"/>
                      <a:gd name="connsiteY8" fmla="*/ 243068 h 544010"/>
                      <a:gd name="connsiteX9" fmla="*/ 266218 w 476041"/>
                      <a:gd name="connsiteY9" fmla="*/ 208344 h 544010"/>
                      <a:gd name="connsiteX10" fmla="*/ 208344 w 476041"/>
                      <a:gd name="connsiteY10" fmla="*/ 162046 h 544010"/>
                      <a:gd name="connsiteX11" fmla="*/ 138896 w 476041"/>
                      <a:gd name="connsiteY11" fmla="*/ 115747 h 544010"/>
                      <a:gd name="connsiteX12" fmla="*/ 115747 w 476041"/>
                      <a:gd name="connsiteY12" fmla="*/ 81023 h 544010"/>
                      <a:gd name="connsiteX13" fmla="*/ 81023 w 476041"/>
                      <a:gd name="connsiteY13" fmla="*/ 69448 h 544010"/>
                      <a:gd name="connsiteX14" fmla="*/ 69448 w 476041"/>
                      <a:gd name="connsiteY14" fmla="*/ 34724 h 544010"/>
                      <a:gd name="connsiteX15" fmla="*/ 34724 w 476041"/>
                      <a:gd name="connsiteY15" fmla="*/ 23149 h 544010"/>
                      <a:gd name="connsiteX16" fmla="*/ 0 w 476041"/>
                      <a:gd name="connsiteY16" fmla="*/ 0 h 544010"/>
                      <a:gd name="connsiteX17" fmla="*/ 11575 w 476041"/>
                      <a:gd name="connsiteY17" fmla="*/ 92597 h 544010"/>
                      <a:gd name="connsiteX18" fmla="*/ 34724 w 476041"/>
                      <a:gd name="connsiteY18" fmla="*/ 115747 h 544010"/>
                      <a:gd name="connsiteX19" fmla="*/ 57873 w 476041"/>
                      <a:gd name="connsiteY19" fmla="*/ 196770 h 544010"/>
                      <a:gd name="connsiteX20" fmla="*/ 81023 w 476041"/>
                      <a:gd name="connsiteY20" fmla="*/ 231494 h 544010"/>
                      <a:gd name="connsiteX21" fmla="*/ 115747 w 476041"/>
                      <a:gd name="connsiteY21" fmla="*/ 300942 h 544010"/>
                      <a:gd name="connsiteX22" fmla="*/ 185195 w 476041"/>
                      <a:gd name="connsiteY22" fmla="*/ 324091 h 544010"/>
                      <a:gd name="connsiteX23" fmla="*/ 254643 w 476041"/>
                      <a:gd name="connsiteY23" fmla="*/ 358815 h 544010"/>
                      <a:gd name="connsiteX24" fmla="*/ 289367 w 476041"/>
                      <a:gd name="connsiteY24" fmla="*/ 370390 h 544010"/>
                      <a:gd name="connsiteX25" fmla="*/ 324091 w 476041"/>
                      <a:gd name="connsiteY25" fmla="*/ 393539 h 544010"/>
                      <a:gd name="connsiteX26" fmla="*/ 335666 w 476041"/>
                      <a:gd name="connsiteY26" fmla="*/ 416689 h 544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476041" h="544010">
                        <a:moveTo>
                          <a:pt x="335666" y="416689"/>
                        </a:moveTo>
                        <a:lnTo>
                          <a:pt x="335666" y="416689"/>
                        </a:lnTo>
                        <a:cubicBezTo>
                          <a:pt x="370702" y="486759"/>
                          <a:pt x="360300" y="504240"/>
                          <a:pt x="416689" y="532435"/>
                        </a:cubicBezTo>
                        <a:cubicBezTo>
                          <a:pt x="427602" y="537891"/>
                          <a:pt x="439838" y="540152"/>
                          <a:pt x="451413" y="544010"/>
                        </a:cubicBezTo>
                        <a:cubicBezTo>
                          <a:pt x="474516" y="474697"/>
                          <a:pt x="476041" y="485320"/>
                          <a:pt x="451413" y="370390"/>
                        </a:cubicBezTo>
                        <a:cubicBezTo>
                          <a:pt x="449126" y="359719"/>
                          <a:pt x="437621" y="352856"/>
                          <a:pt x="428263" y="347241"/>
                        </a:cubicBezTo>
                        <a:cubicBezTo>
                          <a:pt x="417801" y="340964"/>
                          <a:pt x="405114" y="339524"/>
                          <a:pt x="393539" y="335666"/>
                        </a:cubicBezTo>
                        <a:cubicBezTo>
                          <a:pt x="378106" y="320233"/>
                          <a:pt x="365400" y="301474"/>
                          <a:pt x="347240" y="289367"/>
                        </a:cubicBezTo>
                        <a:cubicBezTo>
                          <a:pt x="321454" y="272177"/>
                          <a:pt x="308217" y="266632"/>
                          <a:pt x="289367" y="243068"/>
                        </a:cubicBezTo>
                        <a:cubicBezTo>
                          <a:pt x="280677" y="232205"/>
                          <a:pt x="274908" y="219207"/>
                          <a:pt x="266218" y="208344"/>
                        </a:cubicBezTo>
                        <a:cubicBezTo>
                          <a:pt x="241377" y="177293"/>
                          <a:pt x="241765" y="188783"/>
                          <a:pt x="208344" y="162046"/>
                        </a:cubicBezTo>
                        <a:cubicBezTo>
                          <a:pt x="149426" y="114911"/>
                          <a:pt x="232221" y="162408"/>
                          <a:pt x="138896" y="115747"/>
                        </a:cubicBezTo>
                        <a:cubicBezTo>
                          <a:pt x="131180" y="104172"/>
                          <a:pt x="126610" y="89713"/>
                          <a:pt x="115747" y="81023"/>
                        </a:cubicBezTo>
                        <a:cubicBezTo>
                          <a:pt x="106220" y="73401"/>
                          <a:pt x="89650" y="78075"/>
                          <a:pt x="81023" y="69448"/>
                        </a:cubicBezTo>
                        <a:cubicBezTo>
                          <a:pt x="72396" y="60821"/>
                          <a:pt x="78075" y="43351"/>
                          <a:pt x="69448" y="34724"/>
                        </a:cubicBezTo>
                        <a:cubicBezTo>
                          <a:pt x="60821" y="26097"/>
                          <a:pt x="45637" y="28605"/>
                          <a:pt x="34724" y="23149"/>
                        </a:cubicBezTo>
                        <a:cubicBezTo>
                          <a:pt x="22282" y="16928"/>
                          <a:pt x="11575" y="7716"/>
                          <a:pt x="0" y="0"/>
                        </a:cubicBezTo>
                        <a:cubicBezTo>
                          <a:pt x="3858" y="30866"/>
                          <a:pt x="2637" y="62803"/>
                          <a:pt x="11575" y="92597"/>
                        </a:cubicBezTo>
                        <a:cubicBezTo>
                          <a:pt x="14711" y="103050"/>
                          <a:pt x="29109" y="106389"/>
                          <a:pt x="34724" y="115747"/>
                        </a:cubicBezTo>
                        <a:cubicBezTo>
                          <a:pt x="45991" y="134525"/>
                          <a:pt x="50301" y="179102"/>
                          <a:pt x="57873" y="196770"/>
                        </a:cubicBezTo>
                        <a:cubicBezTo>
                          <a:pt x="63353" y="209556"/>
                          <a:pt x="73306" y="219919"/>
                          <a:pt x="81023" y="231494"/>
                        </a:cubicBezTo>
                        <a:cubicBezTo>
                          <a:pt x="87330" y="250416"/>
                          <a:pt x="96850" y="289132"/>
                          <a:pt x="115747" y="300942"/>
                        </a:cubicBezTo>
                        <a:cubicBezTo>
                          <a:pt x="136440" y="313875"/>
                          <a:pt x="162046" y="316375"/>
                          <a:pt x="185195" y="324091"/>
                        </a:cubicBezTo>
                        <a:cubicBezTo>
                          <a:pt x="272470" y="353183"/>
                          <a:pt x="164897" y="313942"/>
                          <a:pt x="254643" y="358815"/>
                        </a:cubicBezTo>
                        <a:cubicBezTo>
                          <a:pt x="265556" y="364271"/>
                          <a:pt x="278454" y="364934"/>
                          <a:pt x="289367" y="370390"/>
                        </a:cubicBezTo>
                        <a:cubicBezTo>
                          <a:pt x="301809" y="376611"/>
                          <a:pt x="313228" y="384849"/>
                          <a:pt x="324091" y="393539"/>
                        </a:cubicBezTo>
                        <a:cubicBezTo>
                          <a:pt x="356438" y="419417"/>
                          <a:pt x="333737" y="412831"/>
                          <a:pt x="335666" y="416689"/>
                        </a:cubicBezTo>
                        <a:close/>
                      </a:path>
                    </a:pathLst>
                  </a:custGeom>
                  <a:solidFill>
                    <a:srgbClr val="ECD846"/>
                  </a:solidFill>
                  <a:ln>
                    <a:solidFill>
                      <a:srgbClr val="CC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069" name="Group 154"/>
                <p:cNvGrpSpPr/>
                <p:nvPr/>
              </p:nvGrpSpPr>
              <p:grpSpPr>
                <a:xfrm rot="2633095">
                  <a:off x="3563888" y="1700808"/>
                  <a:ext cx="304572" cy="648072"/>
                  <a:chOff x="3622876" y="1044283"/>
                  <a:chExt cx="1960756" cy="3563452"/>
                </a:xfrm>
              </p:grpSpPr>
              <p:grpSp>
                <p:nvGrpSpPr>
                  <p:cNvPr id="1074" name="Group 1280"/>
                  <p:cNvGrpSpPr>
                    <a:grpSpLocks/>
                  </p:cNvGrpSpPr>
                  <p:nvPr/>
                </p:nvGrpSpPr>
                <p:grpSpPr bwMode="auto">
                  <a:xfrm rot="18992529" flipH="1" flipV="1">
                    <a:off x="4245701" y="1044283"/>
                    <a:ext cx="1337931" cy="3563452"/>
                    <a:chOff x="2440" y="885"/>
                    <a:chExt cx="758" cy="2167"/>
                  </a:xfrm>
                </p:grpSpPr>
                <p:grpSp>
                  <p:nvGrpSpPr>
                    <p:cNvPr id="1075" name="Group 12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40" y="885"/>
                      <a:ext cx="758" cy="2167"/>
                      <a:chOff x="2431" y="885"/>
                      <a:chExt cx="758" cy="2167"/>
                    </a:xfrm>
                  </p:grpSpPr>
                  <p:sp>
                    <p:nvSpPr>
                      <p:cNvPr id="1358" name="Freeform 12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09" y="1037"/>
                        <a:ext cx="480" cy="1028"/>
                      </a:xfrm>
                      <a:custGeom>
                        <a:avLst/>
                        <a:gdLst>
                          <a:gd name="T0" fmla="*/ 471 w 480"/>
                          <a:gd name="T1" fmla="*/ 1017 h 1028"/>
                          <a:gd name="T2" fmla="*/ 468 w 480"/>
                          <a:gd name="T3" fmla="*/ 993 h 1028"/>
                          <a:gd name="T4" fmla="*/ 474 w 480"/>
                          <a:gd name="T5" fmla="*/ 957 h 1028"/>
                          <a:gd name="T6" fmla="*/ 468 w 480"/>
                          <a:gd name="T7" fmla="*/ 882 h 1028"/>
                          <a:gd name="T8" fmla="*/ 477 w 480"/>
                          <a:gd name="T9" fmla="*/ 816 h 1028"/>
                          <a:gd name="T10" fmla="*/ 474 w 480"/>
                          <a:gd name="T11" fmla="*/ 807 h 1028"/>
                          <a:gd name="T12" fmla="*/ 459 w 480"/>
                          <a:gd name="T13" fmla="*/ 750 h 1028"/>
                          <a:gd name="T14" fmla="*/ 459 w 480"/>
                          <a:gd name="T15" fmla="*/ 705 h 1028"/>
                          <a:gd name="T16" fmla="*/ 450 w 480"/>
                          <a:gd name="T17" fmla="*/ 708 h 1028"/>
                          <a:gd name="T18" fmla="*/ 456 w 480"/>
                          <a:gd name="T19" fmla="*/ 699 h 1028"/>
                          <a:gd name="T20" fmla="*/ 450 w 480"/>
                          <a:gd name="T21" fmla="*/ 669 h 1028"/>
                          <a:gd name="T22" fmla="*/ 444 w 480"/>
                          <a:gd name="T23" fmla="*/ 591 h 1028"/>
                          <a:gd name="T24" fmla="*/ 429 w 480"/>
                          <a:gd name="T25" fmla="*/ 510 h 1028"/>
                          <a:gd name="T26" fmla="*/ 432 w 480"/>
                          <a:gd name="T27" fmla="*/ 480 h 1028"/>
                          <a:gd name="T28" fmla="*/ 423 w 480"/>
                          <a:gd name="T29" fmla="*/ 483 h 1028"/>
                          <a:gd name="T30" fmla="*/ 408 w 480"/>
                          <a:gd name="T31" fmla="*/ 438 h 1028"/>
                          <a:gd name="T32" fmla="*/ 384 w 480"/>
                          <a:gd name="T33" fmla="*/ 408 h 1028"/>
                          <a:gd name="T34" fmla="*/ 372 w 480"/>
                          <a:gd name="T35" fmla="*/ 336 h 1028"/>
                          <a:gd name="T36" fmla="*/ 351 w 480"/>
                          <a:gd name="T37" fmla="*/ 330 h 1028"/>
                          <a:gd name="T38" fmla="*/ 345 w 480"/>
                          <a:gd name="T39" fmla="*/ 294 h 1028"/>
                          <a:gd name="T40" fmla="*/ 312 w 480"/>
                          <a:gd name="T41" fmla="*/ 222 h 1028"/>
                          <a:gd name="T42" fmla="*/ 306 w 480"/>
                          <a:gd name="T43" fmla="*/ 174 h 1028"/>
                          <a:gd name="T44" fmla="*/ 297 w 480"/>
                          <a:gd name="T45" fmla="*/ 177 h 1028"/>
                          <a:gd name="T46" fmla="*/ 291 w 480"/>
                          <a:gd name="T47" fmla="*/ 186 h 1028"/>
                          <a:gd name="T48" fmla="*/ 279 w 480"/>
                          <a:gd name="T49" fmla="*/ 156 h 1028"/>
                          <a:gd name="T50" fmla="*/ 246 w 480"/>
                          <a:gd name="T51" fmla="*/ 147 h 1028"/>
                          <a:gd name="T52" fmla="*/ 225 w 480"/>
                          <a:gd name="T53" fmla="*/ 132 h 1028"/>
                          <a:gd name="T54" fmla="*/ 201 w 480"/>
                          <a:gd name="T55" fmla="*/ 105 h 1028"/>
                          <a:gd name="T56" fmla="*/ 159 w 480"/>
                          <a:gd name="T57" fmla="*/ 96 h 1028"/>
                          <a:gd name="T58" fmla="*/ 102 w 480"/>
                          <a:gd name="T59" fmla="*/ 63 h 1028"/>
                          <a:gd name="T60" fmla="*/ 78 w 480"/>
                          <a:gd name="T61" fmla="*/ 33 h 1028"/>
                          <a:gd name="T62" fmla="*/ 51 w 480"/>
                          <a:gd name="T63" fmla="*/ 12 h 1028"/>
                          <a:gd name="T64" fmla="*/ 33 w 480"/>
                          <a:gd name="T65" fmla="*/ 0 h 1028"/>
                          <a:gd name="T66" fmla="*/ 21 w 480"/>
                          <a:gd name="T67" fmla="*/ 48 h 1028"/>
                          <a:gd name="T68" fmla="*/ 48 w 480"/>
                          <a:gd name="T69" fmla="*/ 132 h 1028"/>
                          <a:gd name="T70" fmla="*/ 117 w 480"/>
                          <a:gd name="T71" fmla="*/ 108 h 1028"/>
                          <a:gd name="T72" fmla="*/ 126 w 480"/>
                          <a:gd name="T73" fmla="*/ 120 h 1028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w 480"/>
                          <a:gd name="T112" fmla="*/ 0 h 1028"/>
                          <a:gd name="T113" fmla="*/ 480 w 480"/>
                          <a:gd name="T114" fmla="*/ 1028 h 1028"/>
                        </a:gdLst>
                        <a:ahLst/>
                        <a:cxnLst>
                          <a:cxn ang="T74">
                            <a:pos x="T0" y="T1"/>
                          </a:cxn>
                          <a:cxn ang="T75">
                            <a:pos x="T2" y="T3"/>
                          </a:cxn>
                          <a:cxn ang="T76">
                            <a:pos x="T4" y="T5"/>
                          </a:cxn>
                          <a:cxn ang="T77">
                            <a:pos x="T6" y="T7"/>
                          </a:cxn>
                          <a:cxn ang="T78">
                            <a:pos x="T8" y="T9"/>
                          </a:cxn>
                          <a:cxn ang="T79">
                            <a:pos x="T10" y="T11"/>
                          </a:cxn>
                          <a:cxn ang="T80">
                            <a:pos x="T12" y="T13"/>
                          </a:cxn>
                          <a:cxn ang="T81">
                            <a:pos x="T14" y="T15"/>
                          </a:cxn>
                          <a:cxn ang="T82">
                            <a:pos x="T16" y="T17"/>
                          </a:cxn>
                          <a:cxn ang="T83">
                            <a:pos x="T18" y="T19"/>
                          </a:cxn>
                          <a:cxn ang="T84">
                            <a:pos x="T20" y="T21"/>
                          </a:cxn>
                          <a:cxn ang="T85">
                            <a:pos x="T22" y="T23"/>
                          </a:cxn>
                          <a:cxn ang="T86">
                            <a:pos x="T24" y="T25"/>
                          </a:cxn>
                          <a:cxn ang="T87">
                            <a:pos x="T26" y="T27"/>
                          </a:cxn>
                          <a:cxn ang="T88">
                            <a:pos x="T28" y="T29"/>
                          </a:cxn>
                          <a:cxn ang="T89">
                            <a:pos x="T30" y="T31"/>
                          </a:cxn>
                          <a:cxn ang="T90">
                            <a:pos x="T32" y="T33"/>
                          </a:cxn>
                          <a:cxn ang="T91">
                            <a:pos x="T34" y="T35"/>
                          </a:cxn>
                          <a:cxn ang="T92">
                            <a:pos x="T36" y="T37"/>
                          </a:cxn>
                          <a:cxn ang="T93">
                            <a:pos x="T38" y="T39"/>
                          </a:cxn>
                          <a:cxn ang="T94">
                            <a:pos x="T40" y="T41"/>
                          </a:cxn>
                          <a:cxn ang="T95">
                            <a:pos x="T42" y="T43"/>
                          </a:cxn>
                          <a:cxn ang="T96">
                            <a:pos x="T44" y="T45"/>
                          </a:cxn>
                          <a:cxn ang="T97">
                            <a:pos x="T46" y="T47"/>
                          </a:cxn>
                          <a:cxn ang="T98">
                            <a:pos x="T48" y="T49"/>
                          </a:cxn>
                          <a:cxn ang="T99">
                            <a:pos x="T50" y="T51"/>
                          </a:cxn>
                          <a:cxn ang="T100">
                            <a:pos x="T52" y="T53"/>
                          </a:cxn>
                          <a:cxn ang="T101">
                            <a:pos x="T54" y="T55"/>
                          </a:cxn>
                          <a:cxn ang="T102">
                            <a:pos x="T56" y="T57"/>
                          </a:cxn>
                          <a:cxn ang="T103">
                            <a:pos x="T58" y="T59"/>
                          </a:cxn>
                          <a:cxn ang="T104">
                            <a:pos x="T60" y="T61"/>
                          </a:cxn>
                          <a:cxn ang="T105">
                            <a:pos x="T62" y="T63"/>
                          </a:cxn>
                          <a:cxn ang="T106">
                            <a:pos x="T64" y="T65"/>
                          </a:cxn>
                          <a:cxn ang="T107">
                            <a:pos x="T66" y="T67"/>
                          </a:cxn>
                          <a:cxn ang="T108">
                            <a:pos x="T68" y="T69"/>
                          </a:cxn>
                          <a:cxn ang="T109">
                            <a:pos x="T70" y="T71"/>
                          </a:cxn>
                          <a:cxn ang="T110">
                            <a:pos x="T72" y="T73"/>
                          </a:cxn>
                        </a:cxnLst>
                        <a:rect l="T111" t="T112" r="T113" b="T114"/>
                        <a:pathLst>
                          <a:path w="480" h="1028">
                            <a:moveTo>
                              <a:pt x="471" y="1017"/>
                            </a:moveTo>
                            <a:cubicBezTo>
                              <a:pt x="480" y="983"/>
                              <a:pt x="471" y="1028"/>
                              <a:pt x="468" y="993"/>
                            </a:cubicBezTo>
                            <a:cubicBezTo>
                              <a:pt x="467" y="982"/>
                              <a:pt x="471" y="968"/>
                              <a:pt x="474" y="957"/>
                            </a:cubicBezTo>
                            <a:cubicBezTo>
                              <a:pt x="470" y="931"/>
                              <a:pt x="476" y="907"/>
                              <a:pt x="468" y="882"/>
                            </a:cubicBezTo>
                            <a:cubicBezTo>
                              <a:pt x="470" y="860"/>
                              <a:pt x="474" y="838"/>
                              <a:pt x="477" y="816"/>
                            </a:cubicBezTo>
                            <a:cubicBezTo>
                              <a:pt x="476" y="813"/>
                              <a:pt x="474" y="810"/>
                              <a:pt x="474" y="807"/>
                            </a:cubicBezTo>
                            <a:cubicBezTo>
                              <a:pt x="474" y="782"/>
                              <a:pt x="461" y="775"/>
                              <a:pt x="459" y="750"/>
                            </a:cubicBezTo>
                            <a:cubicBezTo>
                              <a:pt x="458" y="739"/>
                              <a:pt x="459" y="705"/>
                              <a:pt x="459" y="705"/>
                            </a:cubicBezTo>
                            <a:cubicBezTo>
                              <a:pt x="456" y="706"/>
                              <a:pt x="451" y="711"/>
                              <a:pt x="450" y="708"/>
                            </a:cubicBezTo>
                            <a:cubicBezTo>
                              <a:pt x="448" y="705"/>
                              <a:pt x="456" y="703"/>
                              <a:pt x="456" y="699"/>
                            </a:cubicBezTo>
                            <a:cubicBezTo>
                              <a:pt x="457" y="688"/>
                              <a:pt x="453" y="679"/>
                              <a:pt x="450" y="669"/>
                            </a:cubicBezTo>
                            <a:cubicBezTo>
                              <a:pt x="453" y="642"/>
                              <a:pt x="453" y="617"/>
                              <a:pt x="444" y="591"/>
                            </a:cubicBezTo>
                            <a:cubicBezTo>
                              <a:pt x="459" y="547"/>
                              <a:pt x="462" y="546"/>
                              <a:pt x="429" y="510"/>
                            </a:cubicBezTo>
                            <a:cubicBezTo>
                              <a:pt x="428" y="519"/>
                              <a:pt x="435" y="472"/>
                              <a:pt x="432" y="480"/>
                            </a:cubicBezTo>
                            <a:cubicBezTo>
                              <a:pt x="431" y="483"/>
                              <a:pt x="424" y="486"/>
                              <a:pt x="423" y="483"/>
                            </a:cubicBezTo>
                            <a:cubicBezTo>
                              <a:pt x="408" y="434"/>
                              <a:pt x="437" y="445"/>
                              <a:pt x="408" y="438"/>
                            </a:cubicBezTo>
                            <a:cubicBezTo>
                              <a:pt x="400" y="428"/>
                              <a:pt x="391" y="419"/>
                              <a:pt x="384" y="408"/>
                            </a:cubicBezTo>
                            <a:cubicBezTo>
                              <a:pt x="382" y="394"/>
                              <a:pt x="382" y="346"/>
                              <a:pt x="372" y="336"/>
                            </a:cubicBezTo>
                            <a:cubicBezTo>
                              <a:pt x="367" y="331"/>
                              <a:pt x="358" y="332"/>
                              <a:pt x="351" y="330"/>
                            </a:cubicBezTo>
                            <a:cubicBezTo>
                              <a:pt x="347" y="315"/>
                              <a:pt x="353" y="307"/>
                              <a:pt x="345" y="294"/>
                            </a:cubicBezTo>
                            <a:cubicBezTo>
                              <a:pt x="345" y="291"/>
                              <a:pt x="341" y="212"/>
                              <a:pt x="312" y="222"/>
                            </a:cubicBezTo>
                            <a:cubicBezTo>
                              <a:pt x="305" y="202"/>
                              <a:pt x="312" y="168"/>
                              <a:pt x="306" y="174"/>
                            </a:cubicBezTo>
                            <a:cubicBezTo>
                              <a:pt x="304" y="176"/>
                              <a:pt x="299" y="175"/>
                              <a:pt x="297" y="177"/>
                            </a:cubicBezTo>
                            <a:cubicBezTo>
                              <a:pt x="295" y="179"/>
                              <a:pt x="283" y="211"/>
                              <a:pt x="291" y="186"/>
                            </a:cubicBezTo>
                            <a:cubicBezTo>
                              <a:pt x="289" y="177"/>
                              <a:pt x="287" y="162"/>
                              <a:pt x="279" y="156"/>
                            </a:cubicBezTo>
                            <a:cubicBezTo>
                              <a:pt x="270" y="149"/>
                              <a:pt x="246" y="147"/>
                              <a:pt x="246" y="147"/>
                            </a:cubicBezTo>
                            <a:cubicBezTo>
                              <a:pt x="240" y="141"/>
                              <a:pt x="231" y="138"/>
                              <a:pt x="225" y="132"/>
                            </a:cubicBezTo>
                            <a:cubicBezTo>
                              <a:pt x="213" y="120"/>
                              <a:pt x="218" y="114"/>
                              <a:pt x="201" y="105"/>
                            </a:cubicBezTo>
                            <a:cubicBezTo>
                              <a:pt x="182" y="110"/>
                              <a:pt x="176" y="102"/>
                              <a:pt x="159" y="96"/>
                            </a:cubicBezTo>
                            <a:cubicBezTo>
                              <a:pt x="143" y="80"/>
                              <a:pt x="119" y="78"/>
                              <a:pt x="102" y="63"/>
                            </a:cubicBezTo>
                            <a:cubicBezTo>
                              <a:pt x="64" y="29"/>
                              <a:pt x="97" y="59"/>
                              <a:pt x="78" y="33"/>
                            </a:cubicBezTo>
                            <a:cubicBezTo>
                              <a:pt x="72" y="24"/>
                              <a:pt x="59" y="18"/>
                              <a:pt x="51" y="12"/>
                            </a:cubicBezTo>
                            <a:cubicBezTo>
                              <a:pt x="45" y="8"/>
                              <a:pt x="33" y="0"/>
                              <a:pt x="33" y="0"/>
                            </a:cubicBezTo>
                            <a:cubicBezTo>
                              <a:pt x="0" y="11"/>
                              <a:pt x="11" y="11"/>
                              <a:pt x="21" y="48"/>
                            </a:cubicBezTo>
                            <a:cubicBezTo>
                              <a:pt x="23" y="55"/>
                              <a:pt x="41" y="129"/>
                              <a:pt x="48" y="132"/>
                            </a:cubicBezTo>
                            <a:cubicBezTo>
                              <a:pt x="78" y="126"/>
                              <a:pt x="90" y="103"/>
                              <a:pt x="117" y="108"/>
                            </a:cubicBezTo>
                            <a:cubicBezTo>
                              <a:pt x="124" y="118"/>
                              <a:pt x="120" y="114"/>
                              <a:pt x="126" y="120"/>
                            </a:cubicBezTo>
                          </a:path>
                        </a:pathLst>
                      </a:custGeom>
                      <a:solidFill>
                        <a:srgbClr val="ECD846"/>
                      </a:solidFill>
                      <a:ln w="25400">
                        <a:solidFill>
                          <a:srgbClr val="CC99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1076" name="Group 128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31" y="885"/>
                        <a:ext cx="758" cy="2167"/>
                        <a:chOff x="2431" y="885"/>
                        <a:chExt cx="758" cy="2167"/>
                      </a:xfrm>
                    </p:grpSpPr>
                    <p:sp>
                      <p:nvSpPr>
                        <p:cNvPr id="1360" name="Oval 12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76" y="1157"/>
                          <a:ext cx="681" cy="1542"/>
                        </a:xfrm>
                        <a:prstGeom prst="ellipse">
                          <a:avLst/>
                        </a:pr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361" name="Freeform 128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895" y="2048"/>
                          <a:ext cx="294" cy="993"/>
                        </a:xfrm>
                        <a:custGeom>
                          <a:avLst/>
                          <a:gdLst>
                            <a:gd name="T0" fmla="*/ 0 w 294"/>
                            <a:gd name="T1" fmla="*/ 993 h 993"/>
                            <a:gd name="T2" fmla="*/ 15 w 294"/>
                            <a:gd name="T3" fmla="*/ 942 h 993"/>
                            <a:gd name="T4" fmla="*/ 30 w 294"/>
                            <a:gd name="T5" fmla="*/ 921 h 993"/>
                            <a:gd name="T6" fmla="*/ 51 w 294"/>
                            <a:gd name="T7" fmla="*/ 897 h 993"/>
                            <a:gd name="T8" fmla="*/ 66 w 294"/>
                            <a:gd name="T9" fmla="*/ 855 h 993"/>
                            <a:gd name="T10" fmla="*/ 78 w 294"/>
                            <a:gd name="T11" fmla="*/ 837 h 993"/>
                            <a:gd name="T12" fmla="*/ 84 w 294"/>
                            <a:gd name="T13" fmla="*/ 828 h 993"/>
                            <a:gd name="T14" fmla="*/ 108 w 294"/>
                            <a:gd name="T15" fmla="*/ 795 h 993"/>
                            <a:gd name="T16" fmla="*/ 129 w 294"/>
                            <a:gd name="T17" fmla="*/ 714 h 993"/>
                            <a:gd name="T18" fmla="*/ 147 w 294"/>
                            <a:gd name="T19" fmla="*/ 675 h 993"/>
                            <a:gd name="T20" fmla="*/ 162 w 294"/>
                            <a:gd name="T21" fmla="*/ 627 h 993"/>
                            <a:gd name="T22" fmla="*/ 204 w 294"/>
                            <a:gd name="T23" fmla="*/ 519 h 993"/>
                            <a:gd name="T24" fmla="*/ 141 w 294"/>
                            <a:gd name="T25" fmla="*/ 543 h 993"/>
                            <a:gd name="T26" fmla="*/ 99 w 294"/>
                            <a:gd name="T27" fmla="*/ 597 h 993"/>
                            <a:gd name="T28" fmla="*/ 81 w 294"/>
                            <a:gd name="T29" fmla="*/ 672 h 993"/>
                            <a:gd name="T30" fmla="*/ 69 w 294"/>
                            <a:gd name="T31" fmla="*/ 690 h 993"/>
                            <a:gd name="T32" fmla="*/ 78 w 294"/>
                            <a:gd name="T33" fmla="*/ 708 h 993"/>
                            <a:gd name="T34" fmla="*/ 45 w 294"/>
                            <a:gd name="T35" fmla="*/ 765 h 993"/>
                            <a:gd name="T36" fmla="*/ 42 w 294"/>
                            <a:gd name="T37" fmla="*/ 789 h 993"/>
                            <a:gd name="T38" fmla="*/ 39 w 294"/>
                            <a:gd name="T39" fmla="*/ 801 h 993"/>
                            <a:gd name="T40" fmla="*/ 15 w 294"/>
                            <a:gd name="T41" fmla="*/ 753 h 993"/>
                            <a:gd name="T42" fmla="*/ 51 w 294"/>
                            <a:gd name="T43" fmla="*/ 696 h 993"/>
                            <a:gd name="T44" fmla="*/ 69 w 294"/>
                            <a:gd name="T45" fmla="*/ 675 h 993"/>
                            <a:gd name="T46" fmla="*/ 114 w 294"/>
                            <a:gd name="T47" fmla="*/ 612 h 993"/>
                            <a:gd name="T48" fmla="*/ 129 w 294"/>
                            <a:gd name="T49" fmla="*/ 597 h 993"/>
                            <a:gd name="T50" fmla="*/ 141 w 294"/>
                            <a:gd name="T51" fmla="*/ 567 h 993"/>
                            <a:gd name="T52" fmla="*/ 153 w 294"/>
                            <a:gd name="T53" fmla="*/ 525 h 993"/>
                            <a:gd name="T54" fmla="*/ 168 w 294"/>
                            <a:gd name="T55" fmla="*/ 507 h 993"/>
                            <a:gd name="T56" fmla="*/ 174 w 294"/>
                            <a:gd name="T57" fmla="*/ 489 h 993"/>
                            <a:gd name="T58" fmla="*/ 180 w 294"/>
                            <a:gd name="T59" fmla="*/ 477 h 993"/>
                            <a:gd name="T60" fmla="*/ 210 w 294"/>
                            <a:gd name="T61" fmla="*/ 417 h 993"/>
                            <a:gd name="T62" fmla="*/ 225 w 294"/>
                            <a:gd name="T63" fmla="*/ 387 h 993"/>
                            <a:gd name="T64" fmla="*/ 231 w 294"/>
                            <a:gd name="T65" fmla="*/ 369 h 993"/>
                            <a:gd name="T66" fmla="*/ 234 w 294"/>
                            <a:gd name="T67" fmla="*/ 324 h 993"/>
                            <a:gd name="T68" fmla="*/ 246 w 294"/>
                            <a:gd name="T69" fmla="*/ 306 h 993"/>
                            <a:gd name="T70" fmla="*/ 252 w 294"/>
                            <a:gd name="T71" fmla="*/ 288 h 993"/>
                            <a:gd name="T72" fmla="*/ 261 w 294"/>
                            <a:gd name="T73" fmla="*/ 216 h 993"/>
                            <a:gd name="T74" fmla="*/ 279 w 294"/>
                            <a:gd name="T75" fmla="*/ 189 h 993"/>
                            <a:gd name="T76" fmla="*/ 261 w 294"/>
                            <a:gd name="T77" fmla="*/ 168 h 993"/>
                            <a:gd name="T78" fmla="*/ 282 w 294"/>
                            <a:gd name="T79" fmla="*/ 132 h 993"/>
                            <a:gd name="T80" fmla="*/ 294 w 294"/>
                            <a:gd name="T81" fmla="*/ 105 h 993"/>
                            <a:gd name="T82" fmla="*/ 279 w 294"/>
                            <a:gd name="T83" fmla="*/ 75 h 993"/>
                            <a:gd name="T84" fmla="*/ 288 w 294"/>
                            <a:gd name="T85" fmla="*/ 0 h 993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w 294"/>
                            <a:gd name="T130" fmla="*/ 0 h 993"/>
                            <a:gd name="T131" fmla="*/ 294 w 294"/>
                            <a:gd name="T132" fmla="*/ 993 h 993"/>
                          </a:gdLst>
                          <a:ahLst/>
                          <a:cxnLst>
                            <a:cxn ang="T86">
                              <a:pos x="T0" y="T1"/>
                            </a:cxn>
                            <a:cxn ang="T87">
                              <a:pos x="T2" y="T3"/>
                            </a:cxn>
                            <a:cxn ang="T88">
                              <a:pos x="T4" y="T5"/>
                            </a:cxn>
                            <a:cxn ang="T89">
                              <a:pos x="T6" y="T7"/>
                            </a:cxn>
                            <a:cxn ang="T90">
                              <a:pos x="T8" y="T9"/>
                            </a:cxn>
                            <a:cxn ang="T91">
                              <a:pos x="T10" y="T11"/>
                            </a:cxn>
                            <a:cxn ang="T92">
                              <a:pos x="T12" y="T13"/>
                            </a:cxn>
                            <a:cxn ang="T93">
                              <a:pos x="T14" y="T15"/>
                            </a:cxn>
                            <a:cxn ang="T94">
                              <a:pos x="T16" y="T17"/>
                            </a:cxn>
                            <a:cxn ang="T95">
                              <a:pos x="T18" y="T19"/>
                            </a:cxn>
                            <a:cxn ang="T96">
                              <a:pos x="T20" y="T21"/>
                            </a:cxn>
                            <a:cxn ang="T97">
                              <a:pos x="T22" y="T23"/>
                            </a:cxn>
                            <a:cxn ang="T98">
                              <a:pos x="T24" y="T25"/>
                            </a:cxn>
                            <a:cxn ang="T99">
                              <a:pos x="T26" y="T27"/>
                            </a:cxn>
                            <a:cxn ang="T100">
                              <a:pos x="T28" y="T29"/>
                            </a:cxn>
                            <a:cxn ang="T101">
                              <a:pos x="T30" y="T31"/>
                            </a:cxn>
                            <a:cxn ang="T102">
                              <a:pos x="T32" y="T33"/>
                            </a:cxn>
                            <a:cxn ang="T103">
                              <a:pos x="T34" y="T35"/>
                            </a:cxn>
                            <a:cxn ang="T104">
                              <a:pos x="T36" y="T37"/>
                            </a:cxn>
                            <a:cxn ang="T105">
                              <a:pos x="T38" y="T39"/>
                            </a:cxn>
                            <a:cxn ang="T106">
                              <a:pos x="T40" y="T41"/>
                            </a:cxn>
                            <a:cxn ang="T107">
                              <a:pos x="T42" y="T43"/>
                            </a:cxn>
                            <a:cxn ang="T108">
                              <a:pos x="T44" y="T45"/>
                            </a:cxn>
                            <a:cxn ang="T109">
                              <a:pos x="T46" y="T47"/>
                            </a:cxn>
                            <a:cxn ang="T110">
                              <a:pos x="T48" y="T49"/>
                            </a:cxn>
                            <a:cxn ang="T111">
                              <a:pos x="T50" y="T51"/>
                            </a:cxn>
                            <a:cxn ang="T112">
                              <a:pos x="T52" y="T53"/>
                            </a:cxn>
                            <a:cxn ang="T113">
                              <a:pos x="T54" y="T55"/>
                            </a:cxn>
                            <a:cxn ang="T114">
                              <a:pos x="T56" y="T57"/>
                            </a:cxn>
                            <a:cxn ang="T115">
                              <a:pos x="T58" y="T59"/>
                            </a:cxn>
                            <a:cxn ang="T116">
                              <a:pos x="T60" y="T61"/>
                            </a:cxn>
                            <a:cxn ang="T117">
                              <a:pos x="T62" y="T63"/>
                            </a:cxn>
                            <a:cxn ang="T118">
                              <a:pos x="T64" y="T65"/>
                            </a:cxn>
                            <a:cxn ang="T119">
                              <a:pos x="T66" y="T67"/>
                            </a:cxn>
                            <a:cxn ang="T120">
                              <a:pos x="T68" y="T69"/>
                            </a:cxn>
                            <a:cxn ang="T121">
                              <a:pos x="T70" y="T71"/>
                            </a:cxn>
                            <a:cxn ang="T122">
                              <a:pos x="T72" y="T73"/>
                            </a:cxn>
                            <a:cxn ang="T123">
                              <a:pos x="T74" y="T75"/>
                            </a:cxn>
                            <a:cxn ang="T124">
                              <a:pos x="T76" y="T77"/>
                            </a:cxn>
                            <a:cxn ang="T125">
                              <a:pos x="T78" y="T79"/>
                            </a:cxn>
                            <a:cxn ang="T126">
                              <a:pos x="T80" y="T81"/>
                            </a:cxn>
                            <a:cxn ang="T127">
                              <a:pos x="T82" y="T83"/>
                            </a:cxn>
                            <a:cxn ang="T128">
                              <a:pos x="T84" y="T85"/>
                            </a:cxn>
                          </a:cxnLst>
                          <a:rect l="T129" t="T130" r="T131" b="T132"/>
                          <a:pathLst>
                            <a:path w="294" h="993">
                              <a:moveTo>
                                <a:pt x="0" y="993"/>
                              </a:moveTo>
                              <a:cubicBezTo>
                                <a:pt x="5" y="973"/>
                                <a:pt x="0" y="957"/>
                                <a:pt x="15" y="942"/>
                              </a:cubicBezTo>
                              <a:cubicBezTo>
                                <a:pt x="22" y="921"/>
                                <a:pt x="15" y="926"/>
                                <a:pt x="30" y="921"/>
                              </a:cubicBezTo>
                              <a:cubicBezTo>
                                <a:pt x="34" y="908"/>
                                <a:pt x="43" y="907"/>
                                <a:pt x="51" y="897"/>
                              </a:cubicBezTo>
                              <a:cubicBezTo>
                                <a:pt x="61" y="885"/>
                                <a:pt x="62" y="869"/>
                                <a:pt x="66" y="855"/>
                              </a:cubicBezTo>
                              <a:cubicBezTo>
                                <a:pt x="68" y="848"/>
                                <a:pt x="74" y="843"/>
                                <a:pt x="78" y="837"/>
                              </a:cubicBezTo>
                              <a:cubicBezTo>
                                <a:pt x="80" y="834"/>
                                <a:pt x="84" y="828"/>
                                <a:pt x="84" y="828"/>
                              </a:cubicBezTo>
                              <a:cubicBezTo>
                                <a:pt x="88" y="811"/>
                                <a:pt x="90" y="801"/>
                                <a:pt x="108" y="795"/>
                              </a:cubicBezTo>
                              <a:cubicBezTo>
                                <a:pt x="117" y="769"/>
                                <a:pt x="122" y="741"/>
                                <a:pt x="129" y="714"/>
                              </a:cubicBezTo>
                              <a:cubicBezTo>
                                <a:pt x="134" y="696"/>
                                <a:pt x="132" y="685"/>
                                <a:pt x="147" y="675"/>
                              </a:cubicBezTo>
                              <a:cubicBezTo>
                                <a:pt x="152" y="659"/>
                                <a:pt x="158" y="643"/>
                                <a:pt x="162" y="627"/>
                              </a:cubicBezTo>
                              <a:cubicBezTo>
                                <a:pt x="164" y="594"/>
                                <a:pt x="162" y="526"/>
                                <a:pt x="204" y="519"/>
                              </a:cubicBezTo>
                              <a:cubicBezTo>
                                <a:pt x="176" y="513"/>
                                <a:pt x="163" y="528"/>
                                <a:pt x="141" y="543"/>
                              </a:cubicBezTo>
                              <a:cubicBezTo>
                                <a:pt x="128" y="562"/>
                                <a:pt x="112" y="578"/>
                                <a:pt x="99" y="597"/>
                              </a:cubicBezTo>
                              <a:cubicBezTo>
                                <a:pt x="97" y="634"/>
                                <a:pt x="96" y="645"/>
                                <a:pt x="81" y="672"/>
                              </a:cubicBezTo>
                              <a:cubicBezTo>
                                <a:pt x="77" y="678"/>
                                <a:pt x="71" y="683"/>
                                <a:pt x="69" y="690"/>
                              </a:cubicBezTo>
                              <a:cubicBezTo>
                                <a:pt x="67" y="696"/>
                                <a:pt x="78" y="708"/>
                                <a:pt x="78" y="708"/>
                              </a:cubicBezTo>
                              <a:cubicBezTo>
                                <a:pt x="75" y="732"/>
                                <a:pt x="58" y="745"/>
                                <a:pt x="45" y="765"/>
                              </a:cubicBezTo>
                              <a:cubicBezTo>
                                <a:pt x="44" y="773"/>
                                <a:pt x="43" y="781"/>
                                <a:pt x="42" y="789"/>
                              </a:cubicBezTo>
                              <a:cubicBezTo>
                                <a:pt x="41" y="793"/>
                                <a:pt x="41" y="805"/>
                                <a:pt x="39" y="801"/>
                              </a:cubicBezTo>
                              <a:cubicBezTo>
                                <a:pt x="34" y="789"/>
                                <a:pt x="18" y="766"/>
                                <a:pt x="15" y="753"/>
                              </a:cubicBezTo>
                              <a:cubicBezTo>
                                <a:pt x="17" y="731"/>
                                <a:pt x="36" y="713"/>
                                <a:pt x="51" y="696"/>
                              </a:cubicBezTo>
                              <a:cubicBezTo>
                                <a:pt x="60" y="686"/>
                                <a:pt x="63" y="687"/>
                                <a:pt x="69" y="675"/>
                              </a:cubicBezTo>
                              <a:cubicBezTo>
                                <a:pt x="80" y="653"/>
                                <a:pt x="93" y="626"/>
                                <a:pt x="114" y="612"/>
                              </a:cubicBezTo>
                              <a:cubicBezTo>
                                <a:pt x="118" y="606"/>
                                <a:pt x="125" y="603"/>
                                <a:pt x="129" y="597"/>
                              </a:cubicBezTo>
                              <a:cubicBezTo>
                                <a:pt x="135" y="589"/>
                                <a:pt x="135" y="576"/>
                                <a:pt x="141" y="567"/>
                              </a:cubicBezTo>
                              <a:cubicBezTo>
                                <a:pt x="143" y="556"/>
                                <a:pt x="145" y="533"/>
                                <a:pt x="153" y="525"/>
                              </a:cubicBezTo>
                              <a:cubicBezTo>
                                <a:pt x="159" y="519"/>
                                <a:pt x="165" y="515"/>
                                <a:pt x="168" y="507"/>
                              </a:cubicBezTo>
                              <a:cubicBezTo>
                                <a:pt x="171" y="501"/>
                                <a:pt x="171" y="495"/>
                                <a:pt x="174" y="489"/>
                              </a:cubicBezTo>
                              <a:cubicBezTo>
                                <a:pt x="176" y="485"/>
                                <a:pt x="178" y="481"/>
                                <a:pt x="180" y="477"/>
                              </a:cubicBezTo>
                              <a:cubicBezTo>
                                <a:pt x="183" y="444"/>
                                <a:pt x="199" y="449"/>
                                <a:pt x="210" y="417"/>
                              </a:cubicBezTo>
                              <a:cubicBezTo>
                                <a:pt x="216" y="419"/>
                                <a:pt x="221" y="389"/>
                                <a:pt x="225" y="387"/>
                              </a:cubicBezTo>
                              <a:cubicBezTo>
                                <a:pt x="230" y="384"/>
                                <a:pt x="231" y="369"/>
                                <a:pt x="231" y="369"/>
                              </a:cubicBezTo>
                              <a:cubicBezTo>
                                <a:pt x="232" y="354"/>
                                <a:pt x="231" y="339"/>
                                <a:pt x="234" y="324"/>
                              </a:cubicBezTo>
                              <a:cubicBezTo>
                                <a:pt x="236" y="317"/>
                                <a:pt x="244" y="313"/>
                                <a:pt x="246" y="306"/>
                              </a:cubicBezTo>
                              <a:cubicBezTo>
                                <a:pt x="248" y="300"/>
                                <a:pt x="252" y="288"/>
                                <a:pt x="252" y="288"/>
                              </a:cubicBezTo>
                              <a:cubicBezTo>
                                <a:pt x="245" y="268"/>
                                <a:pt x="250" y="235"/>
                                <a:pt x="261" y="216"/>
                              </a:cubicBezTo>
                              <a:cubicBezTo>
                                <a:pt x="266" y="207"/>
                                <a:pt x="279" y="189"/>
                                <a:pt x="279" y="189"/>
                              </a:cubicBezTo>
                              <a:cubicBezTo>
                                <a:pt x="274" y="174"/>
                                <a:pt x="266" y="183"/>
                                <a:pt x="261" y="168"/>
                              </a:cubicBezTo>
                              <a:cubicBezTo>
                                <a:pt x="265" y="152"/>
                                <a:pt x="268" y="142"/>
                                <a:pt x="282" y="132"/>
                              </a:cubicBezTo>
                              <a:cubicBezTo>
                                <a:pt x="289" y="111"/>
                                <a:pt x="284" y="119"/>
                                <a:pt x="294" y="105"/>
                              </a:cubicBezTo>
                              <a:cubicBezTo>
                                <a:pt x="282" y="97"/>
                                <a:pt x="283" y="88"/>
                                <a:pt x="279" y="75"/>
                              </a:cubicBezTo>
                              <a:cubicBezTo>
                                <a:pt x="285" y="6"/>
                                <a:pt x="278" y="30"/>
                                <a:pt x="288" y="0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1905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362" name="Freeform 128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31" y="1066"/>
                          <a:ext cx="432" cy="1986"/>
                        </a:xfrm>
                        <a:custGeom>
                          <a:avLst/>
                          <a:gdLst>
                            <a:gd name="T0" fmla="*/ 427 w 432"/>
                            <a:gd name="T1" fmla="*/ 1986 h 1986"/>
                            <a:gd name="T2" fmla="*/ 412 w 432"/>
                            <a:gd name="T3" fmla="*/ 1950 h 1986"/>
                            <a:gd name="T4" fmla="*/ 325 w 432"/>
                            <a:gd name="T5" fmla="*/ 1866 h 1986"/>
                            <a:gd name="T6" fmla="*/ 343 w 432"/>
                            <a:gd name="T7" fmla="*/ 1863 h 1986"/>
                            <a:gd name="T8" fmla="*/ 325 w 432"/>
                            <a:gd name="T9" fmla="*/ 1836 h 1986"/>
                            <a:gd name="T10" fmla="*/ 307 w 432"/>
                            <a:gd name="T11" fmla="*/ 1809 h 1986"/>
                            <a:gd name="T12" fmla="*/ 262 w 432"/>
                            <a:gd name="T13" fmla="*/ 1761 h 1986"/>
                            <a:gd name="T14" fmla="*/ 193 w 432"/>
                            <a:gd name="T15" fmla="*/ 1710 h 1986"/>
                            <a:gd name="T16" fmla="*/ 163 w 432"/>
                            <a:gd name="T17" fmla="*/ 1647 h 1986"/>
                            <a:gd name="T18" fmla="*/ 151 w 432"/>
                            <a:gd name="T19" fmla="*/ 1608 h 1986"/>
                            <a:gd name="T20" fmla="*/ 133 w 432"/>
                            <a:gd name="T21" fmla="*/ 1590 h 1986"/>
                            <a:gd name="T22" fmla="*/ 112 w 432"/>
                            <a:gd name="T23" fmla="*/ 1524 h 1986"/>
                            <a:gd name="T24" fmla="*/ 142 w 432"/>
                            <a:gd name="T25" fmla="*/ 1530 h 1986"/>
                            <a:gd name="T26" fmla="*/ 163 w 432"/>
                            <a:gd name="T27" fmla="*/ 1575 h 1986"/>
                            <a:gd name="T28" fmla="*/ 190 w 432"/>
                            <a:gd name="T29" fmla="*/ 1593 h 1986"/>
                            <a:gd name="T30" fmla="*/ 199 w 432"/>
                            <a:gd name="T31" fmla="*/ 1599 h 1986"/>
                            <a:gd name="T32" fmla="*/ 217 w 432"/>
                            <a:gd name="T33" fmla="*/ 1623 h 1986"/>
                            <a:gd name="T34" fmla="*/ 247 w 432"/>
                            <a:gd name="T35" fmla="*/ 1671 h 1986"/>
                            <a:gd name="T36" fmla="*/ 274 w 432"/>
                            <a:gd name="T37" fmla="*/ 1719 h 1986"/>
                            <a:gd name="T38" fmla="*/ 304 w 432"/>
                            <a:gd name="T39" fmla="*/ 1755 h 1986"/>
                            <a:gd name="T40" fmla="*/ 316 w 432"/>
                            <a:gd name="T41" fmla="*/ 1734 h 1986"/>
                            <a:gd name="T42" fmla="*/ 286 w 432"/>
                            <a:gd name="T43" fmla="*/ 1704 h 1986"/>
                            <a:gd name="T44" fmla="*/ 253 w 432"/>
                            <a:gd name="T45" fmla="*/ 1659 h 1986"/>
                            <a:gd name="T46" fmla="*/ 223 w 432"/>
                            <a:gd name="T47" fmla="*/ 1620 h 1986"/>
                            <a:gd name="T48" fmla="*/ 193 w 432"/>
                            <a:gd name="T49" fmla="*/ 1581 h 1986"/>
                            <a:gd name="T50" fmla="*/ 145 w 432"/>
                            <a:gd name="T51" fmla="*/ 1530 h 1986"/>
                            <a:gd name="T52" fmla="*/ 130 w 432"/>
                            <a:gd name="T53" fmla="*/ 1500 h 1986"/>
                            <a:gd name="T54" fmla="*/ 103 w 432"/>
                            <a:gd name="T55" fmla="*/ 1470 h 1986"/>
                            <a:gd name="T56" fmla="*/ 82 w 432"/>
                            <a:gd name="T57" fmla="*/ 1425 h 1986"/>
                            <a:gd name="T58" fmla="*/ 71 w 432"/>
                            <a:gd name="T59" fmla="*/ 1330 h 1986"/>
                            <a:gd name="T60" fmla="*/ 46 w 432"/>
                            <a:gd name="T61" fmla="*/ 1239 h 1986"/>
                            <a:gd name="T62" fmla="*/ 22 w 432"/>
                            <a:gd name="T63" fmla="*/ 1182 h 1986"/>
                            <a:gd name="T64" fmla="*/ 25 w 432"/>
                            <a:gd name="T65" fmla="*/ 1104 h 1986"/>
                            <a:gd name="T66" fmla="*/ 16 w 432"/>
                            <a:gd name="T67" fmla="*/ 1062 h 1986"/>
                            <a:gd name="T68" fmla="*/ 16 w 432"/>
                            <a:gd name="T69" fmla="*/ 1014 h 1986"/>
                            <a:gd name="T70" fmla="*/ 31 w 432"/>
                            <a:gd name="T71" fmla="*/ 951 h 1986"/>
                            <a:gd name="T72" fmla="*/ 1 w 432"/>
                            <a:gd name="T73" fmla="*/ 837 h 1986"/>
                            <a:gd name="T74" fmla="*/ 22 w 432"/>
                            <a:gd name="T75" fmla="*/ 777 h 1986"/>
                            <a:gd name="T76" fmla="*/ 25 w 432"/>
                            <a:gd name="T77" fmla="*/ 723 h 1986"/>
                            <a:gd name="T78" fmla="*/ 22 w 432"/>
                            <a:gd name="T79" fmla="*/ 621 h 1986"/>
                            <a:gd name="T80" fmla="*/ 40 w 432"/>
                            <a:gd name="T81" fmla="*/ 540 h 1986"/>
                            <a:gd name="T82" fmla="*/ 58 w 432"/>
                            <a:gd name="T83" fmla="*/ 447 h 1986"/>
                            <a:gd name="T84" fmla="*/ 82 w 432"/>
                            <a:gd name="T85" fmla="*/ 363 h 1986"/>
                            <a:gd name="T86" fmla="*/ 94 w 432"/>
                            <a:gd name="T87" fmla="*/ 336 h 1986"/>
                            <a:gd name="T88" fmla="*/ 97 w 432"/>
                            <a:gd name="T89" fmla="*/ 327 h 1986"/>
                            <a:gd name="T90" fmla="*/ 100 w 432"/>
                            <a:gd name="T91" fmla="*/ 291 h 1986"/>
                            <a:gd name="T92" fmla="*/ 148 w 432"/>
                            <a:gd name="T93" fmla="*/ 279 h 1986"/>
                            <a:gd name="T94" fmla="*/ 139 w 432"/>
                            <a:gd name="T95" fmla="*/ 222 h 1986"/>
                            <a:gd name="T96" fmla="*/ 136 w 432"/>
                            <a:gd name="T97" fmla="*/ 213 h 1986"/>
                            <a:gd name="T98" fmla="*/ 172 w 432"/>
                            <a:gd name="T99" fmla="*/ 195 h 1986"/>
                            <a:gd name="T100" fmla="*/ 211 w 432"/>
                            <a:gd name="T101" fmla="*/ 120 h 1986"/>
                            <a:gd name="T102" fmla="*/ 229 w 432"/>
                            <a:gd name="T103" fmla="*/ 129 h 1986"/>
                            <a:gd name="T104" fmla="*/ 235 w 432"/>
                            <a:gd name="T105" fmla="*/ 81 h 1986"/>
                            <a:gd name="T106" fmla="*/ 265 w 432"/>
                            <a:gd name="T107" fmla="*/ 0 h 1986"/>
                            <a:gd name="T108" fmla="*/ 280 w 432"/>
                            <a:gd name="T109" fmla="*/ 39 h 1986"/>
                            <a:gd name="T110" fmla="*/ 292 w 432"/>
                            <a:gd name="T111" fmla="*/ 123 h 198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60000 65536"/>
                            <a:gd name="T166" fmla="*/ 0 60000 65536"/>
                            <a:gd name="T167" fmla="*/ 0 60000 65536"/>
                            <a:gd name="T168" fmla="*/ 0 w 432"/>
                            <a:gd name="T169" fmla="*/ 0 h 1986"/>
                            <a:gd name="T170" fmla="*/ 432 w 432"/>
                            <a:gd name="T171" fmla="*/ 1986 h 1986"/>
                          </a:gdLst>
                          <a:ahLst/>
                          <a:cxnLst>
                            <a:cxn ang="T112">
                              <a:pos x="T0" y="T1"/>
                            </a:cxn>
                            <a:cxn ang="T113">
                              <a:pos x="T2" y="T3"/>
                            </a:cxn>
                            <a:cxn ang="T114">
                              <a:pos x="T4" y="T5"/>
                            </a:cxn>
                            <a:cxn ang="T115">
                              <a:pos x="T6" y="T7"/>
                            </a:cxn>
                            <a:cxn ang="T116">
                              <a:pos x="T8" y="T9"/>
                            </a:cxn>
                            <a:cxn ang="T117">
                              <a:pos x="T10" y="T11"/>
                            </a:cxn>
                            <a:cxn ang="T118">
                              <a:pos x="T12" y="T13"/>
                            </a:cxn>
                            <a:cxn ang="T119">
                              <a:pos x="T14" y="T15"/>
                            </a:cxn>
                            <a:cxn ang="T120">
                              <a:pos x="T16" y="T17"/>
                            </a:cxn>
                            <a:cxn ang="T121">
                              <a:pos x="T18" y="T19"/>
                            </a:cxn>
                            <a:cxn ang="T122">
                              <a:pos x="T20" y="T21"/>
                            </a:cxn>
                            <a:cxn ang="T123">
                              <a:pos x="T22" y="T23"/>
                            </a:cxn>
                            <a:cxn ang="T124">
                              <a:pos x="T24" y="T25"/>
                            </a:cxn>
                            <a:cxn ang="T125">
                              <a:pos x="T26" y="T27"/>
                            </a:cxn>
                            <a:cxn ang="T126">
                              <a:pos x="T28" y="T29"/>
                            </a:cxn>
                            <a:cxn ang="T127">
                              <a:pos x="T30" y="T31"/>
                            </a:cxn>
                            <a:cxn ang="T128">
                              <a:pos x="T32" y="T33"/>
                            </a:cxn>
                            <a:cxn ang="T129">
                              <a:pos x="T34" y="T35"/>
                            </a:cxn>
                            <a:cxn ang="T130">
                              <a:pos x="T36" y="T37"/>
                            </a:cxn>
                            <a:cxn ang="T131">
                              <a:pos x="T38" y="T39"/>
                            </a:cxn>
                            <a:cxn ang="T132">
                              <a:pos x="T40" y="T41"/>
                            </a:cxn>
                            <a:cxn ang="T133">
                              <a:pos x="T42" y="T43"/>
                            </a:cxn>
                            <a:cxn ang="T134">
                              <a:pos x="T44" y="T45"/>
                            </a:cxn>
                            <a:cxn ang="T135">
                              <a:pos x="T46" y="T47"/>
                            </a:cxn>
                            <a:cxn ang="T136">
                              <a:pos x="T48" y="T49"/>
                            </a:cxn>
                            <a:cxn ang="T137">
                              <a:pos x="T50" y="T51"/>
                            </a:cxn>
                            <a:cxn ang="T138">
                              <a:pos x="T52" y="T53"/>
                            </a:cxn>
                            <a:cxn ang="T139">
                              <a:pos x="T54" y="T55"/>
                            </a:cxn>
                            <a:cxn ang="T140">
                              <a:pos x="T56" y="T57"/>
                            </a:cxn>
                            <a:cxn ang="T141">
                              <a:pos x="T58" y="T59"/>
                            </a:cxn>
                            <a:cxn ang="T142">
                              <a:pos x="T60" y="T61"/>
                            </a:cxn>
                            <a:cxn ang="T143">
                              <a:pos x="T62" y="T63"/>
                            </a:cxn>
                            <a:cxn ang="T144">
                              <a:pos x="T64" y="T65"/>
                            </a:cxn>
                            <a:cxn ang="T145">
                              <a:pos x="T66" y="T67"/>
                            </a:cxn>
                            <a:cxn ang="T146">
                              <a:pos x="T68" y="T69"/>
                            </a:cxn>
                            <a:cxn ang="T147">
                              <a:pos x="T70" y="T71"/>
                            </a:cxn>
                            <a:cxn ang="T148">
                              <a:pos x="T72" y="T73"/>
                            </a:cxn>
                            <a:cxn ang="T149">
                              <a:pos x="T74" y="T75"/>
                            </a:cxn>
                            <a:cxn ang="T150">
                              <a:pos x="T76" y="T77"/>
                            </a:cxn>
                            <a:cxn ang="T151">
                              <a:pos x="T78" y="T79"/>
                            </a:cxn>
                            <a:cxn ang="T152">
                              <a:pos x="T80" y="T81"/>
                            </a:cxn>
                            <a:cxn ang="T153">
                              <a:pos x="T82" y="T83"/>
                            </a:cxn>
                            <a:cxn ang="T154">
                              <a:pos x="T84" y="T85"/>
                            </a:cxn>
                            <a:cxn ang="T155">
                              <a:pos x="T86" y="T87"/>
                            </a:cxn>
                            <a:cxn ang="T156">
                              <a:pos x="T88" y="T89"/>
                            </a:cxn>
                            <a:cxn ang="T157">
                              <a:pos x="T90" y="T91"/>
                            </a:cxn>
                            <a:cxn ang="T158">
                              <a:pos x="T92" y="T93"/>
                            </a:cxn>
                            <a:cxn ang="T159">
                              <a:pos x="T94" y="T95"/>
                            </a:cxn>
                            <a:cxn ang="T160">
                              <a:pos x="T96" y="T97"/>
                            </a:cxn>
                            <a:cxn ang="T161">
                              <a:pos x="T98" y="T99"/>
                            </a:cxn>
                            <a:cxn ang="T162">
                              <a:pos x="T100" y="T101"/>
                            </a:cxn>
                            <a:cxn ang="T163">
                              <a:pos x="T102" y="T103"/>
                            </a:cxn>
                            <a:cxn ang="T164">
                              <a:pos x="T104" y="T105"/>
                            </a:cxn>
                            <a:cxn ang="T165">
                              <a:pos x="T106" y="T107"/>
                            </a:cxn>
                            <a:cxn ang="T166">
                              <a:pos x="T108" y="T109"/>
                            </a:cxn>
                            <a:cxn ang="T167">
                              <a:pos x="T110" y="T111"/>
                            </a:cxn>
                          </a:cxnLst>
                          <a:rect l="T168" t="T169" r="T170" b="T171"/>
                          <a:pathLst>
                            <a:path w="432" h="1986">
                              <a:moveTo>
                                <a:pt x="427" y="1986"/>
                              </a:moveTo>
                              <a:cubicBezTo>
                                <a:pt x="432" y="1970"/>
                                <a:pt x="423" y="1961"/>
                                <a:pt x="412" y="1950"/>
                              </a:cubicBezTo>
                              <a:cubicBezTo>
                                <a:pt x="405" y="1899"/>
                                <a:pt x="355" y="1896"/>
                                <a:pt x="325" y="1866"/>
                              </a:cubicBezTo>
                              <a:cubicBezTo>
                                <a:pt x="331" y="1865"/>
                                <a:pt x="339" y="1867"/>
                                <a:pt x="343" y="1863"/>
                              </a:cubicBezTo>
                              <a:cubicBezTo>
                                <a:pt x="352" y="1854"/>
                                <a:pt x="328" y="1838"/>
                                <a:pt x="325" y="1836"/>
                              </a:cubicBezTo>
                              <a:cubicBezTo>
                                <a:pt x="319" y="1824"/>
                                <a:pt x="320" y="1813"/>
                                <a:pt x="307" y="1809"/>
                              </a:cubicBezTo>
                              <a:cubicBezTo>
                                <a:pt x="287" y="1789"/>
                                <a:pt x="297" y="1773"/>
                                <a:pt x="262" y="1761"/>
                              </a:cubicBezTo>
                              <a:cubicBezTo>
                                <a:pt x="234" y="1740"/>
                                <a:pt x="229" y="1716"/>
                                <a:pt x="193" y="1710"/>
                              </a:cubicBezTo>
                              <a:cubicBezTo>
                                <a:pt x="188" y="1691"/>
                                <a:pt x="174" y="1663"/>
                                <a:pt x="163" y="1647"/>
                              </a:cubicBezTo>
                              <a:cubicBezTo>
                                <a:pt x="161" y="1635"/>
                                <a:pt x="159" y="1618"/>
                                <a:pt x="151" y="1608"/>
                              </a:cubicBezTo>
                              <a:cubicBezTo>
                                <a:pt x="146" y="1601"/>
                                <a:pt x="133" y="1590"/>
                                <a:pt x="133" y="1590"/>
                              </a:cubicBezTo>
                              <a:cubicBezTo>
                                <a:pt x="138" y="1565"/>
                                <a:pt x="130" y="1542"/>
                                <a:pt x="112" y="1524"/>
                              </a:cubicBezTo>
                              <a:cubicBezTo>
                                <a:pt x="125" y="1520"/>
                                <a:pt x="131" y="1523"/>
                                <a:pt x="142" y="1530"/>
                              </a:cubicBezTo>
                              <a:cubicBezTo>
                                <a:pt x="151" y="1543"/>
                                <a:pt x="151" y="1564"/>
                                <a:pt x="163" y="1575"/>
                              </a:cubicBezTo>
                              <a:cubicBezTo>
                                <a:pt x="171" y="1582"/>
                                <a:pt x="181" y="1587"/>
                                <a:pt x="190" y="1593"/>
                              </a:cubicBezTo>
                              <a:cubicBezTo>
                                <a:pt x="193" y="1595"/>
                                <a:pt x="199" y="1599"/>
                                <a:pt x="199" y="1599"/>
                              </a:cubicBezTo>
                              <a:cubicBezTo>
                                <a:pt x="203" y="1616"/>
                                <a:pt x="209" y="1609"/>
                                <a:pt x="217" y="1623"/>
                              </a:cubicBezTo>
                              <a:cubicBezTo>
                                <a:pt x="228" y="1642"/>
                                <a:pt x="224" y="1663"/>
                                <a:pt x="247" y="1671"/>
                              </a:cubicBezTo>
                              <a:cubicBezTo>
                                <a:pt x="252" y="1687"/>
                                <a:pt x="264" y="1705"/>
                                <a:pt x="274" y="1719"/>
                              </a:cubicBezTo>
                              <a:cubicBezTo>
                                <a:pt x="279" y="1742"/>
                                <a:pt x="286" y="1743"/>
                                <a:pt x="304" y="1755"/>
                              </a:cubicBezTo>
                              <a:cubicBezTo>
                                <a:pt x="339" y="1751"/>
                                <a:pt x="334" y="1752"/>
                                <a:pt x="316" y="1734"/>
                              </a:cubicBezTo>
                              <a:cubicBezTo>
                                <a:pt x="311" y="1718"/>
                                <a:pt x="295" y="1717"/>
                                <a:pt x="286" y="1704"/>
                              </a:cubicBezTo>
                              <a:cubicBezTo>
                                <a:pt x="275" y="1689"/>
                                <a:pt x="266" y="1672"/>
                                <a:pt x="253" y="1659"/>
                              </a:cubicBezTo>
                              <a:cubicBezTo>
                                <a:pt x="250" y="1650"/>
                                <a:pt x="231" y="1625"/>
                                <a:pt x="223" y="1620"/>
                              </a:cubicBezTo>
                              <a:cubicBezTo>
                                <a:pt x="216" y="1609"/>
                                <a:pt x="205" y="1585"/>
                                <a:pt x="193" y="1581"/>
                              </a:cubicBezTo>
                              <a:cubicBezTo>
                                <a:pt x="178" y="1566"/>
                                <a:pt x="163" y="1542"/>
                                <a:pt x="145" y="1530"/>
                              </a:cubicBezTo>
                              <a:cubicBezTo>
                                <a:pt x="137" y="1507"/>
                                <a:pt x="143" y="1517"/>
                                <a:pt x="130" y="1500"/>
                              </a:cubicBezTo>
                              <a:cubicBezTo>
                                <a:pt x="126" y="1488"/>
                                <a:pt x="114" y="1477"/>
                                <a:pt x="103" y="1470"/>
                              </a:cubicBezTo>
                              <a:cubicBezTo>
                                <a:pt x="98" y="1454"/>
                                <a:pt x="87" y="1441"/>
                                <a:pt x="82" y="1425"/>
                              </a:cubicBezTo>
                              <a:cubicBezTo>
                                <a:pt x="92" y="1354"/>
                                <a:pt x="60" y="1401"/>
                                <a:pt x="71" y="1330"/>
                              </a:cubicBezTo>
                              <a:cubicBezTo>
                                <a:pt x="65" y="1299"/>
                                <a:pt x="56" y="1263"/>
                                <a:pt x="46" y="1239"/>
                              </a:cubicBezTo>
                              <a:cubicBezTo>
                                <a:pt x="43" y="1232"/>
                                <a:pt x="25" y="1204"/>
                                <a:pt x="22" y="1182"/>
                              </a:cubicBezTo>
                              <a:cubicBezTo>
                                <a:pt x="19" y="1160"/>
                                <a:pt x="26" y="1124"/>
                                <a:pt x="25" y="1104"/>
                              </a:cubicBezTo>
                              <a:cubicBezTo>
                                <a:pt x="20" y="1086"/>
                                <a:pt x="23" y="1084"/>
                                <a:pt x="16" y="1062"/>
                              </a:cubicBezTo>
                              <a:cubicBezTo>
                                <a:pt x="15" y="1059"/>
                                <a:pt x="16" y="1014"/>
                                <a:pt x="16" y="1014"/>
                              </a:cubicBezTo>
                              <a:cubicBezTo>
                                <a:pt x="23" y="986"/>
                                <a:pt x="38" y="978"/>
                                <a:pt x="31" y="951"/>
                              </a:cubicBezTo>
                              <a:cubicBezTo>
                                <a:pt x="21" y="913"/>
                                <a:pt x="11" y="875"/>
                                <a:pt x="1" y="837"/>
                              </a:cubicBezTo>
                              <a:cubicBezTo>
                                <a:pt x="0" y="808"/>
                                <a:pt x="18" y="796"/>
                                <a:pt x="22" y="777"/>
                              </a:cubicBezTo>
                              <a:cubicBezTo>
                                <a:pt x="19" y="758"/>
                                <a:pt x="20" y="742"/>
                                <a:pt x="25" y="723"/>
                              </a:cubicBezTo>
                              <a:cubicBezTo>
                                <a:pt x="24" y="689"/>
                                <a:pt x="22" y="655"/>
                                <a:pt x="22" y="621"/>
                              </a:cubicBezTo>
                              <a:cubicBezTo>
                                <a:pt x="22" y="594"/>
                                <a:pt x="34" y="566"/>
                                <a:pt x="40" y="540"/>
                              </a:cubicBezTo>
                              <a:cubicBezTo>
                                <a:pt x="48" y="509"/>
                                <a:pt x="51" y="478"/>
                                <a:pt x="58" y="447"/>
                              </a:cubicBezTo>
                              <a:cubicBezTo>
                                <a:pt x="64" y="419"/>
                                <a:pt x="73" y="391"/>
                                <a:pt x="82" y="363"/>
                              </a:cubicBezTo>
                              <a:cubicBezTo>
                                <a:pt x="85" y="354"/>
                                <a:pt x="91" y="345"/>
                                <a:pt x="94" y="336"/>
                              </a:cubicBezTo>
                              <a:cubicBezTo>
                                <a:pt x="95" y="333"/>
                                <a:pt x="97" y="327"/>
                                <a:pt x="97" y="327"/>
                              </a:cubicBezTo>
                              <a:cubicBezTo>
                                <a:pt x="98" y="315"/>
                                <a:pt x="91" y="299"/>
                                <a:pt x="100" y="291"/>
                              </a:cubicBezTo>
                              <a:cubicBezTo>
                                <a:pt x="165" y="239"/>
                                <a:pt x="137" y="313"/>
                                <a:pt x="148" y="279"/>
                              </a:cubicBezTo>
                              <a:cubicBezTo>
                                <a:pt x="151" y="258"/>
                                <a:pt x="155" y="238"/>
                                <a:pt x="139" y="222"/>
                              </a:cubicBezTo>
                              <a:cubicBezTo>
                                <a:pt x="138" y="219"/>
                                <a:pt x="135" y="216"/>
                                <a:pt x="136" y="213"/>
                              </a:cubicBezTo>
                              <a:cubicBezTo>
                                <a:pt x="139" y="206"/>
                                <a:pt x="165" y="197"/>
                                <a:pt x="172" y="195"/>
                              </a:cubicBezTo>
                              <a:cubicBezTo>
                                <a:pt x="178" y="177"/>
                                <a:pt x="194" y="126"/>
                                <a:pt x="211" y="120"/>
                              </a:cubicBezTo>
                              <a:cubicBezTo>
                                <a:pt x="217" y="122"/>
                                <a:pt x="226" y="135"/>
                                <a:pt x="229" y="129"/>
                              </a:cubicBezTo>
                              <a:cubicBezTo>
                                <a:pt x="236" y="115"/>
                                <a:pt x="230" y="96"/>
                                <a:pt x="235" y="81"/>
                              </a:cubicBezTo>
                              <a:cubicBezTo>
                                <a:pt x="243" y="54"/>
                                <a:pt x="249" y="24"/>
                                <a:pt x="265" y="0"/>
                              </a:cubicBezTo>
                              <a:cubicBezTo>
                                <a:pt x="280" y="10"/>
                                <a:pt x="278" y="19"/>
                                <a:pt x="280" y="39"/>
                              </a:cubicBezTo>
                              <a:cubicBezTo>
                                <a:pt x="283" y="66"/>
                                <a:pt x="292" y="97"/>
                                <a:pt x="292" y="123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363" name="AutoShape 12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9600000" flipH="1">
                          <a:off x="2726" y="885"/>
                          <a:ext cx="45" cy="181"/>
                        </a:xfrm>
                        <a:prstGeom prst="lightningBolt">
                          <a:avLst/>
                        </a:prstGeom>
                        <a:solidFill>
                          <a:srgbClr val="ECD846"/>
                        </a:solidFill>
                        <a:ln w="9525">
                          <a:solidFill>
                            <a:srgbClr val="CC99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357" name="Freeform 1289"/>
                    <p:cNvSpPr>
                      <a:spLocks/>
                    </p:cNvSpPr>
                    <p:nvPr/>
                  </p:nvSpPr>
                  <p:spPr bwMode="auto">
                    <a:xfrm>
                      <a:off x="2860" y="2504"/>
                      <a:ext cx="185" cy="280"/>
                    </a:xfrm>
                    <a:custGeom>
                      <a:avLst/>
                      <a:gdLst>
                        <a:gd name="T0" fmla="*/ 180 w 185"/>
                        <a:gd name="T1" fmla="*/ 0 h 280"/>
                        <a:gd name="T2" fmla="*/ 172 w 185"/>
                        <a:gd name="T3" fmla="*/ 24 h 280"/>
                        <a:gd name="T4" fmla="*/ 148 w 185"/>
                        <a:gd name="T5" fmla="*/ 32 h 280"/>
                        <a:gd name="T6" fmla="*/ 100 w 185"/>
                        <a:gd name="T7" fmla="*/ 120 h 280"/>
                        <a:gd name="T8" fmla="*/ 44 w 185"/>
                        <a:gd name="T9" fmla="*/ 192 h 280"/>
                        <a:gd name="T10" fmla="*/ 36 w 185"/>
                        <a:gd name="T11" fmla="*/ 216 h 280"/>
                        <a:gd name="T12" fmla="*/ 12 w 185"/>
                        <a:gd name="T13" fmla="*/ 224 h 280"/>
                        <a:gd name="T14" fmla="*/ 44 w 185"/>
                        <a:gd name="T15" fmla="*/ 280 h 280"/>
                        <a:gd name="T16" fmla="*/ 108 w 185"/>
                        <a:gd name="T17" fmla="*/ 200 h 280"/>
                        <a:gd name="T18" fmla="*/ 140 w 185"/>
                        <a:gd name="T19" fmla="*/ 176 h 280"/>
                        <a:gd name="T20" fmla="*/ 164 w 185"/>
                        <a:gd name="T21" fmla="*/ 152 h 280"/>
                        <a:gd name="T22" fmla="*/ 164 w 185"/>
                        <a:gd name="T23" fmla="*/ 56 h 280"/>
                        <a:gd name="T24" fmla="*/ 164 w 185"/>
                        <a:gd name="T25" fmla="*/ 56 h 280"/>
                        <a:gd name="T26" fmla="*/ 180 w 185"/>
                        <a:gd name="T27" fmla="*/ 0 h 280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185"/>
                        <a:gd name="T43" fmla="*/ 0 h 280"/>
                        <a:gd name="T44" fmla="*/ 185 w 185"/>
                        <a:gd name="T45" fmla="*/ 280 h 280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185" h="280">
                          <a:moveTo>
                            <a:pt x="180" y="0"/>
                          </a:moveTo>
                          <a:cubicBezTo>
                            <a:pt x="177" y="8"/>
                            <a:pt x="178" y="18"/>
                            <a:pt x="172" y="24"/>
                          </a:cubicBezTo>
                          <a:cubicBezTo>
                            <a:pt x="166" y="30"/>
                            <a:pt x="153" y="25"/>
                            <a:pt x="148" y="32"/>
                          </a:cubicBezTo>
                          <a:cubicBezTo>
                            <a:pt x="112" y="82"/>
                            <a:pt x="150" y="87"/>
                            <a:pt x="100" y="120"/>
                          </a:cubicBezTo>
                          <a:cubicBezTo>
                            <a:pt x="90" y="149"/>
                            <a:pt x="44" y="192"/>
                            <a:pt x="44" y="192"/>
                          </a:cubicBezTo>
                          <a:cubicBezTo>
                            <a:pt x="41" y="200"/>
                            <a:pt x="42" y="210"/>
                            <a:pt x="36" y="216"/>
                          </a:cubicBezTo>
                          <a:cubicBezTo>
                            <a:pt x="30" y="222"/>
                            <a:pt x="15" y="216"/>
                            <a:pt x="12" y="224"/>
                          </a:cubicBezTo>
                          <a:cubicBezTo>
                            <a:pt x="0" y="259"/>
                            <a:pt x="24" y="267"/>
                            <a:pt x="44" y="280"/>
                          </a:cubicBezTo>
                          <a:cubicBezTo>
                            <a:pt x="89" y="265"/>
                            <a:pt x="93" y="245"/>
                            <a:pt x="108" y="200"/>
                          </a:cubicBezTo>
                          <a:cubicBezTo>
                            <a:pt x="112" y="187"/>
                            <a:pt x="130" y="185"/>
                            <a:pt x="140" y="176"/>
                          </a:cubicBezTo>
                          <a:cubicBezTo>
                            <a:pt x="149" y="169"/>
                            <a:pt x="156" y="160"/>
                            <a:pt x="164" y="152"/>
                          </a:cubicBezTo>
                          <a:cubicBezTo>
                            <a:pt x="185" y="88"/>
                            <a:pt x="185" y="120"/>
                            <a:pt x="164" y="56"/>
                          </a:cubicBezTo>
                          <a:cubicBezTo>
                            <a:pt x="169" y="37"/>
                            <a:pt x="175" y="19"/>
                            <a:pt x="180" y="0"/>
                          </a:cubicBezTo>
                          <a:close/>
                        </a:path>
                      </a:pathLst>
                    </a:custGeom>
                    <a:solidFill>
                      <a:srgbClr val="ECD846"/>
                    </a:solidFill>
                    <a:ln w="9525">
                      <a:solidFill>
                        <a:srgbClr val="CC99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914400">
                        <a:defRPr/>
                      </a:pPr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sp>
                <p:nvSpPr>
                  <p:cNvPr id="1355" name="Freeform 1354"/>
                  <p:cNvSpPr/>
                  <p:nvPr/>
                </p:nvSpPr>
                <p:spPr>
                  <a:xfrm>
                    <a:off x="3622876" y="1608881"/>
                    <a:ext cx="476041" cy="544010"/>
                  </a:xfrm>
                  <a:custGeom>
                    <a:avLst/>
                    <a:gdLst>
                      <a:gd name="connsiteX0" fmla="*/ 335666 w 476041"/>
                      <a:gd name="connsiteY0" fmla="*/ 416689 h 544010"/>
                      <a:gd name="connsiteX1" fmla="*/ 335666 w 476041"/>
                      <a:gd name="connsiteY1" fmla="*/ 416689 h 544010"/>
                      <a:gd name="connsiteX2" fmla="*/ 416689 w 476041"/>
                      <a:gd name="connsiteY2" fmla="*/ 532435 h 544010"/>
                      <a:gd name="connsiteX3" fmla="*/ 451413 w 476041"/>
                      <a:gd name="connsiteY3" fmla="*/ 544010 h 544010"/>
                      <a:gd name="connsiteX4" fmla="*/ 451413 w 476041"/>
                      <a:gd name="connsiteY4" fmla="*/ 370390 h 544010"/>
                      <a:gd name="connsiteX5" fmla="*/ 428263 w 476041"/>
                      <a:gd name="connsiteY5" fmla="*/ 347241 h 544010"/>
                      <a:gd name="connsiteX6" fmla="*/ 393539 w 476041"/>
                      <a:gd name="connsiteY6" fmla="*/ 335666 h 544010"/>
                      <a:gd name="connsiteX7" fmla="*/ 347240 w 476041"/>
                      <a:gd name="connsiteY7" fmla="*/ 289367 h 544010"/>
                      <a:gd name="connsiteX8" fmla="*/ 289367 w 476041"/>
                      <a:gd name="connsiteY8" fmla="*/ 243068 h 544010"/>
                      <a:gd name="connsiteX9" fmla="*/ 266218 w 476041"/>
                      <a:gd name="connsiteY9" fmla="*/ 208344 h 544010"/>
                      <a:gd name="connsiteX10" fmla="*/ 208344 w 476041"/>
                      <a:gd name="connsiteY10" fmla="*/ 162046 h 544010"/>
                      <a:gd name="connsiteX11" fmla="*/ 138896 w 476041"/>
                      <a:gd name="connsiteY11" fmla="*/ 115747 h 544010"/>
                      <a:gd name="connsiteX12" fmla="*/ 115747 w 476041"/>
                      <a:gd name="connsiteY12" fmla="*/ 81023 h 544010"/>
                      <a:gd name="connsiteX13" fmla="*/ 81023 w 476041"/>
                      <a:gd name="connsiteY13" fmla="*/ 69448 h 544010"/>
                      <a:gd name="connsiteX14" fmla="*/ 69448 w 476041"/>
                      <a:gd name="connsiteY14" fmla="*/ 34724 h 544010"/>
                      <a:gd name="connsiteX15" fmla="*/ 34724 w 476041"/>
                      <a:gd name="connsiteY15" fmla="*/ 23149 h 544010"/>
                      <a:gd name="connsiteX16" fmla="*/ 0 w 476041"/>
                      <a:gd name="connsiteY16" fmla="*/ 0 h 544010"/>
                      <a:gd name="connsiteX17" fmla="*/ 11575 w 476041"/>
                      <a:gd name="connsiteY17" fmla="*/ 92597 h 544010"/>
                      <a:gd name="connsiteX18" fmla="*/ 34724 w 476041"/>
                      <a:gd name="connsiteY18" fmla="*/ 115747 h 544010"/>
                      <a:gd name="connsiteX19" fmla="*/ 57873 w 476041"/>
                      <a:gd name="connsiteY19" fmla="*/ 196770 h 544010"/>
                      <a:gd name="connsiteX20" fmla="*/ 81023 w 476041"/>
                      <a:gd name="connsiteY20" fmla="*/ 231494 h 544010"/>
                      <a:gd name="connsiteX21" fmla="*/ 115747 w 476041"/>
                      <a:gd name="connsiteY21" fmla="*/ 300942 h 544010"/>
                      <a:gd name="connsiteX22" fmla="*/ 185195 w 476041"/>
                      <a:gd name="connsiteY22" fmla="*/ 324091 h 544010"/>
                      <a:gd name="connsiteX23" fmla="*/ 254643 w 476041"/>
                      <a:gd name="connsiteY23" fmla="*/ 358815 h 544010"/>
                      <a:gd name="connsiteX24" fmla="*/ 289367 w 476041"/>
                      <a:gd name="connsiteY24" fmla="*/ 370390 h 544010"/>
                      <a:gd name="connsiteX25" fmla="*/ 324091 w 476041"/>
                      <a:gd name="connsiteY25" fmla="*/ 393539 h 544010"/>
                      <a:gd name="connsiteX26" fmla="*/ 335666 w 476041"/>
                      <a:gd name="connsiteY26" fmla="*/ 416689 h 544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476041" h="544010">
                        <a:moveTo>
                          <a:pt x="335666" y="416689"/>
                        </a:moveTo>
                        <a:lnTo>
                          <a:pt x="335666" y="416689"/>
                        </a:lnTo>
                        <a:cubicBezTo>
                          <a:pt x="370702" y="486759"/>
                          <a:pt x="360300" y="504240"/>
                          <a:pt x="416689" y="532435"/>
                        </a:cubicBezTo>
                        <a:cubicBezTo>
                          <a:pt x="427602" y="537891"/>
                          <a:pt x="439838" y="540152"/>
                          <a:pt x="451413" y="544010"/>
                        </a:cubicBezTo>
                        <a:cubicBezTo>
                          <a:pt x="474516" y="474697"/>
                          <a:pt x="476041" y="485320"/>
                          <a:pt x="451413" y="370390"/>
                        </a:cubicBezTo>
                        <a:cubicBezTo>
                          <a:pt x="449126" y="359719"/>
                          <a:pt x="437621" y="352856"/>
                          <a:pt x="428263" y="347241"/>
                        </a:cubicBezTo>
                        <a:cubicBezTo>
                          <a:pt x="417801" y="340964"/>
                          <a:pt x="405114" y="339524"/>
                          <a:pt x="393539" y="335666"/>
                        </a:cubicBezTo>
                        <a:cubicBezTo>
                          <a:pt x="378106" y="320233"/>
                          <a:pt x="365400" y="301474"/>
                          <a:pt x="347240" y="289367"/>
                        </a:cubicBezTo>
                        <a:cubicBezTo>
                          <a:pt x="321454" y="272177"/>
                          <a:pt x="308217" y="266632"/>
                          <a:pt x="289367" y="243068"/>
                        </a:cubicBezTo>
                        <a:cubicBezTo>
                          <a:pt x="280677" y="232205"/>
                          <a:pt x="274908" y="219207"/>
                          <a:pt x="266218" y="208344"/>
                        </a:cubicBezTo>
                        <a:cubicBezTo>
                          <a:pt x="241377" y="177293"/>
                          <a:pt x="241765" y="188783"/>
                          <a:pt x="208344" y="162046"/>
                        </a:cubicBezTo>
                        <a:cubicBezTo>
                          <a:pt x="149426" y="114911"/>
                          <a:pt x="232221" y="162408"/>
                          <a:pt x="138896" y="115747"/>
                        </a:cubicBezTo>
                        <a:cubicBezTo>
                          <a:pt x="131180" y="104172"/>
                          <a:pt x="126610" y="89713"/>
                          <a:pt x="115747" y="81023"/>
                        </a:cubicBezTo>
                        <a:cubicBezTo>
                          <a:pt x="106220" y="73401"/>
                          <a:pt x="89650" y="78075"/>
                          <a:pt x="81023" y="69448"/>
                        </a:cubicBezTo>
                        <a:cubicBezTo>
                          <a:pt x="72396" y="60821"/>
                          <a:pt x="78075" y="43351"/>
                          <a:pt x="69448" y="34724"/>
                        </a:cubicBezTo>
                        <a:cubicBezTo>
                          <a:pt x="60821" y="26097"/>
                          <a:pt x="45637" y="28605"/>
                          <a:pt x="34724" y="23149"/>
                        </a:cubicBezTo>
                        <a:cubicBezTo>
                          <a:pt x="22282" y="16928"/>
                          <a:pt x="11575" y="7716"/>
                          <a:pt x="0" y="0"/>
                        </a:cubicBezTo>
                        <a:cubicBezTo>
                          <a:pt x="3858" y="30866"/>
                          <a:pt x="2637" y="62803"/>
                          <a:pt x="11575" y="92597"/>
                        </a:cubicBezTo>
                        <a:cubicBezTo>
                          <a:pt x="14711" y="103050"/>
                          <a:pt x="29109" y="106389"/>
                          <a:pt x="34724" y="115747"/>
                        </a:cubicBezTo>
                        <a:cubicBezTo>
                          <a:pt x="45991" y="134525"/>
                          <a:pt x="50301" y="179102"/>
                          <a:pt x="57873" y="196770"/>
                        </a:cubicBezTo>
                        <a:cubicBezTo>
                          <a:pt x="63353" y="209556"/>
                          <a:pt x="73306" y="219919"/>
                          <a:pt x="81023" y="231494"/>
                        </a:cubicBezTo>
                        <a:cubicBezTo>
                          <a:pt x="87330" y="250416"/>
                          <a:pt x="96850" y="289132"/>
                          <a:pt x="115747" y="300942"/>
                        </a:cubicBezTo>
                        <a:cubicBezTo>
                          <a:pt x="136440" y="313875"/>
                          <a:pt x="162046" y="316375"/>
                          <a:pt x="185195" y="324091"/>
                        </a:cubicBezTo>
                        <a:cubicBezTo>
                          <a:pt x="272470" y="353183"/>
                          <a:pt x="164897" y="313942"/>
                          <a:pt x="254643" y="358815"/>
                        </a:cubicBezTo>
                        <a:cubicBezTo>
                          <a:pt x="265556" y="364271"/>
                          <a:pt x="278454" y="364934"/>
                          <a:pt x="289367" y="370390"/>
                        </a:cubicBezTo>
                        <a:cubicBezTo>
                          <a:pt x="301809" y="376611"/>
                          <a:pt x="313228" y="384849"/>
                          <a:pt x="324091" y="393539"/>
                        </a:cubicBezTo>
                        <a:cubicBezTo>
                          <a:pt x="356438" y="419417"/>
                          <a:pt x="333737" y="412831"/>
                          <a:pt x="335666" y="416689"/>
                        </a:cubicBezTo>
                        <a:close/>
                      </a:path>
                    </a:pathLst>
                  </a:custGeom>
                  <a:solidFill>
                    <a:srgbClr val="ECD846"/>
                  </a:solidFill>
                  <a:ln>
                    <a:solidFill>
                      <a:srgbClr val="CC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</p:grpSp>
          <p:grpSp>
            <p:nvGrpSpPr>
              <p:cNvPr id="1078" name="Group 235"/>
              <p:cNvGrpSpPr/>
              <p:nvPr/>
            </p:nvGrpSpPr>
            <p:grpSpPr>
              <a:xfrm rot="2237695">
                <a:off x="4101480" y="2310408"/>
                <a:ext cx="376580" cy="1224136"/>
                <a:chOff x="3491880" y="1700808"/>
                <a:chExt cx="376580" cy="1224136"/>
              </a:xfrm>
            </p:grpSpPr>
            <p:grpSp>
              <p:nvGrpSpPr>
                <p:cNvPr id="1081" name="Group 143"/>
                <p:cNvGrpSpPr/>
                <p:nvPr/>
              </p:nvGrpSpPr>
              <p:grpSpPr>
                <a:xfrm>
                  <a:off x="3491880" y="2276872"/>
                  <a:ext cx="304572" cy="648072"/>
                  <a:chOff x="3622876" y="1044283"/>
                  <a:chExt cx="1960756" cy="3563452"/>
                </a:xfrm>
              </p:grpSpPr>
              <p:grpSp>
                <p:nvGrpSpPr>
                  <p:cNvPr id="1086" name="Group 1280"/>
                  <p:cNvGrpSpPr>
                    <a:grpSpLocks/>
                  </p:cNvGrpSpPr>
                  <p:nvPr/>
                </p:nvGrpSpPr>
                <p:grpSpPr bwMode="auto">
                  <a:xfrm rot="18992529" flipH="1" flipV="1">
                    <a:off x="4245701" y="1044283"/>
                    <a:ext cx="1337931" cy="3563452"/>
                    <a:chOff x="2440" y="885"/>
                    <a:chExt cx="758" cy="2167"/>
                  </a:xfrm>
                </p:grpSpPr>
                <p:grpSp>
                  <p:nvGrpSpPr>
                    <p:cNvPr id="1088" name="Group 12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40" y="885"/>
                      <a:ext cx="758" cy="2167"/>
                      <a:chOff x="2431" y="885"/>
                      <a:chExt cx="758" cy="2167"/>
                    </a:xfrm>
                  </p:grpSpPr>
                  <p:sp>
                    <p:nvSpPr>
                      <p:cNvPr id="1346" name="Freeform 12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09" y="1037"/>
                        <a:ext cx="480" cy="1028"/>
                      </a:xfrm>
                      <a:custGeom>
                        <a:avLst/>
                        <a:gdLst>
                          <a:gd name="T0" fmla="*/ 471 w 480"/>
                          <a:gd name="T1" fmla="*/ 1017 h 1028"/>
                          <a:gd name="T2" fmla="*/ 468 w 480"/>
                          <a:gd name="T3" fmla="*/ 993 h 1028"/>
                          <a:gd name="T4" fmla="*/ 474 w 480"/>
                          <a:gd name="T5" fmla="*/ 957 h 1028"/>
                          <a:gd name="T6" fmla="*/ 468 w 480"/>
                          <a:gd name="T7" fmla="*/ 882 h 1028"/>
                          <a:gd name="T8" fmla="*/ 477 w 480"/>
                          <a:gd name="T9" fmla="*/ 816 h 1028"/>
                          <a:gd name="T10" fmla="*/ 474 w 480"/>
                          <a:gd name="T11" fmla="*/ 807 h 1028"/>
                          <a:gd name="T12" fmla="*/ 459 w 480"/>
                          <a:gd name="T13" fmla="*/ 750 h 1028"/>
                          <a:gd name="T14" fmla="*/ 459 w 480"/>
                          <a:gd name="T15" fmla="*/ 705 h 1028"/>
                          <a:gd name="T16" fmla="*/ 450 w 480"/>
                          <a:gd name="T17" fmla="*/ 708 h 1028"/>
                          <a:gd name="T18" fmla="*/ 456 w 480"/>
                          <a:gd name="T19" fmla="*/ 699 h 1028"/>
                          <a:gd name="T20" fmla="*/ 450 w 480"/>
                          <a:gd name="T21" fmla="*/ 669 h 1028"/>
                          <a:gd name="T22" fmla="*/ 444 w 480"/>
                          <a:gd name="T23" fmla="*/ 591 h 1028"/>
                          <a:gd name="T24" fmla="*/ 429 w 480"/>
                          <a:gd name="T25" fmla="*/ 510 h 1028"/>
                          <a:gd name="T26" fmla="*/ 432 w 480"/>
                          <a:gd name="T27" fmla="*/ 480 h 1028"/>
                          <a:gd name="T28" fmla="*/ 423 w 480"/>
                          <a:gd name="T29" fmla="*/ 483 h 1028"/>
                          <a:gd name="T30" fmla="*/ 408 w 480"/>
                          <a:gd name="T31" fmla="*/ 438 h 1028"/>
                          <a:gd name="T32" fmla="*/ 384 w 480"/>
                          <a:gd name="T33" fmla="*/ 408 h 1028"/>
                          <a:gd name="T34" fmla="*/ 372 w 480"/>
                          <a:gd name="T35" fmla="*/ 336 h 1028"/>
                          <a:gd name="T36" fmla="*/ 351 w 480"/>
                          <a:gd name="T37" fmla="*/ 330 h 1028"/>
                          <a:gd name="T38" fmla="*/ 345 w 480"/>
                          <a:gd name="T39" fmla="*/ 294 h 1028"/>
                          <a:gd name="T40" fmla="*/ 312 w 480"/>
                          <a:gd name="T41" fmla="*/ 222 h 1028"/>
                          <a:gd name="T42" fmla="*/ 306 w 480"/>
                          <a:gd name="T43" fmla="*/ 174 h 1028"/>
                          <a:gd name="T44" fmla="*/ 297 w 480"/>
                          <a:gd name="T45" fmla="*/ 177 h 1028"/>
                          <a:gd name="T46" fmla="*/ 291 w 480"/>
                          <a:gd name="T47" fmla="*/ 186 h 1028"/>
                          <a:gd name="T48" fmla="*/ 279 w 480"/>
                          <a:gd name="T49" fmla="*/ 156 h 1028"/>
                          <a:gd name="T50" fmla="*/ 246 w 480"/>
                          <a:gd name="T51" fmla="*/ 147 h 1028"/>
                          <a:gd name="T52" fmla="*/ 225 w 480"/>
                          <a:gd name="T53" fmla="*/ 132 h 1028"/>
                          <a:gd name="T54" fmla="*/ 201 w 480"/>
                          <a:gd name="T55" fmla="*/ 105 h 1028"/>
                          <a:gd name="T56" fmla="*/ 159 w 480"/>
                          <a:gd name="T57" fmla="*/ 96 h 1028"/>
                          <a:gd name="T58" fmla="*/ 102 w 480"/>
                          <a:gd name="T59" fmla="*/ 63 h 1028"/>
                          <a:gd name="T60" fmla="*/ 78 w 480"/>
                          <a:gd name="T61" fmla="*/ 33 h 1028"/>
                          <a:gd name="T62" fmla="*/ 51 w 480"/>
                          <a:gd name="T63" fmla="*/ 12 h 1028"/>
                          <a:gd name="T64" fmla="*/ 33 w 480"/>
                          <a:gd name="T65" fmla="*/ 0 h 1028"/>
                          <a:gd name="T66" fmla="*/ 21 w 480"/>
                          <a:gd name="T67" fmla="*/ 48 h 1028"/>
                          <a:gd name="T68" fmla="*/ 48 w 480"/>
                          <a:gd name="T69" fmla="*/ 132 h 1028"/>
                          <a:gd name="T70" fmla="*/ 117 w 480"/>
                          <a:gd name="T71" fmla="*/ 108 h 1028"/>
                          <a:gd name="T72" fmla="*/ 126 w 480"/>
                          <a:gd name="T73" fmla="*/ 120 h 1028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w 480"/>
                          <a:gd name="T112" fmla="*/ 0 h 1028"/>
                          <a:gd name="T113" fmla="*/ 480 w 480"/>
                          <a:gd name="T114" fmla="*/ 1028 h 1028"/>
                        </a:gdLst>
                        <a:ahLst/>
                        <a:cxnLst>
                          <a:cxn ang="T74">
                            <a:pos x="T0" y="T1"/>
                          </a:cxn>
                          <a:cxn ang="T75">
                            <a:pos x="T2" y="T3"/>
                          </a:cxn>
                          <a:cxn ang="T76">
                            <a:pos x="T4" y="T5"/>
                          </a:cxn>
                          <a:cxn ang="T77">
                            <a:pos x="T6" y="T7"/>
                          </a:cxn>
                          <a:cxn ang="T78">
                            <a:pos x="T8" y="T9"/>
                          </a:cxn>
                          <a:cxn ang="T79">
                            <a:pos x="T10" y="T11"/>
                          </a:cxn>
                          <a:cxn ang="T80">
                            <a:pos x="T12" y="T13"/>
                          </a:cxn>
                          <a:cxn ang="T81">
                            <a:pos x="T14" y="T15"/>
                          </a:cxn>
                          <a:cxn ang="T82">
                            <a:pos x="T16" y="T17"/>
                          </a:cxn>
                          <a:cxn ang="T83">
                            <a:pos x="T18" y="T19"/>
                          </a:cxn>
                          <a:cxn ang="T84">
                            <a:pos x="T20" y="T21"/>
                          </a:cxn>
                          <a:cxn ang="T85">
                            <a:pos x="T22" y="T23"/>
                          </a:cxn>
                          <a:cxn ang="T86">
                            <a:pos x="T24" y="T25"/>
                          </a:cxn>
                          <a:cxn ang="T87">
                            <a:pos x="T26" y="T27"/>
                          </a:cxn>
                          <a:cxn ang="T88">
                            <a:pos x="T28" y="T29"/>
                          </a:cxn>
                          <a:cxn ang="T89">
                            <a:pos x="T30" y="T31"/>
                          </a:cxn>
                          <a:cxn ang="T90">
                            <a:pos x="T32" y="T33"/>
                          </a:cxn>
                          <a:cxn ang="T91">
                            <a:pos x="T34" y="T35"/>
                          </a:cxn>
                          <a:cxn ang="T92">
                            <a:pos x="T36" y="T37"/>
                          </a:cxn>
                          <a:cxn ang="T93">
                            <a:pos x="T38" y="T39"/>
                          </a:cxn>
                          <a:cxn ang="T94">
                            <a:pos x="T40" y="T41"/>
                          </a:cxn>
                          <a:cxn ang="T95">
                            <a:pos x="T42" y="T43"/>
                          </a:cxn>
                          <a:cxn ang="T96">
                            <a:pos x="T44" y="T45"/>
                          </a:cxn>
                          <a:cxn ang="T97">
                            <a:pos x="T46" y="T47"/>
                          </a:cxn>
                          <a:cxn ang="T98">
                            <a:pos x="T48" y="T49"/>
                          </a:cxn>
                          <a:cxn ang="T99">
                            <a:pos x="T50" y="T51"/>
                          </a:cxn>
                          <a:cxn ang="T100">
                            <a:pos x="T52" y="T53"/>
                          </a:cxn>
                          <a:cxn ang="T101">
                            <a:pos x="T54" y="T55"/>
                          </a:cxn>
                          <a:cxn ang="T102">
                            <a:pos x="T56" y="T57"/>
                          </a:cxn>
                          <a:cxn ang="T103">
                            <a:pos x="T58" y="T59"/>
                          </a:cxn>
                          <a:cxn ang="T104">
                            <a:pos x="T60" y="T61"/>
                          </a:cxn>
                          <a:cxn ang="T105">
                            <a:pos x="T62" y="T63"/>
                          </a:cxn>
                          <a:cxn ang="T106">
                            <a:pos x="T64" y="T65"/>
                          </a:cxn>
                          <a:cxn ang="T107">
                            <a:pos x="T66" y="T67"/>
                          </a:cxn>
                          <a:cxn ang="T108">
                            <a:pos x="T68" y="T69"/>
                          </a:cxn>
                          <a:cxn ang="T109">
                            <a:pos x="T70" y="T71"/>
                          </a:cxn>
                          <a:cxn ang="T110">
                            <a:pos x="T72" y="T73"/>
                          </a:cxn>
                        </a:cxnLst>
                        <a:rect l="T111" t="T112" r="T113" b="T114"/>
                        <a:pathLst>
                          <a:path w="480" h="1028">
                            <a:moveTo>
                              <a:pt x="471" y="1017"/>
                            </a:moveTo>
                            <a:cubicBezTo>
                              <a:pt x="480" y="983"/>
                              <a:pt x="471" y="1028"/>
                              <a:pt x="468" y="993"/>
                            </a:cubicBezTo>
                            <a:cubicBezTo>
                              <a:pt x="467" y="982"/>
                              <a:pt x="471" y="968"/>
                              <a:pt x="474" y="957"/>
                            </a:cubicBezTo>
                            <a:cubicBezTo>
                              <a:pt x="470" y="931"/>
                              <a:pt x="476" y="907"/>
                              <a:pt x="468" y="882"/>
                            </a:cubicBezTo>
                            <a:cubicBezTo>
                              <a:pt x="470" y="860"/>
                              <a:pt x="474" y="838"/>
                              <a:pt x="477" y="816"/>
                            </a:cubicBezTo>
                            <a:cubicBezTo>
                              <a:pt x="476" y="813"/>
                              <a:pt x="474" y="810"/>
                              <a:pt x="474" y="807"/>
                            </a:cubicBezTo>
                            <a:cubicBezTo>
                              <a:pt x="474" y="782"/>
                              <a:pt x="461" y="775"/>
                              <a:pt x="459" y="750"/>
                            </a:cubicBezTo>
                            <a:cubicBezTo>
                              <a:pt x="458" y="739"/>
                              <a:pt x="459" y="705"/>
                              <a:pt x="459" y="705"/>
                            </a:cubicBezTo>
                            <a:cubicBezTo>
                              <a:pt x="456" y="706"/>
                              <a:pt x="451" y="711"/>
                              <a:pt x="450" y="708"/>
                            </a:cubicBezTo>
                            <a:cubicBezTo>
                              <a:pt x="448" y="705"/>
                              <a:pt x="456" y="703"/>
                              <a:pt x="456" y="699"/>
                            </a:cubicBezTo>
                            <a:cubicBezTo>
                              <a:pt x="457" y="688"/>
                              <a:pt x="453" y="679"/>
                              <a:pt x="450" y="669"/>
                            </a:cubicBezTo>
                            <a:cubicBezTo>
                              <a:pt x="453" y="642"/>
                              <a:pt x="453" y="617"/>
                              <a:pt x="444" y="591"/>
                            </a:cubicBezTo>
                            <a:cubicBezTo>
                              <a:pt x="459" y="547"/>
                              <a:pt x="462" y="546"/>
                              <a:pt x="429" y="510"/>
                            </a:cubicBezTo>
                            <a:cubicBezTo>
                              <a:pt x="428" y="519"/>
                              <a:pt x="435" y="472"/>
                              <a:pt x="432" y="480"/>
                            </a:cubicBezTo>
                            <a:cubicBezTo>
                              <a:pt x="431" y="483"/>
                              <a:pt x="424" y="486"/>
                              <a:pt x="423" y="483"/>
                            </a:cubicBezTo>
                            <a:cubicBezTo>
                              <a:pt x="408" y="434"/>
                              <a:pt x="437" y="445"/>
                              <a:pt x="408" y="438"/>
                            </a:cubicBezTo>
                            <a:cubicBezTo>
                              <a:pt x="400" y="428"/>
                              <a:pt x="391" y="419"/>
                              <a:pt x="384" y="408"/>
                            </a:cubicBezTo>
                            <a:cubicBezTo>
                              <a:pt x="382" y="394"/>
                              <a:pt x="382" y="346"/>
                              <a:pt x="372" y="336"/>
                            </a:cubicBezTo>
                            <a:cubicBezTo>
                              <a:pt x="367" y="331"/>
                              <a:pt x="358" y="332"/>
                              <a:pt x="351" y="330"/>
                            </a:cubicBezTo>
                            <a:cubicBezTo>
                              <a:pt x="347" y="315"/>
                              <a:pt x="353" y="307"/>
                              <a:pt x="345" y="294"/>
                            </a:cubicBezTo>
                            <a:cubicBezTo>
                              <a:pt x="345" y="291"/>
                              <a:pt x="341" y="212"/>
                              <a:pt x="312" y="222"/>
                            </a:cubicBezTo>
                            <a:cubicBezTo>
                              <a:pt x="305" y="202"/>
                              <a:pt x="312" y="168"/>
                              <a:pt x="306" y="174"/>
                            </a:cubicBezTo>
                            <a:cubicBezTo>
                              <a:pt x="304" y="176"/>
                              <a:pt x="299" y="175"/>
                              <a:pt x="297" y="177"/>
                            </a:cubicBezTo>
                            <a:cubicBezTo>
                              <a:pt x="295" y="179"/>
                              <a:pt x="283" y="211"/>
                              <a:pt x="291" y="186"/>
                            </a:cubicBezTo>
                            <a:cubicBezTo>
                              <a:pt x="289" y="177"/>
                              <a:pt x="287" y="162"/>
                              <a:pt x="279" y="156"/>
                            </a:cubicBezTo>
                            <a:cubicBezTo>
                              <a:pt x="270" y="149"/>
                              <a:pt x="246" y="147"/>
                              <a:pt x="246" y="147"/>
                            </a:cubicBezTo>
                            <a:cubicBezTo>
                              <a:pt x="240" y="141"/>
                              <a:pt x="231" y="138"/>
                              <a:pt x="225" y="132"/>
                            </a:cubicBezTo>
                            <a:cubicBezTo>
                              <a:pt x="213" y="120"/>
                              <a:pt x="218" y="114"/>
                              <a:pt x="201" y="105"/>
                            </a:cubicBezTo>
                            <a:cubicBezTo>
                              <a:pt x="182" y="110"/>
                              <a:pt x="176" y="102"/>
                              <a:pt x="159" y="96"/>
                            </a:cubicBezTo>
                            <a:cubicBezTo>
                              <a:pt x="143" y="80"/>
                              <a:pt x="119" y="78"/>
                              <a:pt x="102" y="63"/>
                            </a:cubicBezTo>
                            <a:cubicBezTo>
                              <a:pt x="64" y="29"/>
                              <a:pt x="97" y="59"/>
                              <a:pt x="78" y="33"/>
                            </a:cubicBezTo>
                            <a:cubicBezTo>
                              <a:pt x="72" y="24"/>
                              <a:pt x="59" y="18"/>
                              <a:pt x="51" y="12"/>
                            </a:cubicBezTo>
                            <a:cubicBezTo>
                              <a:pt x="45" y="8"/>
                              <a:pt x="33" y="0"/>
                              <a:pt x="33" y="0"/>
                            </a:cubicBezTo>
                            <a:cubicBezTo>
                              <a:pt x="0" y="11"/>
                              <a:pt x="11" y="11"/>
                              <a:pt x="21" y="48"/>
                            </a:cubicBezTo>
                            <a:cubicBezTo>
                              <a:pt x="23" y="55"/>
                              <a:pt x="41" y="129"/>
                              <a:pt x="48" y="132"/>
                            </a:cubicBezTo>
                            <a:cubicBezTo>
                              <a:pt x="78" y="126"/>
                              <a:pt x="90" y="103"/>
                              <a:pt x="117" y="108"/>
                            </a:cubicBezTo>
                            <a:cubicBezTo>
                              <a:pt x="124" y="118"/>
                              <a:pt x="120" y="114"/>
                              <a:pt x="126" y="120"/>
                            </a:cubicBezTo>
                          </a:path>
                        </a:pathLst>
                      </a:custGeom>
                      <a:solidFill>
                        <a:srgbClr val="ECD846"/>
                      </a:solidFill>
                      <a:ln w="25400">
                        <a:solidFill>
                          <a:srgbClr val="CC99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1091" name="Group 128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31" y="885"/>
                        <a:ext cx="758" cy="2167"/>
                        <a:chOff x="2431" y="885"/>
                        <a:chExt cx="758" cy="2167"/>
                      </a:xfrm>
                    </p:grpSpPr>
                    <p:sp>
                      <p:nvSpPr>
                        <p:cNvPr id="1348" name="Oval 12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76" y="1157"/>
                          <a:ext cx="681" cy="1542"/>
                        </a:xfrm>
                        <a:prstGeom prst="ellipse">
                          <a:avLst/>
                        </a:pr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349" name="Freeform 128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895" y="2048"/>
                          <a:ext cx="294" cy="993"/>
                        </a:xfrm>
                        <a:custGeom>
                          <a:avLst/>
                          <a:gdLst>
                            <a:gd name="T0" fmla="*/ 0 w 294"/>
                            <a:gd name="T1" fmla="*/ 993 h 993"/>
                            <a:gd name="T2" fmla="*/ 15 w 294"/>
                            <a:gd name="T3" fmla="*/ 942 h 993"/>
                            <a:gd name="T4" fmla="*/ 30 w 294"/>
                            <a:gd name="T5" fmla="*/ 921 h 993"/>
                            <a:gd name="T6" fmla="*/ 51 w 294"/>
                            <a:gd name="T7" fmla="*/ 897 h 993"/>
                            <a:gd name="T8" fmla="*/ 66 w 294"/>
                            <a:gd name="T9" fmla="*/ 855 h 993"/>
                            <a:gd name="T10" fmla="*/ 78 w 294"/>
                            <a:gd name="T11" fmla="*/ 837 h 993"/>
                            <a:gd name="T12" fmla="*/ 84 w 294"/>
                            <a:gd name="T13" fmla="*/ 828 h 993"/>
                            <a:gd name="T14" fmla="*/ 108 w 294"/>
                            <a:gd name="T15" fmla="*/ 795 h 993"/>
                            <a:gd name="T16" fmla="*/ 129 w 294"/>
                            <a:gd name="T17" fmla="*/ 714 h 993"/>
                            <a:gd name="T18" fmla="*/ 147 w 294"/>
                            <a:gd name="T19" fmla="*/ 675 h 993"/>
                            <a:gd name="T20" fmla="*/ 162 w 294"/>
                            <a:gd name="T21" fmla="*/ 627 h 993"/>
                            <a:gd name="T22" fmla="*/ 204 w 294"/>
                            <a:gd name="T23" fmla="*/ 519 h 993"/>
                            <a:gd name="T24" fmla="*/ 141 w 294"/>
                            <a:gd name="T25" fmla="*/ 543 h 993"/>
                            <a:gd name="T26" fmla="*/ 99 w 294"/>
                            <a:gd name="T27" fmla="*/ 597 h 993"/>
                            <a:gd name="T28" fmla="*/ 81 w 294"/>
                            <a:gd name="T29" fmla="*/ 672 h 993"/>
                            <a:gd name="T30" fmla="*/ 69 w 294"/>
                            <a:gd name="T31" fmla="*/ 690 h 993"/>
                            <a:gd name="T32" fmla="*/ 78 w 294"/>
                            <a:gd name="T33" fmla="*/ 708 h 993"/>
                            <a:gd name="T34" fmla="*/ 45 w 294"/>
                            <a:gd name="T35" fmla="*/ 765 h 993"/>
                            <a:gd name="T36" fmla="*/ 42 w 294"/>
                            <a:gd name="T37" fmla="*/ 789 h 993"/>
                            <a:gd name="T38" fmla="*/ 39 w 294"/>
                            <a:gd name="T39" fmla="*/ 801 h 993"/>
                            <a:gd name="T40" fmla="*/ 15 w 294"/>
                            <a:gd name="T41" fmla="*/ 753 h 993"/>
                            <a:gd name="T42" fmla="*/ 51 w 294"/>
                            <a:gd name="T43" fmla="*/ 696 h 993"/>
                            <a:gd name="T44" fmla="*/ 69 w 294"/>
                            <a:gd name="T45" fmla="*/ 675 h 993"/>
                            <a:gd name="T46" fmla="*/ 114 w 294"/>
                            <a:gd name="T47" fmla="*/ 612 h 993"/>
                            <a:gd name="T48" fmla="*/ 129 w 294"/>
                            <a:gd name="T49" fmla="*/ 597 h 993"/>
                            <a:gd name="T50" fmla="*/ 141 w 294"/>
                            <a:gd name="T51" fmla="*/ 567 h 993"/>
                            <a:gd name="T52" fmla="*/ 153 w 294"/>
                            <a:gd name="T53" fmla="*/ 525 h 993"/>
                            <a:gd name="T54" fmla="*/ 168 w 294"/>
                            <a:gd name="T55" fmla="*/ 507 h 993"/>
                            <a:gd name="T56" fmla="*/ 174 w 294"/>
                            <a:gd name="T57" fmla="*/ 489 h 993"/>
                            <a:gd name="T58" fmla="*/ 180 w 294"/>
                            <a:gd name="T59" fmla="*/ 477 h 993"/>
                            <a:gd name="T60" fmla="*/ 210 w 294"/>
                            <a:gd name="T61" fmla="*/ 417 h 993"/>
                            <a:gd name="T62" fmla="*/ 225 w 294"/>
                            <a:gd name="T63" fmla="*/ 387 h 993"/>
                            <a:gd name="T64" fmla="*/ 231 w 294"/>
                            <a:gd name="T65" fmla="*/ 369 h 993"/>
                            <a:gd name="T66" fmla="*/ 234 w 294"/>
                            <a:gd name="T67" fmla="*/ 324 h 993"/>
                            <a:gd name="T68" fmla="*/ 246 w 294"/>
                            <a:gd name="T69" fmla="*/ 306 h 993"/>
                            <a:gd name="T70" fmla="*/ 252 w 294"/>
                            <a:gd name="T71" fmla="*/ 288 h 993"/>
                            <a:gd name="T72" fmla="*/ 261 w 294"/>
                            <a:gd name="T73" fmla="*/ 216 h 993"/>
                            <a:gd name="T74" fmla="*/ 279 w 294"/>
                            <a:gd name="T75" fmla="*/ 189 h 993"/>
                            <a:gd name="T76" fmla="*/ 261 w 294"/>
                            <a:gd name="T77" fmla="*/ 168 h 993"/>
                            <a:gd name="T78" fmla="*/ 282 w 294"/>
                            <a:gd name="T79" fmla="*/ 132 h 993"/>
                            <a:gd name="T80" fmla="*/ 294 w 294"/>
                            <a:gd name="T81" fmla="*/ 105 h 993"/>
                            <a:gd name="T82" fmla="*/ 279 w 294"/>
                            <a:gd name="T83" fmla="*/ 75 h 993"/>
                            <a:gd name="T84" fmla="*/ 288 w 294"/>
                            <a:gd name="T85" fmla="*/ 0 h 993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w 294"/>
                            <a:gd name="T130" fmla="*/ 0 h 993"/>
                            <a:gd name="T131" fmla="*/ 294 w 294"/>
                            <a:gd name="T132" fmla="*/ 993 h 993"/>
                          </a:gdLst>
                          <a:ahLst/>
                          <a:cxnLst>
                            <a:cxn ang="T86">
                              <a:pos x="T0" y="T1"/>
                            </a:cxn>
                            <a:cxn ang="T87">
                              <a:pos x="T2" y="T3"/>
                            </a:cxn>
                            <a:cxn ang="T88">
                              <a:pos x="T4" y="T5"/>
                            </a:cxn>
                            <a:cxn ang="T89">
                              <a:pos x="T6" y="T7"/>
                            </a:cxn>
                            <a:cxn ang="T90">
                              <a:pos x="T8" y="T9"/>
                            </a:cxn>
                            <a:cxn ang="T91">
                              <a:pos x="T10" y="T11"/>
                            </a:cxn>
                            <a:cxn ang="T92">
                              <a:pos x="T12" y="T13"/>
                            </a:cxn>
                            <a:cxn ang="T93">
                              <a:pos x="T14" y="T15"/>
                            </a:cxn>
                            <a:cxn ang="T94">
                              <a:pos x="T16" y="T17"/>
                            </a:cxn>
                            <a:cxn ang="T95">
                              <a:pos x="T18" y="T19"/>
                            </a:cxn>
                            <a:cxn ang="T96">
                              <a:pos x="T20" y="T21"/>
                            </a:cxn>
                            <a:cxn ang="T97">
                              <a:pos x="T22" y="T23"/>
                            </a:cxn>
                            <a:cxn ang="T98">
                              <a:pos x="T24" y="T25"/>
                            </a:cxn>
                            <a:cxn ang="T99">
                              <a:pos x="T26" y="T27"/>
                            </a:cxn>
                            <a:cxn ang="T100">
                              <a:pos x="T28" y="T29"/>
                            </a:cxn>
                            <a:cxn ang="T101">
                              <a:pos x="T30" y="T31"/>
                            </a:cxn>
                            <a:cxn ang="T102">
                              <a:pos x="T32" y="T33"/>
                            </a:cxn>
                            <a:cxn ang="T103">
                              <a:pos x="T34" y="T35"/>
                            </a:cxn>
                            <a:cxn ang="T104">
                              <a:pos x="T36" y="T37"/>
                            </a:cxn>
                            <a:cxn ang="T105">
                              <a:pos x="T38" y="T39"/>
                            </a:cxn>
                            <a:cxn ang="T106">
                              <a:pos x="T40" y="T41"/>
                            </a:cxn>
                            <a:cxn ang="T107">
                              <a:pos x="T42" y="T43"/>
                            </a:cxn>
                            <a:cxn ang="T108">
                              <a:pos x="T44" y="T45"/>
                            </a:cxn>
                            <a:cxn ang="T109">
                              <a:pos x="T46" y="T47"/>
                            </a:cxn>
                            <a:cxn ang="T110">
                              <a:pos x="T48" y="T49"/>
                            </a:cxn>
                            <a:cxn ang="T111">
                              <a:pos x="T50" y="T51"/>
                            </a:cxn>
                            <a:cxn ang="T112">
                              <a:pos x="T52" y="T53"/>
                            </a:cxn>
                            <a:cxn ang="T113">
                              <a:pos x="T54" y="T55"/>
                            </a:cxn>
                            <a:cxn ang="T114">
                              <a:pos x="T56" y="T57"/>
                            </a:cxn>
                            <a:cxn ang="T115">
                              <a:pos x="T58" y="T59"/>
                            </a:cxn>
                            <a:cxn ang="T116">
                              <a:pos x="T60" y="T61"/>
                            </a:cxn>
                            <a:cxn ang="T117">
                              <a:pos x="T62" y="T63"/>
                            </a:cxn>
                            <a:cxn ang="T118">
                              <a:pos x="T64" y="T65"/>
                            </a:cxn>
                            <a:cxn ang="T119">
                              <a:pos x="T66" y="T67"/>
                            </a:cxn>
                            <a:cxn ang="T120">
                              <a:pos x="T68" y="T69"/>
                            </a:cxn>
                            <a:cxn ang="T121">
                              <a:pos x="T70" y="T71"/>
                            </a:cxn>
                            <a:cxn ang="T122">
                              <a:pos x="T72" y="T73"/>
                            </a:cxn>
                            <a:cxn ang="T123">
                              <a:pos x="T74" y="T75"/>
                            </a:cxn>
                            <a:cxn ang="T124">
                              <a:pos x="T76" y="T77"/>
                            </a:cxn>
                            <a:cxn ang="T125">
                              <a:pos x="T78" y="T79"/>
                            </a:cxn>
                            <a:cxn ang="T126">
                              <a:pos x="T80" y="T81"/>
                            </a:cxn>
                            <a:cxn ang="T127">
                              <a:pos x="T82" y="T83"/>
                            </a:cxn>
                            <a:cxn ang="T128">
                              <a:pos x="T84" y="T85"/>
                            </a:cxn>
                          </a:cxnLst>
                          <a:rect l="T129" t="T130" r="T131" b="T132"/>
                          <a:pathLst>
                            <a:path w="294" h="993">
                              <a:moveTo>
                                <a:pt x="0" y="993"/>
                              </a:moveTo>
                              <a:cubicBezTo>
                                <a:pt x="5" y="973"/>
                                <a:pt x="0" y="957"/>
                                <a:pt x="15" y="942"/>
                              </a:cubicBezTo>
                              <a:cubicBezTo>
                                <a:pt x="22" y="921"/>
                                <a:pt x="15" y="926"/>
                                <a:pt x="30" y="921"/>
                              </a:cubicBezTo>
                              <a:cubicBezTo>
                                <a:pt x="34" y="908"/>
                                <a:pt x="43" y="907"/>
                                <a:pt x="51" y="897"/>
                              </a:cubicBezTo>
                              <a:cubicBezTo>
                                <a:pt x="61" y="885"/>
                                <a:pt x="62" y="869"/>
                                <a:pt x="66" y="855"/>
                              </a:cubicBezTo>
                              <a:cubicBezTo>
                                <a:pt x="68" y="848"/>
                                <a:pt x="74" y="843"/>
                                <a:pt x="78" y="837"/>
                              </a:cubicBezTo>
                              <a:cubicBezTo>
                                <a:pt x="80" y="834"/>
                                <a:pt x="84" y="828"/>
                                <a:pt x="84" y="828"/>
                              </a:cubicBezTo>
                              <a:cubicBezTo>
                                <a:pt x="88" y="811"/>
                                <a:pt x="90" y="801"/>
                                <a:pt x="108" y="795"/>
                              </a:cubicBezTo>
                              <a:cubicBezTo>
                                <a:pt x="117" y="769"/>
                                <a:pt x="122" y="741"/>
                                <a:pt x="129" y="714"/>
                              </a:cubicBezTo>
                              <a:cubicBezTo>
                                <a:pt x="134" y="696"/>
                                <a:pt x="132" y="685"/>
                                <a:pt x="147" y="675"/>
                              </a:cubicBezTo>
                              <a:cubicBezTo>
                                <a:pt x="152" y="659"/>
                                <a:pt x="158" y="643"/>
                                <a:pt x="162" y="627"/>
                              </a:cubicBezTo>
                              <a:cubicBezTo>
                                <a:pt x="164" y="594"/>
                                <a:pt x="162" y="526"/>
                                <a:pt x="204" y="519"/>
                              </a:cubicBezTo>
                              <a:cubicBezTo>
                                <a:pt x="176" y="513"/>
                                <a:pt x="163" y="528"/>
                                <a:pt x="141" y="543"/>
                              </a:cubicBezTo>
                              <a:cubicBezTo>
                                <a:pt x="128" y="562"/>
                                <a:pt x="112" y="578"/>
                                <a:pt x="99" y="597"/>
                              </a:cubicBezTo>
                              <a:cubicBezTo>
                                <a:pt x="97" y="634"/>
                                <a:pt x="96" y="645"/>
                                <a:pt x="81" y="672"/>
                              </a:cubicBezTo>
                              <a:cubicBezTo>
                                <a:pt x="77" y="678"/>
                                <a:pt x="71" y="683"/>
                                <a:pt x="69" y="690"/>
                              </a:cubicBezTo>
                              <a:cubicBezTo>
                                <a:pt x="67" y="696"/>
                                <a:pt x="78" y="708"/>
                                <a:pt x="78" y="708"/>
                              </a:cubicBezTo>
                              <a:cubicBezTo>
                                <a:pt x="75" y="732"/>
                                <a:pt x="58" y="745"/>
                                <a:pt x="45" y="765"/>
                              </a:cubicBezTo>
                              <a:cubicBezTo>
                                <a:pt x="44" y="773"/>
                                <a:pt x="43" y="781"/>
                                <a:pt x="42" y="789"/>
                              </a:cubicBezTo>
                              <a:cubicBezTo>
                                <a:pt x="41" y="793"/>
                                <a:pt x="41" y="805"/>
                                <a:pt x="39" y="801"/>
                              </a:cubicBezTo>
                              <a:cubicBezTo>
                                <a:pt x="34" y="789"/>
                                <a:pt x="18" y="766"/>
                                <a:pt x="15" y="753"/>
                              </a:cubicBezTo>
                              <a:cubicBezTo>
                                <a:pt x="17" y="731"/>
                                <a:pt x="36" y="713"/>
                                <a:pt x="51" y="696"/>
                              </a:cubicBezTo>
                              <a:cubicBezTo>
                                <a:pt x="60" y="686"/>
                                <a:pt x="63" y="687"/>
                                <a:pt x="69" y="675"/>
                              </a:cubicBezTo>
                              <a:cubicBezTo>
                                <a:pt x="80" y="653"/>
                                <a:pt x="93" y="626"/>
                                <a:pt x="114" y="612"/>
                              </a:cubicBezTo>
                              <a:cubicBezTo>
                                <a:pt x="118" y="606"/>
                                <a:pt x="125" y="603"/>
                                <a:pt x="129" y="597"/>
                              </a:cubicBezTo>
                              <a:cubicBezTo>
                                <a:pt x="135" y="589"/>
                                <a:pt x="135" y="576"/>
                                <a:pt x="141" y="567"/>
                              </a:cubicBezTo>
                              <a:cubicBezTo>
                                <a:pt x="143" y="556"/>
                                <a:pt x="145" y="533"/>
                                <a:pt x="153" y="525"/>
                              </a:cubicBezTo>
                              <a:cubicBezTo>
                                <a:pt x="159" y="519"/>
                                <a:pt x="165" y="515"/>
                                <a:pt x="168" y="507"/>
                              </a:cubicBezTo>
                              <a:cubicBezTo>
                                <a:pt x="171" y="501"/>
                                <a:pt x="171" y="495"/>
                                <a:pt x="174" y="489"/>
                              </a:cubicBezTo>
                              <a:cubicBezTo>
                                <a:pt x="176" y="485"/>
                                <a:pt x="178" y="481"/>
                                <a:pt x="180" y="477"/>
                              </a:cubicBezTo>
                              <a:cubicBezTo>
                                <a:pt x="183" y="444"/>
                                <a:pt x="199" y="449"/>
                                <a:pt x="210" y="417"/>
                              </a:cubicBezTo>
                              <a:cubicBezTo>
                                <a:pt x="216" y="419"/>
                                <a:pt x="221" y="389"/>
                                <a:pt x="225" y="387"/>
                              </a:cubicBezTo>
                              <a:cubicBezTo>
                                <a:pt x="230" y="384"/>
                                <a:pt x="231" y="369"/>
                                <a:pt x="231" y="369"/>
                              </a:cubicBezTo>
                              <a:cubicBezTo>
                                <a:pt x="232" y="354"/>
                                <a:pt x="231" y="339"/>
                                <a:pt x="234" y="324"/>
                              </a:cubicBezTo>
                              <a:cubicBezTo>
                                <a:pt x="236" y="317"/>
                                <a:pt x="244" y="313"/>
                                <a:pt x="246" y="306"/>
                              </a:cubicBezTo>
                              <a:cubicBezTo>
                                <a:pt x="248" y="300"/>
                                <a:pt x="252" y="288"/>
                                <a:pt x="252" y="288"/>
                              </a:cubicBezTo>
                              <a:cubicBezTo>
                                <a:pt x="245" y="268"/>
                                <a:pt x="250" y="235"/>
                                <a:pt x="261" y="216"/>
                              </a:cubicBezTo>
                              <a:cubicBezTo>
                                <a:pt x="266" y="207"/>
                                <a:pt x="279" y="189"/>
                                <a:pt x="279" y="189"/>
                              </a:cubicBezTo>
                              <a:cubicBezTo>
                                <a:pt x="274" y="174"/>
                                <a:pt x="266" y="183"/>
                                <a:pt x="261" y="168"/>
                              </a:cubicBezTo>
                              <a:cubicBezTo>
                                <a:pt x="265" y="152"/>
                                <a:pt x="268" y="142"/>
                                <a:pt x="282" y="132"/>
                              </a:cubicBezTo>
                              <a:cubicBezTo>
                                <a:pt x="289" y="111"/>
                                <a:pt x="284" y="119"/>
                                <a:pt x="294" y="105"/>
                              </a:cubicBezTo>
                              <a:cubicBezTo>
                                <a:pt x="282" y="97"/>
                                <a:pt x="283" y="88"/>
                                <a:pt x="279" y="75"/>
                              </a:cubicBezTo>
                              <a:cubicBezTo>
                                <a:pt x="285" y="6"/>
                                <a:pt x="278" y="30"/>
                                <a:pt x="288" y="0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1905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350" name="Freeform 128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31" y="1066"/>
                          <a:ext cx="432" cy="1986"/>
                        </a:xfrm>
                        <a:custGeom>
                          <a:avLst/>
                          <a:gdLst>
                            <a:gd name="T0" fmla="*/ 427 w 432"/>
                            <a:gd name="T1" fmla="*/ 1986 h 1986"/>
                            <a:gd name="T2" fmla="*/ 412 w 432"/>
                            <a:gd name="T3" fmla="*/ 1950 h 1986"/>
                            <a:gd name="T4" fmla="*/ 325 w 432"/>
                            <a:gd name="T5" fmla="*/ 1866 h 1986"/>
                            <a:gd name="T6" fmla="*/ 343 w 432"/>
                            <a:gd name="T7" fmla="*/ 1863 h 1986"/>
                            <a:gd name="T8" fmla="*/ 325 w 432"/>
                            <a:gd name="T9" fmla="*/ 1836 h 1986"/>
                            <a:gd name="T10" fmla="*/ 307 w 432"/>
                            <a:gd name="T11" fmla="*/ 1809 h 1986"/>
                            <a:gd name="T12" fmla="*/ 262 w 432"/>
                            <a:gd name="T13" fmla="*/ 1761 h 1986"/>
                            <a:gd name="T14" fmla="*/ 193 w 432"/>
                            <a:gd name="T15" fmla="*/ 1710 h 1986"/>
                            <a:gd name="T16" fmla="*/ 163 w 432"/>
                            <a:gd name="T17" fmla="*/ 1647 h 1986"/>
                            <a:gd name="T18" fmla="*/ 151 w 432"/>
                            <a:gd name="T19" fmla="*/ 1608 h 1986"/>
                            <a:gd name="T20" fmla="*/ 133 w 432"/>
                            <a:gd name="T21" fmla="*/ 1590 h 1986"/>
                            <a:gd name="T22" fmla="*/ 112 w 432"/>
                            <a:gd name="T23" fmla="*/ 1524 h 1986"/>
                            <a:gd name="T24" fmla="*/ 142 w 432"/>
                            <a:gd name="T25" fmla="*/ 1530 h 1986"/>
                            <a:gd name="T26" fmla="*/ 163 w 432"/>
                            <a:gd name="T27" fmla="*/ 1575 h 1986"/>
                            <a:gd name="T28" fmla="*/ 190 w 432"/>
                            <a:gd name="T29" fmla="*/ 1593 h 1986"/>
                            <a:gd name="T30" fmla="*/ 199 w 432"/>
                            <a:gd name="T31" fmla="*/ 1599 h 1986"/>
                            <a:gd name="T32" fmla="*/ 217 w 432"/>
                            <a:gd name="T33" fmla="*/ 1623 h 1986"/>
                            <a:gd name="T34" fmla="*/ 247 w 432"/>
                            <a:gd name="T35" fmla="*/ 1671 h 1986"/>
                            <a:gd name="T36" fmla="*/ 274 w 432"/>
                            <a:gd name="T37" fmla="*/ 1719 h 1986"/>
                            <a:gd name="T38" fmla="*/ 304 w 432"/>
                            <a:gd name="T39" fmla="*/ 1755 h 1986"/>
                            <a:gd name="T40" fmla="*/ 316 w 432"/>
                            <a:gd name="T41" fmla="*/ 1734 h 1986"/>
                            <a:gd name="T42" fmla="*/ 286 w 432"/>
                            <a:gd name="T43" fmla="*/ 1704 h 1986"/>
                            <a:gd name="T44" fmla="*/ 253 w 432"/>
                            <a:gd name="T45" fmla="*/ 1659 h 1986"/>
                            <a:gd name="T46" fmla="*/ 223 w 432"/>
                            <a:gd name="T47" fmla="*/ 1620 h 1986"/>
                            <a:gd name="T48" fmla="*/ 193 w 432"/>
                            <a:gd name="T49" fmla="*/ 1581 h 1986"/>
                            <a:gd name="T50" fmla="*/ 145 w 432"/>
                            <a:gd name="T51" fmla="*/ 1530 h 1986"/>
                            <a:gd name="T52" fmla="*/ 130 w 432"/>
                            <a:gd name="T53" fmla="*/ 1500 h 1986"/>
                            <a:gd name="T54" fmla="*/ 103 w 432"/>
                            <a:gd name="T55" fmla="*/ 1470 h 1986"/>
                            <a:gd name="T56" fmla="*/ 82 w 432"/>
                            <a:gd name="T57" fmla="*/ 1425 h 1986"/>
                            <a:gd name="T58" fmla="*/ 71 w 432"/>
                            <a:gd name="T59" fmla="*/ 1330 h 1986"/>
                            <a:gd name="T60" fmla="*/ 46 w 432"/>
                            <a:gd name="T61" fmla="*/ 1239 h 1986"/>
                            <a:gd name="T62" fmla="*/ 22 w 432"/>
                            <a:gd name="T63" fmla="*/ 1182 h 1986"/>
                            <a:gd name="T64" fmla="*/ 25 w 432"/>
                            <a:gd name="T65" fmla="*/ 1104 h 1986"/>
                            <a:gd name="T66" fmla="*/ 16 w 432"/>
                            <a:gd name="T67" fmla="*/ 1062 h 1986"/>
                            <a:gd name="T68" fmla="*/ 16 w 432"/>
                            <a:gd name="T69" fmla="*/ 1014 h 1986"/>
                            <a:gd name="T70" fmla="*/ 31 w 432"/>
                            <a:gd name="T71" fmla="*/ 951 h 1986"/>
                            <a:gd name="T72" fmla="*/ 1 w 432"/>
                            <a:gd name="T73" fmla="*/ 837 h 1986"/>
                            <a:gd name="T74" fmla="*/ 22 w 432"/>
                            <a:gd name="T75" fmla="*/ 777 h 1986"/>
                            <a:gd name="T76" fmla="*/ 25 w 432"/>
                            <a:gd name="T77" fmla="*/ 723 h 1986"/>
                            <a:gd name="T78" fmla="*/ 22 w 432"/>
                            <a:gd name="T79" fmla="*/ 621 h 1986"/>
                            <a:gd name="T80" fmla="*/ 40 w 432"/>
                            <a:gd name="T81" fmla="*/ 540 h 1986"/>
                            <a:gd name="T82" fmla="*/ 58 w 432"/>
                            <a:gd name="T83" fmla="*/ 447 h 1986"/>
                            <a:gd name="T84" fmla="*/ 82 w 432"/>
                            <a:gd name="T85" fmla="*/ 363 h 1986"/>
                            <a:gd name="T86" fmla="*/ 94 w 432"/>
                            <a:gd name="T87" fmla="*/ 336 h 1986"/>
                            <a:gd name="T88" fmla="*/ 97 w 432"/>
                            <a:gd name="T89" fmla="*/ 327 h 1986"/>
                            <a:gd name="T90" fmla="*/ 100 w 432"/>
                            <a:gd name="T91" fmla="*/ 291 h 1986"/>
                            <a:gd name="T92" fmla="*/ 148 w 432"/>
                            <a:gd name="T93" fmla="*/ 279 h 1986"/>
                            <a:gd name="T94" fmla="*/ 139 w 432"/>
                            <a:gd name="T95" fmla="*/ 222 h 1986"/>
                            <a:gd name="T96" fmla="*/ 136 w 432"/>
                            <a:gd name="T97" fmla="*/ 213 h 1986"/>
                            <a:gd name="T98" fmla="*/ 172 w 432"/>
                            <a:gd name="T99" fmla="*/ 195 h 1986"/>
                            <a:gd name="T100" fmla="*/ 211 w 432"/>
                            <a:gd name="T101" fmla="*/ 120 h 1986"/>
                            <a:gd name="T102" fmla="*/ 229 w 432"/>
                            <a:gd name="T103" fmla="*/ 129 h 1986"/>
                            <a:gd name="T104" fmla="*/ 235 w 432"/>
                            <a:gd name="T105" fmla="*/ 81 h 1986"/>
                            <a:gd name="T106" fmla="*/ 265 w 432"/>
                            <a:gd name="T107" fmla="*/ 0 h 1986"/>
                            <a:gd name="T108" fmla="*/ 280 w 432"/>
                            <a:gd name="T109" fmla="*/ 39 h 1986"/>
                            <a:gd name="T110" fmla="*/ 292 w 432"/>
                            <a:gd name="T111" fmla="*/ 123 h 198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60000 65536"/>
                            <a:gd name="T166" fmla="*/ 0 60000 65536"/>
                            <a:gd name="T167" fmla="*/ 0 60000 65536"/>
                            <a:gd name="T168" fmla="*/ 0 w 432"/>
                            <a:gd name="T169" fmla="*/ 0 h 1986"/>
                            <a:gd name="T170" fmla="*/ 432 w 432"/>
                            <a:gd name="T171" fmla="*/ 1986 h 1986"/>
                          </a:gdLst>
                          <a:ahLst/>
                          <a:cxnLst>
                            <a:cxn ang="T112">
                              <a:pos x="T0" y="T1"/>
                            </a:cxn>
                            <a:cxn ang="T113">
                              <a:pos x="T2" y="T3"/>
                            </a:cxn>
                            <a:cxn ang="T114">
                              <a:pos x="T4" y="T5"/>
                            </a:cxn>
                            <a:cxn ang="T115">
                              <a:pos x="T6" y="T7"/>
                            </a:cxn>
                            <a:cxn ang="T116">
                              <a:pos x="T8" y="T9"/>
                            </a:cxn>
                            <a:cxn ang="T117">
                              <a:pos x="T10" y="T11"/>
                            </a:cxn>
                            <a:cxn ang="T118">
                              <a:pos x="T12" y="T13"/>
                            </a:cxn>
                            <a:cxn ang="T119">
                              <a:pos x="T14" y="T15"/>
                            </a:cxn>
                            <a:cxn ang="T120">
                              <a:pos x="T16" y="T17"/>
                            </a:cxn>
                            <a:cxn ang="T121">
                              <a:pos x="T18" y="T19"/>
                            </a:cxn>
                            <a:cxn ang="T122">
                              <a:pos x="T20" y="T21"/>
                            </a:cxn>
                            <a:cxn ang="T123">
                              <a:pos x="T22" y="T23"/>
                            </a:cxn>
                            <a:cxn ang="T124">
                              <a:pos x="T24" y="T25"/>
                            </a:cxn>
                            <a:cxn ang="T125">
                              <a:pos x="T26" y="T27"/>
                            </a:cxn>
                            <a:cxn ang="T126">
                              <a:pos x="T28" y="T29"/>
                            </a:cxn>
                            <a:cxn ang="T127">
                              <a:pos x="T30" y="T31"/>
                            </a:cxn>
                            <a:cxn ang="T128">
                              <a:pos x="T32" y="T33"/>
                            </a:cxn>
                            <a:cxn ang="T129">
                              <a:pos x="T34" y="T35"/>
                            </a:cxn>
                            <a:cxn ang="T130">
                              <a:pos x="T36" y="T37"/>
                            </a:cxn>
                            <a:cxn ang="T131">
                              <a:pos x="T38" y="T39"/>
                            </a:cxn>
                            <a:cxn ang="T132">
                              <a:pos x="T40" y="T41"/>
                            </a:cxn>
                            <a:cxn ang="T133">
                              <a:pos x="T42" y="T43"/>
                            </a:cxn>
                            <a:cxn ang="T134">
                              <a:pos x="T44" y="T45"/>
                            </a:cxn>
                            <a:cxn ang="T135">
                              <a:pos x="T46" y="T47"/>
                            </a:cxn>
                            <a:cxn ang="T136">
                              <a:pos x="T48" y="T49"/>
                            </a:cxn>
                            <a:cxn ang="T137">
                              <a:pos x="T50" y="T51"/>
                            </a:cxn>
                            <a:cxn ang="T138">
                              <a:pos x="T52" y="T53"/>
                            </a:cxn>
                            <a:cxn ang="T139">
                              <a:pos x="T54" y="T55"/>
                            </a:cxn>
                            <a:cxn ang="T140">
                              <a:pos x="T56" y="T57"/>
                            </a:cxn>
                            <a:cxn ang="T141">
                              <a:pos x="T58" y="T59"/>
                            </a:cxn>
                            <a:cxn ang="T142">
                              <a:pos x="T60" y="T61"/>
                            </a:cxn>
                            <a:cxn ang="T143">
                              <a:pos x="T62" y="T63"/>
                            </a:cxn>
                            <a:cxn ang="T144">
                              <a:pos x="T64" y="T65"/>
                            </a:cxn>
                            <a:cxn ang="T145">
                              <a:pos x="T66" y="T67"/>
                            </a:cxn>
                            <a:cxn ang="T146">
                              <a:pos x="T68" y="T69"/>
                            </a:cxn>
                            <a:cxn ang="T147">
                              <a:pos x="T70" y="T71"/>
                            </a:cxn>
                            <a:cxn ang="T148">
                              <a:pos x="T72" y="T73"/>
                            </a:cxn>
                            <a:cxn ang="T149">
                              <a:pos x="T74" y="T75"/>
                            </a:cxn>
                            <a:cxn ang="T150">
                              <a:pos x="T76" y="T77"/>
                            </a:cxn>
                            <a:cxn ang="T151">
                              <a:pos x="T78" y="T79"/>
                            </a:cxn>
                            <a:cxn ang="T152">
                              <a:pos x="T80" y="T81"/>
                            </a:cxn>
                            <a:cxn ang="T153">
                              <a:pos x="T82" y="T83"/>
                            </a:cxn>
                            <a:cxn ang="T154">
                              <a:pos x="T84" y="T85"/>
                            </a:cxn>
                            <a:cxn ang="T155">
                              <a:pos x="T86" y="T87"/>
                            </a:cxn>
                            <a:cxn ang="T156">
                              <a:pos x="T88" y="T89"/>
                            </a:cxn>
                            <a:cxn ang="T157">
                              <a:pos x="T90" y="T91"/>
                            </a:cxn>
                            <a:cxn ang="T158">
                              <a:pos x="T92" y="T93"/>
                            </a:cxn>
                            <a:cxn ang="T159">
                              <a:pos x="T94" y="T95"/>
                            </a:cxn>
                            <a:cxn ang="T160">
                              <a:pos x="T96" y="T97"/>
                            </a:cxn>
                            <a:cxn ang="T161">
                              <a:pos x="T98" y="T99"/>
                            </a:cxn>
                            <a:cxn ang="T162">
                              <a:pos x="T100" y="T101"/>
                            </a:cxn>
                            <a:cxn ang="T163">
                              <a:pos x="T102" y="T103"/>
                            </a:cxn>
                            <a:cxn ang="T164">
                              <a:pos x="T104" y="T105"/>
                            </a:cxn>
                            <a:cxn ang="T165">
                              <a:pos x="T106" y="T107"/>
                            </a:cxn>
                            <a:cxn ang="T166">
                              <a:pos x="T108" y="T109"/>
                            </a:cxn>
                            <a:cxn ang="T167">
                              <a:pos x="T110" y="T111"/>
                            </a:cxn>
                          </a:cxnLst>
                          <a:rect l="T168" t="T169" r="T170" b="T171"/>
                          <a:pathLst>
                            <a:path w="432" h="1986">
                              <a:moveTo>
                                <a:pt x="427" y="1986"/>
                              </a:moveTo>
                              <a:cubicBezTo>
                                <a:pt x="432" y="1970"/>
                                <a:pt x="423" y="1961"/>
                                <a:pt x="412" y="1950"/>
                              </a:cubicBezTo>
                              <a:cubicBezTo>
                                <a:pt x="405" y="1899"/>
                                <a:pt x="355" y="1896"/>
                                <a:pt x="325" y="1866"/>
                              </a:cubicBezTo>
                              <a:cubicBezTo>
                                <a:pt x="331" y="1865"/>
                                <a:pt x="339" y="1867"/>
                                <a:pt x="343" y="1863"/>
                              </a:cubicBezTo>
                              <a:cubicBezTo>
                                <a:pt x="352" y="1854"/>
                                <a:pt x="328" y="1838"/>
                                <a:pt x="325" y="1836"/>
                              </a:cubicBezTo>
                              <a:cubicBezTo>
                                <a:pt x="319" y="1824"/>
                                <a:pt x="320" y="1813"/>
                                <a:pt x="307" y="1809"/>
                              </a:cubicBezTo>
                              <a:cubicBezTo>
                                <a:pt x="287" y="1789"/>
                                <a:pt x="297" y="1773"/>
                                <a:pt x="262" y="1761"/>
                              </a:cubicBezTo>
                              <a:cubicBezTo>
                                <a:pt x="234" y="1740"/>
                                <a:pt x="229" y="1716"/>
                                <a:pt x="193" y="1710"/>
                              </a:cubicBezTo>
                              <a:cubicBezTo>
                                <a:pt x="188" y="1691"/>
                                <a:pt x="174" y="1663"/>
                                <a:pt x="163" y="1647"/>
                              </a:cubicBezTo>
                              <a:cubicBezTo>
                                <a:pt x="161" y="1635"/>
                                <a:pt x="159" y="1618"/>
                                <a:pt x="151" y="1608"/>
                              </a:cubicBezTo>
                              <a:cubicBezTo>
                                <a:pt x="146" y="1601"/>
                                <a:pt x="133" y="1590"/>
                                <a:pt x="133" y="1590"/>
                              </a:cubicBezTo>
                              <a:cubicBezTo>
                                <a:pt x="138" y="1565"/>
                                <a:pt x="130" y="1542"/>
                                <a:pt x="112" y="1524"/>
                              </a:cubicBezTo>
                              <a:cubicBezTo>
                                <a:pt x="125" y="1520"/>
                                <a:pt x="131" y="1523"/>
                                <a:pt x="142" y="1530"/>
                              </a:cubicBezTo>
                              <a:cubicBezTo>
                                <a:pt x="151" y="1543"/>
                                <a:pt x="151" y="1564"/>
                                <a:pt x="163" y="1575"/>
                              </a:cubicBezTo>
                              <a:cubicBezTo>
                                <a:pt x="171" y="1582"/>
                                <a:pt x="181" y="1587"/>
                                <a:pt x="190" y="1593"/>
                              </a:cubicBezTo>
                              <a:cubicBezTo>
                                <a:pt x="193" y="1595"/>
                                <a:pt x="199" y="1599"/>
                                <a:pt x="199" y="1599"/>
                              </a:cubicBezTo>
                              <a:cubicBezTo>
                                <a:pt x="203" y="1616"/>
                                <a:pt x="209" y="1609"/>
                                <a:pt x="217" y="1623"/>
                              </a:cubicBezTo>
                              <a:cubicBezTo>
                                <a:pt x="228" y="1642"/>
                                <a:pt x="224" y="1663"/>
                                <a:pt x="247" y="1671"/>
                              </a:cubicBezTo>
                              <a:cubicBezTo>
                                <a:pt x="252" y="1687"/>
                                <a:pt x="264" y="1705"/>
                                <a:pt x="274" y="1719"/>
                              </a:cubicBezTo>
                              <a:cubicBezTo>
                                <a:pt x="279" y="1742"/>
                                <a:pt x="286" y="1743"/>
                                <a:pt x="304" y="1755"/>
                              </a:cubicBezTo>
                              <a:cubicBezTo>
                                <a:pt x="339" y="1751"/>
                                <a:pt x="334" y="1752"/>
                                <a:pt x="316" y="1734"/>
                              </a:cubicBezTo>
                              <a:cubicBezTo>
                                <a:pt x="311" y="1718"/>
                                <a:pt x="295" y="1717"/>
                                <a:pt x="286" y="1704"/>
                              </a:cubicBezTo>
                              <a:cubicBezTo>
                                <a:pt x="275" y="1689"/>
                                <a:pt x="266" y="1672"/>
                                <a:pt x="253" y="1659"/>
                              </a:cubicBezTo>
                              <a:cubicBezTo>
                                <a:pt x="250" y="1650"/>
                                <a:pt x="231" y="1625"/>
                                <a:pt x="223" y="1620"/>
                              </a:cubicBezTo>
                              <a:cubicBezTo>
                                <a:pt x="216" y="1609"/>
                                <a:pt x="205" y="1585"/>
                                <a:pt x="193" y="1581"/>
                              </a:cubicBezTo>
                              <a:cubicBezTo>
                                <a:pt x="178" y="1566"/>
                                <a:pt x="163" y="1542"/>
                                <a:pt x="145" y="1530"/>
                              </a:cubicBezTo>
                              <a:cubicBezTo>
                                <a:pt x="137" y="1507"/>
                                <a:pt x="143" y="1517"/>
                                <a:pt x="130" y="1500"/>
                              </a:cubicBezTo>
                              <a:cubicBezTo>
                                <a:pt x="126" y="1488"/>
                                <a:pt x="114" y="1477"/>
                                <a:pt x="103" y="1470"/>
                              </a:cubicBezTo>
                              <a:cubicBezTo>
                                <a:pt x="98" y="1454"/>
                                <a:pt x="87" y="1441"/>
                                <a:pt x="82" y="1425"/>
                              </a:cubicBezTo>
                              <a:cubicBezTo>
                                <a:pt x="92" y="1354"/>
                                <a:pt x="60" y="1401"/>
                                <a:pt x="71" y="1330"/>
                              </a:cubicBezTo>
                              <a:cubicBezTo>
                                <a:pt x="65" y="1299"/>
                                <a:pt x="56" y="1263"/>
                                <a:pt x="46" y="1239"/>
                              </a:cubicBezTo>
                              <a:cubicBezTo>
                                <a:pt x="43" y="1232"/>
                                <a:pt x="25" y="1204"/>
                                <a:pt x="22" y="1182"/>
                              </a:cubicBezTo>
                              <a:cubicBezTo>
                                <a:pt x="19" y="1160"/>
                                <a:pt x="26" y="1124"/>
                                <a:pt x="25" y="1104"/>
                              </a:cubicBezTo>
                              <a:cubicBezTo>
                                <a:pt x="20" y="1086"/>
                                <a:pt x="23" y="1084"/>
                                <a:pt x="16" y="1062"/>
                              </a:cubicBezTo>
                              <a:cubicBezTo>
                                <a:pt x="15" y="1059"/>
                                <a:pt x="16" y="1014"/>
                                <a:pt x="16" y="1014"/>
                              </a:cubicBezTo>
                              <a:cubicBezTo>
                                <a:pt x="23" y="986"/>
                                <a:pt x="38" y="978"/>
                                <a:pt x="31" y="951"/>
                              </a:cubicBezTo>
                              <a:cubicBezTo>
                                <a:pt x="21" y="913"/>
                                <a:pt x="11" y="875"/>
                                <a:pt x="1" y="837"/>
                              </a:cubicBezTo>
                              <a:cubicBezTo>
                                <a:pt x="0" y="808"/>
                                <a:pt x="18" y="796"/>
                                <a:pt x="22" y="777"/>
                              </a:cubicBezTo>
                              <a:cubicBezTo>
                                <a:pt x="19" y="758"/>
                                <a:pt x="20" y="742"/>
                                <a:pt x="25" y="723"/>
                              </a:cubicBezTo>
                              <a:cubicBezTo>
                                <a:pt x="24" y="689"/>
                                <a:pt x="22" y="655"/>
                                <a:pt x="22" y="621"/>
                              </a:cubicBezTo>
                              <a:cubicBezTo>
                                <a:pt x="22" y="594"/>
                                <a:pt x="34" y="566"/>
                                <a:pt x="40" y="540"/>
                              </a:cubicBezTo>
                              <a:cubicBezTo>
                                <a:pt x="48" y="509"/>
                                <a:pt x="51" y="478"/>
                                <a:pt x="58" y="447"/>
                              </a:cubicBezTo>
                              <a:cubicBezTo>
                                <a:pt x="64" y="419"/>
                                <a:pt x="73" y="391"/>
                                <a:pt x="82" y="363"/>
                              </a:cubicBezTo>
                              <a:cubicBezTo>
                                <a:pt x="85" y="354"/>
                                <a:pt x="91" y="345"/>
                                <a:pt x="94" y="336"/>
                              </a:cubicBezTo>
                              <a:cubicBezTo>
                                <a:pt x="95" y="333"/>
                                <a:pt x="97" y="327"/>
                                <a:pt x="97" y="327"/>
                              </a:cubicBezTo>
                              <a:cubicBezTo>
                                <a:pt x="98" y="315"/>
                                <a:pt x="91" y="299"/>
                                <a:pt x="100" y="291"/>
                              </a:cubicBezTo>
                              <a:cubicBezTo>
                                <a:pt x="165" y="239"/>
                                <a:pt x="137" y="313"/>
                                <a:pt x="148" y="279"/>
                              </a:cubicBezTo>
                              <a:cubicBezTo>
                                <a:pt x="151" y="258"/>
                                <a:pt x="155" y="238"/>
                                <a:pt x="139" y="222"/>
                              </a:cubicBezTo>
                              <a:cubicBezTo>
                                <a:pt x="138" y="219"/>
                                <a:pt x="135" y="216"/>
                                <a:pt x="136" y="213"/>
                              </a:cubicBezTo>
                              <a:cubicBezTo>
                                <a:pt x="139" y="206"/>
                                <a:pt x="165" y="197"/>
                                <a:pt x="172" y="195"/>
                              </a:cubicBezTo>
                              <a:cubicBezTo>
                                <a:pt x="178" y="177"/>
                                <a:pt x="194" y="126"/>
                                <a:pt x="211" y="120"/>
                              </a:cubicBezTo>
                              <a:cubicBezTo>
                                <a:pt x="217" y="122"/>
                                <a:pt x="226" y="135"/>
                                <a:pt x="229" y="129"/>
                              </a:cubicBezTo>
                              <a:cubicBezTo>
                                <a:pt x="236" y="115"/>
                                <a:pt x="230" y="96"/>
                                <a:pt x="235" y="81"/>
                              </a:cubicBezTo>
                              <a:cubicBezTo>
                                <a:pt x="243" y="54"/>
                                <a:pt x="249" y="24"/>
                                <a:pt x="265" y="0"/>
                              </a:cubicBezTo>
                              <a:cubicBezTo>
                                <a:pt x="280" y="10"/>
                                <a:pt x="278" y="19"/>
                                <a:pt x="280" y="39"/>
                              </a:cubicBezTo>
                              <a:cubicBezTo>
                                <a:pt x="283" y="66"/>
                                <a:pt x="292" y="97"/>
                                <a:pt x="292" y="123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351" name="AutoShape 12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9600000" flipH="1">
                          <a:off x="2726" y="885"/>
                          <a:ext cx="45" cy="181"/>
                        </a:xfrm>
                        <a:prstGeom prst="lightningBolt">
                          <a:avLst/>
                        </a:prstGeom>
                        <a:solidFill>
                          <a:srgbClr val="ECD846"/>
                        </a:solidFill>
                        <a:ln w="9525">
                          <a:solidFill>
                            <a:srgbClr val="CC99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345" name="Freeform 1289"/>
                    <p:cNvSpPr>
                      <a:spLocks/>
                    </p:cNvSpPr>
                    <p:nvPr/>
                  </p:nvSpPr>
                  <p:spPr bwMode="auto">
                    <a:xfrm>
                      <a:off x="2860" y="2504"/>
                      <a:ext cx="185" cy="280"/>
                    </a:xfrm>
                    <a:custGeom>
                      <a:avLst/>
                      <a:gdLst>
                        <a:gd name="T0" fmla="*/ 180 w 185"/>
                        <a:gd name="T1" fmla="*/ 0 h 280"/>
                        <a:gd name="T2" fmla="*/ 172 w 185"/>
                        <a:gd name="T3" fmla="*/ 24 h 280"/>
                        <a:gd name="T4" fmla="*/ 148 w 185"/>
                        <a:gd name="T5" fmla="*/ 32 h 280"/>
                        <a:gd name="T6" fmla="*/ 100 w 185"/>
                        <a:gd name="T7" fmla="*/ 120 h 280"/>
                        <a:gd name="T8" fmla="*/ 44 w 185"/>
                        <a:gd name="T9" fmla="*/ 192 h 280"/>
                        <a:gd name="T10" fmla="*/ 36 w 185"/>
                        <a:gd name="T11" fmla="*/ 216 h 280"/>
                        <a:gd name="T12" fmla="*/ 12 w 185"/>
                        <a:gd name="T13" fmla="*/ 224 h 280"/>
                        <a:gd name="T14" fmla="*/ 44 w 185"/>
                        <a:gd name="T15" fmla="*/ 280 h 280"/>
                        <a:gd name="T16" fmla="*/ 108 w 185"/>
                        <a:gd name="T17" fmla="*/ 200 h 280"/>
                        <a:gd name="T18" fmla="*/ 140 w 185"/>
                        <a:gd name="T19" fmla="*/ 176 h 280"/>
                        <a:gd name="T20" fmla="*/ 164 w 185"/>
                        <a:gd name="T21" fmla="*/ 152 h 280"/>
                        <a:gd name="T22" fmla="*/ 164 w 185"/>
                        <a:gd name="T23" fmla="*/ 56 h 280"/>
                        <a:gd name="T24" fmla="*/ 164 w 185"/>
                        <a:gd name="T25" fmla="*/ 56 h 280"/>
                        <a:gd name="T26" fmla="*/ 180 w 185"/>
                        <a:gd name="T27" fmla="*/ 0 h 280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185"/>
                        <a:gd name="T43" fmla="*/ 0 h 280"/>
                        <a:gd name="T44" fmla="*/ 185 w 185"/>
                        <a:gd name="T45" fmla="*/ 280 h 280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185" h="280">
                          <a:moveTo>
                            <a:pt x="180" y="0"/>
                          </a:moveTo>
                          <a:cubicBezTo>
                            <a:pt x="177" y="8"/>
                            <a:pt x="178" y="18"/>
                            <a:pt x="172" y="24"/>
                          </a:cubicBezTo>
                          <a:cubicBezTo>
                            <a:pt x="166" y="30"/>
                            <a:pt x="153" y="25"/>
                            <a:pt x="148" y="32"/>
                          </a:cubicBezTo>
                          <a:cubicBezTo>
                            <a:pt x="112" y="82"/>
                            <a:pt x="150" y="87"/>
                            <a:pt x="100" y="120"/>
                          </a:cubicBezTo>
                          <a:cubicBezTo>
                            <a:pt x="90" y="149"/>
                            <a:pt x="44" y="192"/>
                            <a:pt x="44" y="192"/>
                          </a:cubicBezTo>
                          <a:cubicBezTo>
                            <a:pt x="41" y="200"/>
                            <a:pt x="42" y="210"/>
                            <a:pt x="36" y="216"/>
                          </a:cubicBezTo>
                          <a:cubicBezTo>
                            <a:pt x="30" y="222"/>
                            <a:pt x="15" y="216"/>
                            <a:pt x="12" y="224"/>
                          </a:cubicBezTo>
                          <a:cubicBezTo>
                            <a:pt x="0" y="259"/>
                            <a:pt x="24" y="267"/>
                            <a:pt x="44" y="280"/>
                          </a:cubicBezTo>
                          <a:cubicBezTo>
                            <a:pt x="89" y="265"/>
                            <a:pt x="93" y="245"/>
                            <a:pt x="108" y="200"/>
                          </a:cubicBezTo>
                          <a:cubicBezTo>
                            <a:pt x="112" y="187"/>
                            <a:pt x="130" y="185"/>
                            <a:pt x="140" y="176"/>
                          </a:cubicBezTo>
                          <a:cubicBezTo>
                            <a:pt x="149" y="169"/>
                            <a:pt x="156" y="160"/>
                            <a:pt x="164" y="152"/>
                          </a:cubicBezTo>
                          <a:cubicBezTo>
                            <a:pt x="185" y="88"/>
                            <a:pt x="185" y="120"/>
                            <a:pt x="164" y="56"/>
                          </a:cubicBezTo>
                          <a:cubicBezTo>
                            <a:pt x="169" y="37"/>
                            <a:pt x="175" y="19"/>
                            <a:pt x="180" y="0"/>
                          </a:cubicBezTo>
                          <a:close/>
                        </a:path>
                      </a:pathLst>
                    </a:custGeom>
                    <a:solidFill>
                      <a:srgbClr val="ECD846"/>
                    </a:solidFill>
                    <a:ln w="9525">
                      <a:solidFill>
                        <a:srgbClr val="CC99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914400">
                        <a:defRPr/>
                      </a:pPr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sp>
                <p:nvSpPr>
                  <p:cNvPr id="1343" name="Freeform 1342"/>
                  <p:cNvSpPr/>
                  <p:nvPr/>
                </p:nvSpPr>
                <p:spPr>
                  <a:xfrm>
                    <a:off x="3622876" y="1608881"/>
                    <a:ext cx="476041" cy="544010"/>
                  </a:xfrm>
                  <a:custGeom>
                    <a:avLst/>
                    <a:gdLst>
                      <a:gd name="connsiteX0" fmla="*/ 335666 w 476041"/>
                      <a:gd name="connsiteY0" fmla="*/ 416689 h 544010"/>
                      <a:gd name="connsiteX1" fmla="*/ 335666 w 476041"/>
                      <a:gd name="connsiteY1" fmla="*/ 416689 h 544010"/>
                      <a:gd name="connsiteX2" fmla="*/ 416689 w 476041"/>
                      <a:gd name="connsiteY2" fmla="*/ 532435 h 544010"/>
                      <a:gd name="connsiteX3" fmla="*/ 451413 w 476041"/>
                      <a:gd name="connsiteY3" fmla="*/ 544010 h 544010"/>
                      <a:gd name="connsiteX4" fmla="*/ 451413 w 476041"/>
                      <a:gd name="connsiteY4" fmla="*/ 370390 h 544010"/>
                      <a:gd name="connsiteX5" fmla="*/ 428263 w 476041"/>
                      <a:gd name="connsiteY5" fmla="*/ 347241 h 544010"/>
                      <a:gd name="connsiteX6" fmla="*/ 393539 w 476041"/>
                      <a:gd name="connsiteY6" fmla="*/ 335666 h 544010"/>
                      <a:gd name="connsiteX7" fmla="*/ 347240 w 476041"/>
                      <a:gd name="connsiteY7" fmla="*/ 289367 h 544010"/>
                      <a:gd name="connsiteX8" fmla="*/ 289367 w 476041"/>
                      <a:gd name="connsiteY8" fmla="*/ 243068 h 544010"/>
                      <a:gd name="connsiteX9" fmla="*/ 266218 w 476041"/>
                      <a:gd name="connsiteY9" fmla="*/ 208344 h 544010"/>
                      <a:gd name="connsiteX10" fmla="*/ 208344 w 476041"/>
                      <a:gd name="connsiteY10" fmla="*/ 162046 h 544010"/>
                      <a:gd name="connsiteX11" fmla="*/ 138896 w 476041"/>
                      <a:gd name="connsiteY11" fmla="*/ 115747 h 544010"/>
                      <a:gd name="connsiteX12" fmla="*/ 115747 w 476041"/>
                      <a:gd name="connsiteY12" fmla="*/ 81023 h 544010"/>
                      <a:gd name="connsiteX13" fmla="*/ 81023 w 476041"/>
                      <a:gd name="connsiteY13" fmla="*/ 69448 h 544010"/>
                      <a:gd name="connsiteX14" fmla="*/ 69448 w 476041"/>
                      <a:gd name="connsiteY14" fmla="*/ 34724 h 544010"/>
                      <a:gd name="connsiteX15" fmla="*/ 34724 w 476041"/>
                      <a:gd name="connsiteY15" fmla="*/ 23149 h 544010"/>
                      <a:gd name="connsiteX16" fmla="*/ 0 w 476041"/>
                      <a:gd name="connsiteY16" fmla="*/ 0 h 544010"/>
                      <a:gd name="connsiteX17" fmla="*/ 11575 w 476041"/>
                      <a:gd name="connsiteY17" fmla="*/ 92597 h 544010"/>
                      <a:gd name="connsiteX18" fmla="*/ 34724 w 476041"/>
                      <a:gd name="connsiteY18" fmla="*/ 115747 h 544010"/>
                      <a:gd name="connsiteX19" fmla="*/ 57873 w 476041"/>
                      <a:gd name="connsiteY19" fmla="*/ 196770 h 544010"/>
                      <a:gd name="connsiteX20" fmla="*/ 81023 w 476041"/>
                      <a:gd name="connsiteY20" fmla="*/ 231494 h 544010"/>
                      <a:gd name="connsiteX21" fmla="*/ 115747 w 476041"/>
                      <a:gd name="connsiteY21" fmla="*/ 300942 h 544010"/>
                      <a:gd name="connsiteX22" fmla="*/ 185195 w 476041"/>
                      <a:gd name="connsiteY22" fmla="*/ 324091 h 544010"/>
                      <a:gd name="connsiteX23" fmla="*/ 254643 w 476041"/>
                      <a:gd name="connsiteY23" fmla="*/ 358815 h 544010"/>
                      <a:gd name="connsiteX24" fmla="*/ 289367 w 476041"/>
                      <a:gd name="connsiteY24" fmla="*/ 370390 h 544010"/>
                      <a:gd name="connsiteX25" fmla="*/ 324091 w 476041"/>
                      <a:gd name="connsiteY25" fmla="*/ 393539 h 544010"/>
                      <a:gd name="connsiteX26" fmla="*/ 335666 w 476041"/>
                      <a:gd name="connsiteY26" fmla="*/ 416689 h 544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476041" h="544010">
                        <a:moveTo>
                          <a:pt x="335666" y="416689"/>
                        </a:moveTo>
                        <a:lnTo>
                          <a:pt x="335666" y="416689"/>
                        </a:lnTo>
                        <a:cubicBezTo>
                          <a:pt x="370702" y="486759"/>
                          <a:pt x="360300" y="504240"/>
                          <a:pt x="416689" y="532435"/>
                        </a:cubicBezTo>
                        <a:cubicBezTo>
                          <a:pt x="427602" y="537891"/>
                          <a:pt x="439838" y="540152"/>
                          <a:pt x="451413" y="544010"/>
                        </a:cubicBezTo>
                        <a:cubicBezTo>
                          <a:pt x="474516" y="474697"/>
                          <a:pt x="476041" y="485320"/>
                          <a:pt x="451413" y="370390"/>
                        </a:cubicBezTo>
                        <a:cubicBezTo>
                          <a:pt x="449126" y="359719"/>
                          <a:pt x="437621" y="352856"/>
                          <a:pt x="428263" y="347241"/>
                        </a:cubicBezTo>
                        <a:cubicBezTo>
                          <a:pt x="417801" y="340964"/>
                          <a:pt x="405114" y="339524"/>
                          <a:pt x="393539" y="335666"/>
                        </a:cubicBezTo>
                        <a:cubicBezTo>
                          <a:pt x="378106" y="320233"/>
                          <a:pt x="365400" y="301474"/>
                          <a:pt x="347240" y="289367"/>
                        </a:cubicBezTo>
                        <a:cubicBezTo>
                          <a:pt x="321454" y="272177"/>
                          <a:pt x="308217" y="266632"/>
                          <a:pt x="289367" y="243068"/>
                        </a:cubicBezTo>
                        <a:cubicBezTo>
                          <a:pt x="280677" y="232205"/>
                          <a:pt x="274908" y="219207"/>
                          <a:pt x="266218" y="208344"/>
                        </a:cubicBezTo>
                        <a:cubicBezTo>
                          <a:pt x="241377" y="177293"/>
                          <a:pt x="241765" y="188783"/>
                          <a:pt x="208344" y="162046"/>
                        </a:cubicBezTo>
                        <a:cubicBezTo>
                          <a:pt x="149426" y="114911"/>
                          <a:pt x="232221" y="162408"/>
                          <a:pt x="138896" y="115747"/>
                        </a:cubicBezTo>
                        <a:cubicBezTo>
                          <a:pt x="131180" y="104172"/>
                          <a:pt x="126610" y="89713"/>
                          <a:pt x="115747" y="81023"/>
                        </a:cubicBezTo>
                        <a:cubicBezTo>
                          <a:pt x="106220" y="73401"/>
                          <a:pt x="89650" y="78075"/>
                          <a:pt x="81023" y="69448"/>
                        </a:cubicBezTo>
                        <a:cubicBezTo>
                          <a:pt x="72396" y="60821"/>
                          <a:pt x="78075" y="43351"/>
                          <a:pt x="69448" y="34724"/>
                        </a:cubicBezTo>
                        <a:cubicBezTo>
                          <a:pt x="60821" y="26097"/>
                          <a:pt x="45637" y="28605"/>
                          <a:pt x="34724" y="23149"/>
                        </a:cubicBezTo>
                        <a:cubicBezTo>
                          <a:pt x="22282" y="16928"/>
                          <a:pt x="11575" y="7716"/>
                          <a:pt x="0" y="0"/>
                        </a:cubicBezTo>
                        <a:cubicBezTo>
                          <a:pt x="3858" y="30866"/>
                          <a:pt x="2637" y="62803"/>
                          <a:pt x="11575" y="92597"/>
                        </a:cubicBezTo>
                        <a:cubicBezTo>
                          <a:pt x="14711" y="103050"/>
                          <a:pt x="29109" y="106389"/>
                          <a:pt x="34724" y="115747"/>
                        </a:cubicBezTo>
                        <a:cubicBezTo>
                          <a:pt x="45991" y="134525"/>
                          <a:pt x="50301" y="179102"/>
                          <a:pt x="57873" y="196770"/>
                        </a:cubicBezTo>
                        <a:cubicBezTo>
                          <a:pt x="63353" y="209556"/>
                          <a:pt x="73306" y="219919"/>
                          <a:pt x="81023" y="231494"/>
                        </a:cubicBezTo>
                        <a:cubicBezTo>
                          <a:pt x="87330" y="250416"/>
                          <a:pt x="96850" y="289132"/>
                          <a:pt x="115747" y="300942"/>
                        </a:cubicBezTo>
                        <a:cubicBezTo>
                          <a:pt x="136440" y="313875"/>
                          <a:pt x="162046" y="316375"/>
                          <a:pt x="185195" y="324091"/>
                        </a:cubicBezTo>
                        <a:cubicBezTo>
                          <a:pt x="272470" y="353183"/>
                          <a:pt x="164897" y="313942"/>
                          <a:pt x="254643" y="358815"/>
                        </a:cubicBezTo>
                        <a:cubicBezTo>
                          <a:pt x="265556" y="364271"/>
                          <a:pt x="278454" y="364934"/>
                          <a:pt x="289367" y="370390"/>
                        </a:cubicBezTo>
                        <a:cubicBezTo>
                          <a:pt x="301809" y="376611"/>
                          <a:pt x="313228" y="384849"/>
                          <a:pt x="324091" y="393539"/>
                        </a:cubicBezTo>
                        <a:cubicBezTo>
                          <a:pt x="356438" y="419417"/>
                          <a:pt x="333737" y="412831"/>
                          <a:pt x="335666" y="416689"/>
                        </a:cubicBezTo>
                        <a:close/>
                      </a:path>
                    </a:pathLst>
                  </a:custGeom>
                  <a:solidFill>
                    <a:srgbClr val="ECD846"/>
                  </a:solidFill>
                  <a:ln>
                    <a:solidFill>
                      <a:srgbClr val="CC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096" name="Group 154"/>
                <p:cNvGrpSpPr/>
                <p:nvPr/>
              </p:nvGrpSpPr>
              <p:grpSpPr>
                <a:xfrm rot="2633095">
                  <a:off x="3563888" y="1700808"/>
                  <a:ext cx="304572" cy="648072"/>
                  <a:chOff x="3622876" y="1044283"/>
                  <a:chExt cx="1960756" cy="3563452"/>
                </a:xfrm>
              </p:grpSpPr>
              <p:grpSp>
                <p:nvGrpSpPr>
                  <p:cNvPr id="1097" name="Group 1280"/>
                  <p:cNvGrpSpPr>
                    <a:grpSpLocks/>
                  </p:cNvGrpSpPr>
                  <p:nvPr/>
                </p:nvGrpSpPr>
                <p:grpSpPr bwMode="auto">
                  <a:xfrm rot="18992529" flipH="1" flipV="1">
                    <a:off x="4245701" y="1044283"/>
                    <a:ext cx="1337931" cy="3563452"/>
                    <a:chOff x="2440" y="885"/>
                    <a:chExt cx="758" cy="2167"/>
                  </a:xfrm>
                </p:grpSpPr>
                <p:grpSp>
                  <p:nvGrpSpPr>
                    <p:cNvPr id="1098" name="Group 12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40" y="885"/>
                      <a:ext cx="758" cy="2167"/>
                      <a:chOff x="2431" y="885"/>
                      <a:chExt cx="758" cy="2167"/>
                    </a:xfrm>
                  </p:grpSpPr>
                  <p:sp>
                    <p:nvSpPr>
                      <p:cNvPr id="1336" name="Freeform 12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09" y="1037"/>
                        <a:ext cx="480" cy="1028"/>
                      </a:xfrm>
                      <a:custGeom>
                        <a:avLst/>
                        <a:gdLst>
                          <a:gd name="T0" fmla="*/ 471 w 480"/>
                          <a:gd name="T1" fmla="*/ 1017 h 1028"/>
                          <a:gd name="T2" fmla="*/ 468 w 480"/>
                          <a:gd name="T3" fmla="*/ 993 h 1028"/>
                          <a:gd name="T4" fmla="*/ 474 w 480"/>
                          <a:gd name="T5" fmla="*/ 957 h 1028"/>
                          <a:gd name="T6" fmla="*/ 468 w 480"/>
                          <a:gd name="T7" fmla="*/ 882 h 1028"/>
                          <a:gd name="T8" fmla="*/ 477 w 480"/>
                          <a:gd name="T9" fmla="*/ 816 h 1028"/>
                          <a:gd name="T10" fmla="*/ 474 w 480"/>
                          <a:gd name="T11" fmla="*/ 807 h 1028"/>
                          <a:gd name="T12" fmla="*/ 459 w 480"/>
                          <a:gd name="T13" fmla="*/ 750 h 1028"/>
                          <a:gd name="T14" fmla="*/ 459 w 480"/>
                          <a:gd name="T15" fmla="*/ 705 h 1028"/>
                          <a:gd name="T16" fmla="*/ 450 w 480"/>
                          <a:gd name="T17" fmla="*/ 708 h 1028"/>
                          <a:gd name="T18" fmla="*/ 456 w 480"/>
                          <a:gd name="T19" fmla="*/ 699 h 1028"/>
                          <a:gd name="T20" fmla="*/ 450 w 480"/>
                          <a:gd name="T21" fmla="*/ 669 h 1028"/>
                          <a:gd name="T22" fmla="*/ 444 w 480"/>
                          <a:gd name="T23" fmla="*/ 591 h 1028"/>
                          <a:gd name="T24" fmla="*/ 429 w 480"/>
                          <a:gd name="T25" fmla="*/ 510 h 1028"/>
                          <a:gd name="T26" fmla="*/ 432 w 480"/>
                          <a:gd name="T27" fmla="*/ 480 h 1028"/>
                          <a:gd name="T28" fmla="*/ 423 w 480"/>
                          <a:gd name="T29" fmla="*/ 483 h 1028"/>
                          <a:gd name="T30" fmla="*/ 408 w 480"/>
                          <a:gd name="T31" fmla="*/ 438 h 1028"/>
                          <a:gd name="T32" fmla="*/ 384 w 480"/>
                          <a:gd name="T33" fmla="*/ 408 h 1028"/>
                          <a:gd name="T34" fmla="*/ 372 w 480"/>
                          <a:gd name="T35" fmla="*/ 336 h 1028"/>
                          <a:gd name="T36" fmla="*/ 351 w 480"/>
                          <a:gd name="T37" fmla="*/ 330 h 1028"/>
                          <a:gd name="T38" fmla="*/ 345 w 480"/>
                          <a:gd name="T39" fmla="*/ 294 h 1028"/>
                          <a:gd name="T40" fmla="*/ 312 w 480"/>
                          <a:gd name="T41" fmla="*/ 222 h 1028"/>
                          <a:gd name="T42" fmla="*/ 306 w 480"/>
                          <a:gd name="T43" fmla="*/ 174 h 1028"/>
                          <a:gd name="T44" fmla="*/ 297 w 480"/>
                          <a:gd name="T45" fmla="*/ 177 h 1028"/>
                          <a:gd name="T46" fmla="*/ 291 w 480"/>
                          <a:gd name="T47" fmla="*/ 186 h 1028"/>
                          <a:gd name="T48" fmla="*/ 279 w 480"/>
                          <a:gd name="T49" fmla="*/ 156 h 1028"/>
                          <a:gd name="T50" fmla="*/ 246 w 480"/>
                          <a:gd name="T51" fmla="*/ 147 h 1028"/>
                          <a:gd name="T52" fmla="*/ 225 w 480"/>
                          <a:gd name="T53" fmla="*/ 132 h 1028"/>
                          <a:gd name="T54" fmla="*/ 201 w 480"/>
                          <a:gd name="T55" fmla="*/ 105 h 1028"/>
                          <a:gd name="T56" fmla="*/ 159 w 480"/>
                          <a:gd name="T57" fmla="*/ 96 h 1028"/>
                          <a:gd name="T58" fmla="*/ 102 w 480"/>
                          <a:gd name="T59" fmla="*/ 63 h 1028"/>
                          <a:gd name="T60" fmla="*/ 78 w 480"/>
                          <a:gd name="T61" fmla="*/ 33 h 1028"/>
                          <a:gd name="T62" fmla="*/ 51 w 480"/>
                          <a:gd name="T63" fmla="*/ 12 h 1028"/>
                          <a:gd name="T64" fmla="*/ 33 w 480"/>
                          <a:gd name="T65" fmla="*/ 0 h 1028"/>
                          <a:gd name="T66" fmla="*/ 21 w 480"/>
                          <a:gd name="T67" fmla="*/ 48 h 1028"/>
                          <a:gd name="T68" fmla="*/ 48 w 480"/>
                          <a:gd name="T69" fmla="*/ 132 h 1028"/>
                          <a:gd name="T70" fmla="*/ 117 w 480"/>
                          <a:gd name="T71" fmla="*/ 108 h 1028"/>
                          <a:gd name="T72" fmla="*/ 126 w 480"/>
                          <a:gd name="T73" fmla="*/ 120 h 1028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w 480"/>
                          <a:gd name="T112" fmla="*/ 0 h 1028"/>
                          <a:gd name="T113" fmla="*/ 480 w 480"/>
                          <a:gd name="T114" fmla="*/ 1028 h 1028"/>
                        </a:gdLst>
                        <a:ahLst/>
                        <a:cxnLst>
                          <a:cxn ang="T74">
                            <a:pos x="T0" y="T1"/>
                          </a:cxn>
                          <a:cxn ang="T75">
                            <a:pos x="T2" y="T3"/>
                          </a:cxn>
                          <a:cxn ang="T76">
                            <a:pos x="T4" y="T5"/>
                          </a:cxn>
                          <a:cxn ang="T77">
                            <a:pos x="T6" y="T7"/>
                          </a:cxn>
                          <a:cxn ang="T78">
                            <a:pos x="T8" y="T9"/>
                          </a:cxn>
                          <a:cxn ang="T79">
                            <a:pos x="T10" y="T11"/>
                          </a:cxn>
                          <a:cxn ang="T80">
                            <a:pos x="T12" y="T13"/>
                          </a:cxn>
                          <a:cxn ang="T81">
                            <a:pos x="T14" y="T15"/>
                          </a:cxn>
                          <a:cxn ang="T82">
                            <a:pos x="T16" y="T17"/>
                          </a:cxn>
                          <a:cxn ang="T83">
                            <a:pos x="T18" y="T19"/>
                          </a:cxn>
                          <a:cxn ang="T84">
                            <a:pos x="T20" y="T21"/>
                          </a:cxn>
                          <a:cxn ang="T85">
                            <a:pos x="T22" y="T23"/>
                          </a:cxn>
                          <a:cxn ang="T86">
                            <a:pos x="T24" y="T25"/>
                          </a:cxn>
                          <a:cxn ang="T87">
                            <a:pos x="T26" y="T27"/>
                          </a:cxn>
                          <a:cxn ang="T88">
                            <a:pos x="T28" y="T29"/>
                          </a:cxn>
                          <a:cxn ang="T89">
                            <a:pos x="T30" y="T31"/>
                          </a:cxn>
                          <a:cxn ang="T90">
                            <a:pos x="T32" y="T33"/>
                          </a:cxn>
                          <a:cxn ang="T91">
                            <a:pos x="T34" y="T35"/>
                          </a:cxn>
                          <a:cxn ang="T92">
                            <a:pos x="T36" y="T37"/>
                          </a:cxn>
                          <a:cxn ang="T93">
                            <a:pos x="T38" y="T39"/>
                          </a:cxn>
                          <a:cxn ang="T94">
                            <a:pos x="T40" y="T41"/>
                          </a:cxn>
                          <a:cxn ang="T95">
                            <a:pos x="T42" y="T43"/>
                          </a:cxn>
                          <a:cxn ang="T96">
                            <a:pos x="T44" y="T45"/>
                          </a:cxn>
                          <a:cxn ang="T97">
                            <a:pos x="T46" y="T47"/>
                          </a:cxn>
                          <a:cxn ang="T98">
                            <a:pos x="T48" y="T49"/>
                          </a:cxn>
                          <a:cxn ang="T99">
                            <a:pos x="T50" y="T51"/>
                          </a:cxn>
                          <a:cxn ang="T100">
                            <a:pos x="T52" y="T53"/>
                          </a:cxn>
                          <a:cxn ang="T101">
                            <a:pos x="T54" y="T55"/>
                          </a:cxn>
                          <a:cxn ang="T102">
                            <a:pos x="T56" y="T57"/>
                          </a:cxn>
                          <a:cxn ang="T103">
                            <a:pos x="T58" y="T59"/>
                          </a:cxn>
                          <a:cxn ang="T104">
                            <a:pos x="T60" y="T61"/>
                          </a:cxn>
                          <a:cxn ang="T105">
                            <a:pos x="T62" y="T63"/>
                          </a:cxn>
                          <a:cxn ang="T106">
                            <a:pos x="T64" y="T65"/>
                          </a:cxn>
                          <a:cxn ang="T107">
                            <a:pos x="T66" y="T67"/>
                          </a:cxn>
                          <a:cxn ang="T108">
                            <a:pos x="T68" y="T69"/>
                          </a:cxn>
                          <a:cxn ang="T109">
                            <a:pos x="T70" y="T71"/>
                          </a:cxn>
                          <a:cxn ang="T110">
                            <a:pos x="T72" y="T73"/>
                          </a:cxn>
                        </a:cxnLst>
                        <a:rect l="T111" t="T112" r="T113" b="T114"/>
                        <a:pathLst>
                          <a:path w="480" h="1028">
                            <a:moveTo>
                              <a:pt x="471" y="1017"/>
                            </a:moveTo>
                            <a:cubicBezTo>
                              <a:pt x="480" y="983"/>
                              <a:pt x="471" y="1028"/>
                              <a:pt x="468" y="993"/>
                            </a:cubicBezTo>
                            <a:cubicBezTo>
                              <a:pt x="467" y="982"/>
                              <a:pt x="471" y="968"/>
                              <a:pt x="474" y="957"/>
                            </a:cubicBezTo>
                            <a:cubicBezTo>
                              <a:pt x="470" y="931"/>
                              <a:pt x="476" y="907"/>
                              <a:pt x="468" y="882"/>
                            </a:cubicBezTo>
                            <a:cubicBezTo>
                              <a:pt x="470" y="860"/>
                              <a:pt x="474" y="838"/>
                              <a:pt x="477" y="816"/>
                            </a:cubicBezTo>
                            <a:cubicBezTo>
                              <a:pt x="476" y="813"/>
                              <a:pt x="474" y="810"/>
                              <a:pt x="474" y="807"/>
                            </a:cubicBezTo>
                            <a:cubicBezTo>
                              <a:pt x="474" y="782"/>
                              <a:pt x="461" y="775"/>
                              <a:pt x="459" y="750"/>
                            </a:cubicBezTo>
                            <a:cubicBezTo>
                              <a:pt x="458" y="739"/>
                              <a:pt x="459" y="705"/>
                              <a:pt x="459" y="705"/>
                            </a:cubicBezTo>
                            <a:cubicBezTo>
                              <a:pt x="456" y="706"/>
                              <a:pt x="451" y="711"/>
                              <a:pt x="450" y="708"/>
                            </a:cubicBezTo>
                            <a:cubicBezTo>
                              <a:pt x="448" y="705"/>
                              <a:pt x="456" y="703"/>
                              <a:pt x="456" y="699"/>
                            </a:cubicBezTo>
                            <a:cubicBezTo>
                              <a:pt x="457" y="688"/>
                              <a:pt x="453" y="679"/>
                              <a:pt x="450" y="669"/>
                            </a:cubicBezTo>
                            <a:cubicBezTo>
                              <a:pt x="453" y="642"/>
                              <a:pt x="453" y="617"/>
                              <a:pt x="444" y="591"/>
                            </a:cubicBezTo>
                            <a:cubicBezTo>
                              <a:pt x="459" y="547"/>
                              <a:pt x="462" y="546"/>
                              <a:pt x="429" y="510"/>
                            </a:cubicBezTo>
                            <a:cubicBezTo>
                              <a:pt x="428" y="519"/>
                              <a:pt x="435" y="472"/>
                              <a:pt x="432" y="480"/>
                            </a:cubicBezTo>
                            <a:cubicBezTo>
                              <a:pt x="431" y="483"/>
                              <a:pt x="424" y="486"/>
                              <a:pt x="423" y="483"/>
                            </a:cubicBezTo>
                            <a:cubicBezTo>
                              <a:pt x="408" y="434"/>
                              <a:pt x="437" y="445"/>
                              <a:pt x="408" y="438"/>
                            </a:cubicBezTo>
                            <a:cubicBezTo>
                              <a:pt x="400" y="428"/>
                              <a:pt x="391" y="419"/>
                              <a:pt x="384" y="408"/>
                            </a:cubicBezTo>
                            <a:cubicBezTo>
                              <a:pt x="382" y="394"/>
                              <a:pt x="382" y="346"/>
                              <a:pt x="372" y="336"/>
                            </a:cubicBezTo>
                            <a:cubicBezTo>
                              <a:pt x="367" y="331"/>
                              <a:pt x="358" y="332"/>
                              <a:pt x="351" y="330"/>
                            </a:cubicBezTo>
                            <a:cubicBezTo>
                              <a:pt x="347" y="315"/>
                              <a:pt x="353" y="307"/>
                              <a:pt x="345" y="294"/>
                            </a:cubicBezTo>
                            <a:cubicBezTo>
                              <a:pt x="345" y="291"/>
                              <a:pt x="341" y="212"/>
                              <a:pt x="312" y="222"/>
                            </a:cubicBezTo>
                            <a:cubicBezTo>
                              <a:pt x="305" y="202"/>
                              <a:pt x="312" y="168"/>
                              <a:pt x="306" y="174"/>
                            </a:cubicBezTo>
                            <a:cubicBezTo>
                              <a:pt x="304" y="176"/>
                              <a:pt x="299" y="175"/>
                              <a:pt x="297" y="177"/>
                            </a:cubicBezTo>
                            <a:cubicBezTo>
                              <a:pt x="295" y="179"/>
                              <a:pt x="283" y="211"/>
                              <a:pt x="291" y="186"/>
                            </a:cubicBezTo>
                            <a:cubicBezTo>
                              <a:pt x="289" y="177"/>
                              <a:pt x="287" y="162"/>
                              <a:pt x="279" y="156"/>
                            </a:cubicBezTo>
                            <a:cubicBezTo>
                              <a:pt x="270" y="149"/>
                              <a:pt x="246" y="147"/>
                              <a:pt x="246" y="147"/>
                            </a:cubicBezTo>
                            <a:cubicBezTo>
                              <a:pt x="240" y="141"/>
                              <a:pt x="231" y="138"/>
                              <a:pt x="225" y="132"/>
                            </a:cubicBezTo>
                            <a:cubicBezTo>
                              <a:pt x="213" y="120"/>
                              <a:pt x="218" y="114"/>
                              <a:pt x="201" y="105"/>
                            </a:cubicBezTo>
                            <a:cubicBezTo>
                              <a:pt x="182" y="110"/>
                              <a:pt x="176" y="102"/>
                              <a:pt x="159" y="96"/>
                            </a:cubicBezTo>
                            <a:cubicBezTo>
                              <a:pt x="143" y="80"/>
                              <a:pt x="119" y="78"/>
                              <a:pt x="102" y="63"/>
                            </a:cubicBezTo>
                            <a:cubicBezTo>
                              <a:pt x="64" y="29"/>
                              <a:pt x="97" y="59"/>
                              <a:pt x="78" y="33"/>
                            </a:cubicBezTo>
                            <a:cubicBezTo>
                              <a:pt x="72" y="24"/>
                              <a:pt x="59" y="18"/>
                              <a:pt x="51" y="12"/>
                            </a:cubicBezTo>
                            <a:cubicBezTo>
                              <a:pt x="45" y="8"/>
                              <a:pt x="33" y="0"/>
                              <a:pt x="33" y="0"/>
                            </a:cubicBezTo>
                            <a:cubicBezTo>
                              <a:pt x="0" y="11"/>
                              <a:pt x="11" y="11"/>
                              <a:pt x="21" y="48"/>
                            </a:cubicBezTo>
                            <a:cubicBezTo>
                              <a:pt x="23" y="55"/>
                              <a:pt x="41" y="129"/>
                              <a:pt x="48" y="132"/>
                            </a:cubicBezTo>
                            <a:cubicBezTo>
                              <a:pt x="78" y="126"/>
                              <a:pt x="90" y="103"/>
                              <a:pt x="117" y="108"/>
                            </a:cubicBezTo>
                            <a:cubicBezTo>
                              <a:pt x="124" y="118"/>
                              <a:pt x="120" y="114"/>
                              <a:pt x="126" y="120"/>
                            </a:cubicBezTo>
                          </a:path>
                        </a:pathLst>
                      </a:custGeom>
                      <a:solidFill>
                        <a:srgbClr val="ECD846"/>
                      </a:solidFill>
                      <a:ln w="25400">
                        <a:solidFill>
                          <a:srgbClr val="CC99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1100" name="Group 128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31" y="885"/>
                        <a:ext cx="758" cy="2167"/>
                        <a:chOff x="2431" y="885"/>
                        <a:chExt cx="758" cy="2167"/>
                      </a:xfrm>
                    </p:grpSpPr>
                    <p:sp>
                      <p:nvSpPr>
                        <p:cNvPr id="1338" name="Oval 12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76" y="1157"/>
                          <a:ext cx="681" cy="1542"/>
                        </a:xfrm>
                        <a:prstGeom prst="ellipse">
                          <a:avLst/>
                        </a:pr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339" name="Freeform 128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895" y="2048"/>
                          <a:ext cx="294" cy="993"/>
                        </a:xfrm>
                        <a:custGeom>
                          <a:avLst/>
                          <a:gdLst>
                            <a:gd name="T0" fmla="*/ 0 w 294"/>
                            <a:gd name="T1" fmla="*/ 993 h 993"/>
                            <a:gd name="T2" fmla="*/ 15 w 294"/>
                            <a:gd name="T3" fmla="*/ 942 h 993"/>
                            <a:gd name="T4" fmla="*/ 30 w 294"/>
                            <a:gd name="T5" fmla="*/ 921 h 993"/>
                            <a:gd name="T6" fmla="*/ 51 w 294"/>
                            <a:gd name="T7" fmla="*/ 897 h 993"/>
                            <a:gd name="T8" fmla="*/ 66 w 294"/>
                            <a:gd name="T9" fmla="*/ 855 h 993"/>
                            <a:gd name="T10" fmla="*/ 78 w 294"/>
                            <a:gd name="T11" fmla="*/ 837 h 993"/>
                            <a:gd name="T12" fmla="*/ 84 w 294"/>
                            <a:gd name="T13" fmla="*/ 828 h 993"/>
                            <a:gd name="T14" fmla="*/ 108 w 294"/>
                            <a:gd name="T15" fmla="*/ 795 h 993"/>
                            <a:gd name="T16" fmla="*/ 129 w 294"/>
                            <a:gd name="T17" fmla="*/ 714 h 993"/>
                            <a:gd name="T18" fmla="*/ 147 w 294"/>
                            <a:gd name="T19" fmla="*/ 675 h 993"/>
                            <a:gd name="T20" fmla="*/ 162 w 294"/>
                            <a:gd name="T21" fmla="*/ 627 h 993"/>
                            <a:gd name="T22" fmla="*/ 204 w 294"/>
                            <a:gd name="T23" fmla="*/ 519 h 993"/>
                            <a:gd name="T24" fmla="*/ 141 w 294"/>
                            <a:gd name="T25" fmla="*/ 543 h 993"/>
                            <a:gd name="T26" fmla="*/ 99 w 294"/>
                            <a:gd name="T27" fmla="*/ 597 h 993"/>
                            <a:gd name="T28" fmla="*/ 81 w 294"/>
                            <a:gd name="T29" fmla="*/ 672 h 993"/>
                            <a:gd name="T30" fmla="*/ 69 w 294"/>
                            <a:gd name="T31" fmla="*/ 690 h 993"/>
                            <a:gd name="T32" fmla="*/ 78 w 294"/>
                            <a:gd name="T33" fmla="*/ 708 h 993"/>
                            <a:gd name="T34" fmla="*/ 45 w 294"/>
                            <a:gd name="T35" fmla="*/ 765 h 993"/>
                            <a:gd name="T36" fmla="*/ 42 w 294"/>
                            <a:gd name="T37" fmla="*/ 789 h 993"/>
                            <a:gd name="T38" fmla="*/ 39 w 294"/>
                            <a:gd name="T39" fmla="*/ 801 h 993"/>
                            <a:gd name="T40" fmla="*/ 15 w 294"/>
                            <a:gd name="T41" fmla="*/ 753 h 993"/>
                            <a:gd name="T42" fmla="*/ 51 w 294"/>
                            <a:gd name="T43" fmla="*/ 696 h 993"/>
                            <a:gd name="T44" fmla="*/ 69 w 294"/>
                            <a:gd name="T45" fmla="*/ 675 h 993"/>
                            <a:gd name="T46" fmla="*/ 114 w 294"/>
                            <a:gd name="T47" fmla="*/ 612 h 993"/>
                            <a:gd name="T48" fmla="*/ 129 w 294"/>
                            <a:gd name="T49" fmla="*/ 597 h 993"/>
                            <a:gd name="T50" fmla="*/ 141 w 294"/>
                            <a:gd name="T51" fmla="*/ 567 h 993"/>
                            <a:gd name="T52" fmla="*/ 153 w 294"/>
                            <a:gd name="T53" fmla="*/ 525 h 993"/>
                            <a:gd name="T54" fmla="*/ 168 w 294"/>
                            <a:gd name="T55" fmla="*/ 507 h 993"/>
                            <a:gd name="T56" fmla="*/ 174 w 294"/>
                            <a:gd name="T57" fmla="*/ 489 h 993"/>
                            <a:gd name="T58" fmla="*/ 180 w 294"/>
                            <a:gd name="T59" fmla="*/ 477 h 993"/>
                            <a:gd name="T60" fmla="*/ 210 w 294"/>
                            <a:gd name="T61" fmla="*/ 417 h 993"/>
                            <a:gd name="T62" fmla="*/ 225 w 294"/>
                            <a:gd name="T63" fmla="*/ 387 h 993"/>
                            <a:gd name="T64" fmla="*/ 231 w 294"/>
                            <a:gd name="T65" fmla="*/ 369 h 993"/>
                            <a:gd name="T66" fmla="*/ 234 w 294"/>
                            <a:gd name="T67" fmla="*/ 324 h 993"/>
                            <a:gd name="T68" fmla="*/ 246 w 294"/>
                            <a:gd name="T69" fmla="*/ 306 h 993"/>
                            <a:gd name="T70" fmla="*/ 252 w 294"/>
                            <a:gd name="T71" fmla="*/ 288 h 993"/>
                            <a:gd name="T72" fmla="*/ 261 w 294"/>
                            <a:gd name="T73" fmla="*/ 216 h 993"/>
                            <a:gd name="T74" fmla="*/ 279 w 294"/>
                            <a:gd name="T75" fmla="*/ 189 h 993"/>
                            <a:gd name="T76" fmla="*/ 261 w 294"/>
                            <a:gd name="T77" fmla="*/ 168 h 993"/>
                            <a:gd name="T78" fmla="*/ 282 w 294"/>
                            <a:gd name="T79" fmla="*/ 132 h 993"/>
                            <a:gd name="T80" fmla="*/ 294 w 294"/>
                            <a:gd name="T81" fmla="*/ 105 h 993"/>
                            <a:gd name="T82" fmla="*/ 279 w 294"/>
                            <a:gd name="T83" fmla="*/ 75 h 993"/>
                            <a:gd name="T84" fmla="*/ 288 w 294"/>
                            <a:gd name="T85" fmla="*/ 0 h 993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w 294"/>
                            <a:gd name="T130" fmla="*/ 0 h 993"/>
                            <a:gd name="T131" fmla="*/ 294 w 294"/>
                            <a:gd name="T132" fmla="*/ 993 h 993"/>
                          </a:gdLst>
                          <a:ahLst/>
                          <a:cxnLst>
                            <a:cxn ang="T86">
                              <a:pos x="T0" y="T1"/>
                            </a:cxn>
                            <a:cxn ang="T87">
                              <a:pos x="T2" y="T3"/>
                            </a:cxn>
                            <a:cxn ang="T88">
                              <a:pos x="T4" y="T5"/>
                            </a:cxn>
                            <a:cxn ang="T89">
                              <a:pos x="T6" y="T7"/>
                            </a:cxn>
                            <a:cxn ang="T90">
                              <a:pos x="T8" y="T9"/>
                            </a:cxn>
                            <a:cxn ang="T91">
                              <a:pos x="T10" y="T11"/>
                            </a:cxn>
                            <a:cxn ang="T92">
                              <a:pos x="T12" y="T13"/>
                            </a:cxn>
                            <a:cxn ang="T93">
                              <a:pos x="T14" y="T15"/>
                            </a:cxn>
                            <a:cxn ang="T94">
                              <a:pos x="T16" y="T17"/>
                            </a:cxn>
                            <a:cxn ang="T95">
                              <a:pos x="T18" y="T19"/>
                            </a:cxn>
                            <a:cxn ang="T96">
                              <a:pos x="T20" y="T21"/>
                            </a:cxn>
                            <a:cxn ang="T97">
                              <a:pos x="T22" y="T23"/>
                            </a:cxn>
                            <a:cxn ang="T98">
                              <a:pos x="T24" y="T25"/>
                            </a:cxn>
                            <a:cxn ang="T99">
                              <a:pos x="T26" y="T27"/>
                            </a:cxn>
                            <a:cxn ang="T100">
                              <a:pos x="T28" y="T29"/>
                            </a:cxn>
                            <a:cxn ang="T101">
                              <a:pos x="T30" y="T31"/>
                            </a:cxn>
                            <a:cxn ang="T102">
                              <a:pos x="T32" y="T33"/>
                            </a:cxn>
                            <a:cxn ang="T103">
                              <a:pos x="T34" y="T35"/>
                            </a:cxn>
                            <a:cxn ang="T104">
                              <a:pos x="T36" y="T37"/>
                            </a:cxn>
                            <a:cxn ang="T105">
                              <a:pos x="T38" y="T39"/>
                            </a:cxn>
                            <a:cxn ang="T106">
                              <a:pos x="T40" y="T41"/>
                            </a:cxn>
                            <a:cxn ang="T107">
                              <a:pos x="T42" y="T43"/>
                            </a:cxn>
                            <a:cxn ang="T108">
                              <a:pos x="T44" y="T45"/>
                            </a:cxn>
                            <a:cxn ang="T109">
                              <a:pos x="T46" y="T47"/>
                            </a:cxn>
                            <a:cxn ang="T110">
                              <a:pos x="T48" y="T49"/>
                            </a:cxn>
                            <a:cxn ang="T111">
                              <a:pos x="T50" y="T51"/>
                            </a:cxn>
                            <a:cxn ang="T112">
                              <a:pos x="T52" y="T53"/>
                            </a:cxn>
                            <a:cxn ang="T113">
                              <a:pos x="T54" y="T55"/>
                            </a:cxn>
                            <a:cxn ang="T114">
                              <a:pos x="T56" y="T57"/>
                            </a:cxn>
                            <a:cxn ang="T115">
                              <a:pos x="T58" y="T59"/>
                            </a:cxn>
                            <a:cxn ang="T116">
                              <a:pos x="T60" y="T61"/>
                            </a:cxn>
                            <a:cxn ang="T117">
                              <a:pos x="T62" y="T63"/>
                            </a:cxn>
                            <a:cxn ang="T118">
                              <a:pos x="T64" y="T65"/>
                            </a:cxn>
                            <a:cxn ang="T119">
                              <a:pos x="T66" y="T67"/>
                            </a:cxn>
                            <a:cxn ang="T120">
                              <a:pos x="T68" y="T69"/>
                            </a:cxn>
                            <a:cxn ang="T121">
                              <a:pos x="T70" y="T71"/>
                            </a:cxn>
                            <a:cxn ang="T122">
                              <a:pos x="T72" y="T73"/>
                            </a:cxn>
                            <a:cxn ang="T123">
                              <a:pos x="T74" y="T75"/>
                            </a:cxn>
                            <a:cxn ang="T124">
                              <a:pos x="T76" y="T77"/>
                            </a:cxn>
                            <a:cxn ang="T125">
                              <a:pos x="T78" y="T79"/>
                            </a:cxn>
                            <a:cxn ang="T126">
                              <a:pos x="T80" y="T81"/>
                            </a:cxn>
                            <a:cxn ang="T127">
                              <a:pos x="T82" y="T83"/>
                            </a:cxn>
                            <a:cxn ang="T128">
                              <a:pos x="T84" y="T85"/>
                            </a:cxn>
                          </a:cxnLst>
                          <a:rect l="T129" t="T130" r="T131" b="T132"/>
                          <a:pathLst>
                            <a:path w="294" h="993">
                              <a:moveTo>
                                <a:pt x="0" y="993"/>
                              </a:moveTo>
                              <a:cubicBezTo>
                                <a:pt x="5" y="973"/>
                                <a:pt x="0" y="957"/>
                                <a:pt x="15" y="942"/>
                              </a:cubicBezTo>
                              <a:cubicBezTo>
                                <a:pt x="22" y="921"/>
                                <a:pt x="15" y="926"/>
                                <a:pt x="30" y="921"/>
                              </a:cubicBezTo>
                              <a:cubicBezTo>
                                <a:pt x="34" y="908"/>
                                <a:pt x="43" y="907"/>
                                <a:pt x="51" y="897"/>
                              </a:cubicBezTo>
                              <a:cubicBezTo>
                                <a:pt x="61" y="885"/>
                                <a:pt x="62" y="869"/>
                                <a:pt x="66" y="855"/>
                              </a:cubicBezTo>
                              <a:cubicBezTo>
                                <a:pt x="68" y="848"/>
                                <a:pt x="74" y="843"/>
                                <a:pt x="78" y="837"/>
                              </a:cubicBezTo>
                              <a:cubicBezTo>
                                <a:pt x="80" y="834"/>
                                <a:pt x="84" y="828"/>
                                <a:pt x="84" y="828"/>
                              </a:cubicBezTo>
                              <a:cubicBezTo>
                                <a:pt x="88" y="811"/>
                                <a:pt x="90" y="801"/>
                                <a:pt x="108" y="795"/>
                              </a:cubicBezTo>
                              <a:cubicBezTo>
                                <a:pt x="117" y="769"/>
                                <a:pt x="122" y="741"/>
                                <a:pt x="129" y="714"/>
                              </a:cubicBezTo>
                              <a:cubicBezTo>
                                <a:pt x="134" y="696"/>
                                <a:pt x="132" y="685"/>
                                <a:pt x="147" y="675"/>
                              </a:cubicBezTo>
                              <a:cubicBezTo>
                                <a:pt x="152" y="659"/>
                                <a:pt x="158" y="643"/>
                                <a:pt x="162" y="627"/>
                              </a:cubicBezTo>
                              <a:cubicBezTo>
                                <a:pt x="164" y="594"/>
                                <a:pt x="162" y="526"/>
                                <a:pt x="204" y="519"/>
                              </a:cubicBezTo>
                              <a:cubicBezTo>
                                <a:pt x="176" y="513"/>
                                <a:pt x="163" y="528"/>
                                <a:pt x="141" y="543"/>
                              </a:cubicBezTo>
                              <a:cubicBezTo>
                                <a:pt x="128" y="562"/>
                                <a:pt x="112" y="578"/>
                                <a:pt x="99" y="597"/>
                              </a:cubicBezTo>
                              <a:cubicBezTo>
                                <a:pt x="97" y="634"/>
                                <a:pt x="96" y="645"/>
                                <a:pt x="81" y="672"/>
                              </a:cubicBezTo>
                              <a:cubicBezTo>
                                <a:pt x="77" y="678"/>
                                <a:pt x="71" y="683"/>
                                <a:pt x="69" y="690"/>
                              </a:cubicBezTo>
                              <a:cubicBezTo>
                                <a:pt x="67" y="696"/>
                                <a:pt x="78" y="708"/>
                                <a:pt x="78" y="708"/>
                              </a:cubicBezTo>
                              <a:cubicBezTo>
                                <a:pt x="75" y="732"/>
                                <a:pt x="58" y="745"/>
                                <a:pt x="45" y="765"/>
                              </a:cubicBezTo>
                              <a:cubicBezTo>
                                <a:pt x="44" y="773"/>
                                <a:pt x="43" y="781"/>
                                <a:pt x="42" y="789"/>
                              </a:cubicBezTo>
                              <a:cubicBezTo>
                                <a:pt x="41" y="793"/>
                                <a:pt x="41" y="805"/>
                                <a:pt x="39" y="801"/>
                              </a:cubicBezTo>
                              <a:cubicBezTo>
                                <a:pt x="34" y="789"/>
                                <a:pt x="18" y="766"/>
                                <a:pt x="15" y="753"/>
                              </a:cubicBezTo>
                              <a:cubicBezTo>
                                <a:pt x="17" y="731"/>
                                <a:pt x="36" y="713"/>
                                <a:pt x="51" y="696"/>
                              </a:cubicBezTo>
                              <a:cubicBezTo>
                                <a:pt x="60" y="686"/>
                                <a:pt x="63" y="687"/>
                                <a:pt x="69" y="675"/>
                              </a:cubicBezTo>
                              <a:cubicBezTo>
                                <a:pt x="80" y="653"/>
                                <a:pt x="93" y="626"/>
                                <a:pt x="114" y="612"/>
                              </a:cubicBezTo>
                              <a:cubicBezTo>
                                <a:pt x="118" y="606"/>
                                <a:pt x="125" y="603"/>
                                <a:pt x="129" y="597"/>
                              </a:cubicBezTo>
                              <a:cubicBezTo>
                                <a:pt x="135" y="589"/>
                                <a:pt x="135" y="576"/>
                                <a:pt x="141" y="567"/>
                              </a:cubicBezTo>
                              <a:cubicBezTo>
                                <a:pt x="143" y="556"/>
                                <a:pt x="145" y="533"/>
                                <a:pt x="153" y="525"/>
                              </a:cubicBezTo>
                              <a:cubicBezTo>
                                <a:pt x="159" y="519"/>
                                <a:pt x="165" y="515"/>
                                <a:pt x="168" y="507"/>
                              </a:cubicBezTo>
                              <a:cubicBezTo>
                                <a:pt x="171" y="501"/>
                                <a:pt x="171" y="495"/>
                                <a:pt x="174" y="489"/>
                              </a:cubicBezTo>
                              <a:cubicBezTo>
                                <a:pt x="176" y="485"/>
                                <a:pt x="178" y="481"/>
                                <a:pt x="180" y="477"/>
                              </a:cubicBezTo>
                              <a:cubicBezTo>
                                <a:pt x="183" y="444"/>
                                <a:pt x="199" y="449"/>
                                <a:pt x="210" y="417"/>
                              </a:cubicBezTo>
                              <a:cubicBezTo>
                                <a:pt x="216" y="419"/>
                                <a:pt x="221" y="389"/>
                                <a:pt x="225" y="387"/>
                              </a:cubicBezTo>
                              <a:cubicBezTo>
                                <a:pt x="230" y="384"/>
                                <a:pt x="231" y="369"/>
                                <a:pt x="231" y="369"/>
                              </a:cubicBezTo>
                              <a:cubicBezTo>
                                <a:pt x="232" y="354"/>
                                <a:pt x="231" y="339"/>
                                <a:pt x="234" y="324"/>
                              </a:cubicBezTo>
                              <a:cubicBezTo>
                                <a:pt x="236" y="317"/>
                                <a:pt x="244" y="313"/>
                                <a:pt x="246" y="306"/>
                              </a:cubicBezTo>
                              <a:cubicBezTo>
                                <a:pt x="248" y="300"/>
                                <a:pt x="252" y="288"/>
                                <a:pt x="252" y="288"/>
                              </a:cubicBezTo>
                              <a:cubicBezTo>
                                <a:pt x="245" y="268"/>
                                <a:pt x="250" y="235"/>
                                <a:pt x="261" y="216"/>
                              </a:cubicBezTo>
                              <a:cubicBezTo>
                                <a:pt x="266" y="207"/>
                                <a:pt x="279" y="189"/>
                                <a:pt x="279" y="189"/>
                              </a:cubicBezTo>
                              <a:cubicBezTo>
                                <a:pt x="274" y="174"/>
                                <a:pt x="266" y="183"/>
                                <a:pt x="261" y="168"/>
                              </a:cubicBezTo>
                              <a:cubicBezTo>
                                <a:pt x="265" y="152"/>
                                <a:pt x="268" y="142"/>
                                <a:pt x="282" y="132"/>
                              </a:cubicBezTo>
                              <a:cubicBezTo>
                                <a:pt x="289" y="111"/>
                                <a:pt x="284" y="119"/>
                                <a:pt x="294" y="105"/>
                              </a:cubicBezTo>
                              <a:cubicBezTo>
                                <a:pt x="282" y="97"/>
                                <a:pt x="283" y="88"/>
                                <a:pt x="279" y="75"/>
                              </a:cubicBezTo>
                              <a:cubicBezTo>
                                <a:pt x="285" y="6"/>
                                <a:pt x="278" y="30"/>
                                <a:pt x="288" y="0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1905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340" name="Freeform 128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31" y="1066"/>
                          <a:ext cx="432" cy="1986"/>
                        </a:xfrm>
                        <a:custGeom>
                          <a:avLst/>
                          <a:gdLst>
                            <a:gd name="T0" fmla="*/ 427 w 432"/>
                            <a:gd name="T1" fmla="*/ 1986 h 1986"/>
                            <a:gd name="T2" fmla="*/ 412 w 432"/>
                            <a:gd name="T3" fmla="*/ 1950 h 1986"/>
                            <a:gd name="T4" fmla="*/ 325 w 432"/>
                            <a:gd name="T5" fmla="*/ 1866 h 1986"/>
                            <a:gd name="T6" fmla="*/ 343 w 432"/>
                            <a:gd name="T7" fmla="*/ 1863 h 1986"/>
                            <a:gd name="T8" fmla="*/ 325 w 432"/>
                            <a:gd name="T9" fmla="*/ 1836 h 1986"/>
                            <a:gd name="T10" fmla="*/ 307 w 432"/>
                            <a:gd name="T11" fmla="*/ 1809 h 1986"/>
                            <a:gd name="T12" fmla="*/ 262 w 432"/>
                            <a:gd name="T13" fmla="*/ 1761 h 1986"/>
                            <a:gd name="T14" fmla="*/ 193 w 432"/>
                            <a:gd name="T15" fmla="*/ 1710 h 1986"/>
                            <a:gd name="T16" fmla="*/ 163 w 432"/>
                            <a:gd name="T17" fmla="*/ 1647 h 1986"/>
                            <a:gd name="T18" fmla="*/ 151 w 432"/>
                            <a:gd name="T19" fmla="*/ 1608 h 1986"/>
                            <a:gd name="T20" fmla="*/ 133 w 432"/>
                            <a:gd name="T21" fmla="*/ 1590 h 1986"/>
                            <a:gd name="T22" fmla="*/ 112 w 432"/>
                            <a:gd name="T23" fmla="*/ 1524 h 1986"/>
                            <a:gd name="T24" fmla="*/ 142 w 432"/>
                            <a:gd name="T25" fmla="*/ 1530 h 1986"/>
                            <a:gd name="T26" fmla="*/ 163 w 432"/>
                            <a:gd name="T27" fmla="*/ 1575 h 1986"/>
                            <a:gd name="T28" fmla="*/ 190 w 432"/>
                            <a:gd name="T29" fmla="*/ 1593 h 1986"/>
                            <a:gd name="T30" fmla="*/ 199 w 432"/>
                            <a:gd name="T31" fmla="*/ 1599 h 1986"/>
                            <a:gd name="T32" fmla="*/ 217 w 432"/>
                            <a:gd name="T33" fmla="*/ 1623 h 1986"/>
                            <a:gd name="T34" fmla="*/ 247 w 432"/>
                            <a:gd name="T35" fmla="*/ 1671 h 1986"/>
                            <a:gd name="T36" fmla="*/ 274 w 432"/>
                            <a:gd name="T37" fmla="*/ 1719 h 1986"/>
                            <a:gd name="T38" fmla="*/ 304 w 432"/>
                            <a:gd name="T39" fmla="*/ 1755 h 1986"/>
                            <a:gd name="T40" fmla="*/ 316 w 432"/>
                            <a:gd name="T41" fmla="*/ 1734 h 1986"/>
                            <a:gd name="T42" fmla="*/ 286 w 432"/>
                            <a:gd name="T43" fmla="*/ 1704 h 1986"/>
                            <a:gd name="T44" fmla="*/ 253 w 432"/>
                            <a:gd name="T45" fmla="*/ 1659 h 1986"/>
                            <a:gd name="T46" fmla="*/ 223 w 432"/>
                            <a:gd name="T47" fmla="*/ 1620 h 1986"/>
                            <a:gd name="T48" fmla="*/ 193 w 432"/>
                            <a:gd name="T49" fmla="*/ 1581 h 1986"/>
                            <a:gd name="T50" fmla="*/ 145 w 432"/>
                            <a:gd name="T51" fmla="*/ 1530 h 1986"/>
                            <a:gd name="T52" fmla="*/ 130 w 432"/>
                            <a:gd name="T53" fmla="*/ 1500 h 1986"/>
                            <a:gd name="T54" fmla="*/ 103 w 432"/>
                            <a:gd name="T55" fmla="*/ 1470 h 1986"/>
                            <a:gd name="T56" fmla="*/ 82 w 432"/>
                            <a:gd name="T57" fmla="*/ 1425 h 1986"/>
                            <a:gd name="T58" fmla="*/ 71 w 432"/>
                            <a:gd name="T59" fmla="*/ 1330 h 1986"/>
                            <a:gd name="T60" fmla="*/ 46 w 432"/>
                            <a:gd name="T61" fmla="*/ 1239 h 1986"/>
                            <a:gd name="T62" fmla="*/ 22 w 432"/>
                            <a:gd name="T63" fmla="*/ 1182 h 1986"/>
                            <a:gd name="T64" fmla="*/ 25 w 432"/>
                            <a:gd name="T65" fmla="*/ 1104 h 1986"/>
                            <a:gd name="T66" fmla="*/ 16 w 432"/>
                            <a:gd name="T67" fmla="*/ 1062 h 1986"/>
                            <a:gd name="T68" fmla="*/ 16 w 432"/>
                            <a:gd name="T69" fmla="*/ 1014 h 1986"/>
                            <a:gd name="T70" fmla="*/ 31 w 432"/>
                            <a:gd name="T71" fmla="*/ 951 h 1986"/>
                            <a:gd name="T72" fmla="*/ 1 w 432"/>
                            <a:gd name="T73" fmla="*/ 837 h 1986"/>
                            <a:gd name="T74" fmla="*/ 22 w 432"/>
                            <a:gd name="T75" fmla="*/ 777 h 1986"/>
                            <a:gd name="T76" fmla="*/ 25 w 432"/>
                            <a:gd name="T77" fmla="*/ 723 h 1986"/>
                            <a:gd name="T78" fmla="*/ 22 w 432"/>
                            <a:gd name="T79" fmla="*/ 621 h 1986"/>
                            <a:gd name="T80" fmla="*/ 40 w 432"/>
                            <a:gd name="T81" fmla="*/ 540 h 1986"/>
                            <a:gd name="T82" fmla="*/ 58 w 432"/>
                            <a:gd name="T83" fmla="*/ 447 h 1986"/>
                            <a:gd name="T84" fmla="*/ 82 w 432"/>
                            <a:gd name="T85" fmla="*/ 363 h 1986"/>
                            <a:gd name="T86" fmla="*/ 94 w 432"/>
                            <a:gd name="T87" fmla="*/ 336 h 1986"/>
                            <a:gd name="T88" fmla="*/ 97 w 432"/>
                            <a:gd name="T89" fmla="*/ 327 h 1986"/>
                            <a:gd name="T90" fmla="*/ 100 w 432"/>
                            <a:gd name="T91" fmla="*/ 291 h 1986"/>
                            <a:gd name="T92" fmla="*/ 148 w 432"/>
                            <a:gd name="T93" fmla="*/ 279 h 1986"/>
                            <a:gd name="T94" fmla="*/ 139 w 432"/>
                            <a:gd name="T95" fmla="*/ 222 h 1986"/>
                            <a:gd name="T96" fmla="*/ 136 w 432"/>
                            <a:gd name="T97" fmla="*/ 213 h 1986"/>
                            <a:gd name="T98" fmla="*/ 172 w 432"/>
                            <a:gd name="T99" fmla="*/ 195 h 1986"/>
                            <a:gd name="T100" fmla="*/ 211 w 432"/>
                            <a:gd name="T101" fmla="*/ 120 h 1986"/>
                            <a:gd name="T102" fmla="*/ 229 w 432"/>
                            <a:gd name="T103" fmla="*/ 129 h 1986"/>
                            <a:gd name="T104" fmla="*/ 235 w 432"/>
                            <a:gd name="T105" fmla="*/ 81 h 1986"/>
                            <a:gd name="T106" fmla="*/ 265 w 432"/>
                            <a:gd name="T107" fmla="*/ 0 h 1986"/>
                            <a:gd name="T108" fmla="*/ 280 w 432"/>
                            <a:gd name="T109" fmla="*/ 39 h 1986"/>
                            <a:gd name="T110" fmla="*/ 292 w 432"/>
                            <a:gd name="T111" fmla="*/ 123 h 198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60000 65536"/>
                            <a:gd name="T166" fmla="*/ 0 60000 65536"/>
                            <a:gd name="T167" fmla="*/ 0 60000 65536"/>
                            <a:gd name="T168" fmla="*/ 0 w 432"/>
                            <a:gd name="T169" fmla="*/ 0 h 1986"/>
                            <a:gd name="T170" fmla="*/ 432 w 432"/>
                            <a:gd name="T171" fmla="*/ 1986 h 1986"/>
                          </a:gdLst>
                          <a:ahLst/>
                          <a:cxnLst>
                            <a:cxn ang="T112">
                              <a:pos x="T0" y="T1"/>
                            </a:cxn>
                            <a:cxn ang="T113">
                              <a:pos x="T2" y="T3"/>
                            </a:cxn>
                            <a:cxn ang="T114">
                              <a:pos x="T4" y="T5"/>
                            </a:cxn>
                            <a:cxn ang="T115">
                              <a:pos x="T6" y="T7"/>
                            </a:cxn>
                            <a:cxn ang="T116">
                              <a:pos x="T8" y="T9"/>
                            </a:cxn>
                            <a:cxn ang="T117">
                              <a:pos x="T10" y="T11"/>
                            </a:cxn>
                            <a:cxn ang="T118">
                              <a:pos x="T12" y="T13"/>
                            </a:cxn>
                            <a:cxn ang="T119">
                              <a:pos x="T14" y="T15"/>
                            </a:cxn>
                            <a:cxn ang="T120">
                              <a:pos x="T16" y="T17"/>
                            </a:cxn>
                            <a:cxn ang="T121">
                              <a:pos x="T18" y="T19"/>
                            </a:cxn>
                            <a:cxn ang="T122">
                              <a:pos x="T20" y="T21"/>
                            </a:cxn>
                            <a:cxn ang="T123">
                              <a:pos x="T22" y="T23"/>
                            </a:cxn>
                            <a:cxn ang="T124">
                              <a:pos x="T24" y="T25"/>
                            </a:cxn>
                            <a:cxn ang="T125">
                              <a:pos x="T26" y="T27"/>
                            </a:cxn>
                            <a:cxn ang="T126">
                              <a:pos x="T28" y="T29"/>
                            </a:cxn>
                            <a:cxn ang="T127">
                              <a:pos x="T30" y="T31"/>
                            </a:cxn>
                            <a:cxn ang="T128">
                              <a:pos x="T32" y="T33"/>
                            </a:cxn>
                            <a:cxn ang="T129">
                              <a:pos x="T34" y="T35"/>
                            </a:cxn>
                            <a:cxn ang="T130">
                              <a:pos x="T36" y="T37"/>
                            </a:cxn>
                            <a:cxn ang="T131">
                              <a:pos x="T38" y="T39"/>
                            </a:cxn>
                            <a:cxn ang="T132">
                              <a:pos x="T40" y="T41"/>
                            </a:cxn>
                            <a:cxn ang="T133">
                              <a:pos x="T42" y="T43"/>
                            </a:cxn>
                            <a:cxn ang="T134">
                              <a:pos x="T44" y="T45"/>
                            </a:cxn>
                            <a:cxn ang="T135">
                              <a:pos x="T46" y="T47"/>
                            </a:cxn>
                            <a:cxn ang="T136">
                              <a:pos x="T48" y="T49"/>
                            </a:cxn>
                            <a:cxn ang="T137">
                              <a:pos x="T50" y="T51"/>
                            </a:cxn>
                            <a:cxn ang="T138">
                              <a:pos x="T52" y="T53"/>
                            </a:cxn>
                            <a:cxn ang="T139">
                              <a:pos x="T54" y="T55"/>
                            </a:cxn>
                            <a:cxn ang="T140">
                              <a:pos x="T56" y="T57"/>
                            </a:cxn>
                            <a:cxn ang="T141">
                              <a:pos x="T58" y="T59"/>
                            </a:cxn>
                            <a:cxn ang="T142">
                              <a:pos x="T60" y="T61"/>
                            </a:cxn>
                            <a:cxn ang="T143">
                              <a:pos x="T62" y="T63"/>
                            </a:cxn>
                            <a:cxn ang="T144">
                              <a:pos x="T64" y="T65"/>
                            </a:cxn>
                            <a:cxn ang="T145">
                              <a:pos x="T66" y="T67"/>
                            </a:cxn>
                            <a:cxn ang="T146">
                              <a:pos x="T68" y="T69"/>
                            </a:cxn>
                            <a:cxn ang="T147">
                              <a:pos x="T70" y="T71"/>
                            </a:cxn>
                            <a:cxn ang="T148">
                              <a:pos x="T72" y="T73"/>
                            </a:cxn>
                            <a:cxn ang="T149">
                              <a:pos x="T74" y="T75"/>
                            </a:cxn>
                            <a:cxn ang="T150">
                              <a:pos x="T76" y="T77"/>
                            </a:cxn>
                            <a:cxn ang="T151">
                              <a:pos x="T78" y="T79"/>
                            </a:cxn>
                            <a:cxn ang="T152">
                              <a:pos x="T80" y="T81"/>
                            </a:cxn>
                            <a:cxn ang="T153">
                              <a:pos x="T82" y="T83"/>
                            </a:cxn>
                            <a:cxn ang="T154">
                              <a:pos x="T84" y="T85"/>
                            </a:cxn>
                            <a:cxn ang="T155">
                              <a:pos x="T86" y="T87"/>
                            </a:cxn>
                            <a:cxn ang="T156">
                              <a:pos x="T88" y="T89"/>
                            </a:cxn>
                            <a:cxn ang="T157">
                              <a:pos x="T90" y="T91"/>
                            </a:cxn>
                            <a:cxn ang="T158">
                              <a:pos x="T92" y="T93"/>
                            </a:cxn>
                            <a:cxn ang="T159">
                              <a:pos x="T94" y="T95"/>
                            </a:cxn>
                            <a:cxn ang="T160">
                              <a:pos x="T96" y="T97"/>
                            </a:cxn>
                            <a:cxn ang="T161">
                              <a:pos x="T98" y="T99"/>
                            </a:cxn>
                            <a:cxn ang="T162">
                              <a:pos x="T100" y="T101"/>
                            </a:cxn>
                            <a:cxn ang="T163">
                              <a:pos x="T102" y="T103"/>
                            </a:cxn>
                            <a:cxn ang="T164">
                              <a:pos x="T104" y="T105"/>
                            </a:cxn>
                            <a:cxn ang="T165">
                              <a:pos x="T106" y="T107"/>
                            </a:cxn>
                            <a:cxn ang="T166">
                              <a:pos x="T108" y="T109"/>
                            </a:cxn>
                            <a:cxn ang="T167">
                              <a:pos x="T110" y="T111"/>
                            </a:cxn>
                          </a:cxnLst>
                          <a:rect l="T168" t="T169" r="T170" b="T171"/>
                          <a:pathLst>
                            <a:path w="432" h="1986">
                              <a:moveTo>
                                <a:pt x="427" y="1986"/>
                              </a:moveTo>
                              <a:cubicBezTo>
                                <a:pt x="432" y="1970"/>
                                <a:pt x="423" y="1961"/>
                                <a:pt x="412" y="1950"/>
                              </a:cubicBezTo>
                              <a:cubicBezTo>
                                <a:pt x="405" y="1899"/>
                                <a:pt x="355" y="1896"/>
                                <a:pt x="325" y="1866"/>
                              </a:cubicBezTo>
                              <a:cubicBezTo>
                                <a:pt x="331" y="1865"/>
                                <a:pt x="339" y="1867"/>
                                <a:pt x="343" y="1863"/>
                              </a:cubicBezTo>
                              <a:cubicBezTo>
                                <a:pt x="352" y="1854"/>
                                <a:pt x="328" y="1838"/>
                                <a:pt x="325" y="1836"/>
                              </a:cubicBezTo>
                              <a:cubicBezTo>
                                <a:pt x="319" y="1824"/>
                                <a:pt x="320" y="1813"/>
                                <a:pt x="307" y="1809"/>
                              </a:cubicBezTo>
                              <a:cubicBezTo>
                                <a:pt x="287" y="1789"/>
                                <a:pt x="297" y="1773"/>
                                <a:pt x="262" y="1761"/>
                              </a:cubicBezTo>
                              <a:cubicBezTo>
                                <a:pt x="234" y="1740"/>
                                <a:pt x="229" y="1716"/>
                                <a:pt x="193" y="1710"/>
                              </a:cubicBezTo>
                              <a:cubicBezTo>
                                <a:pt x="188" y="1691"/>
                                <a:pt x="174" y="1663"/>
                                <a:pt x="163" y="1647"/>
                              </a:cubicBezTo>
                              <a:cubicBezTo>
                                <a:pt x="161" y="1635"/>
                                <a:pt x="159" y="1618"/>
                                <a:pt x="151" y="1608"/>
                              </a:cubicBezTo>
                              <a:cubicBezTo>
                                <a:pt x="146" y="1601"/>
                                <a:pt x="133" y="1590"/>
                                <a:pt x="133" y="1590"/>
                              </a:cubicBezTo>
                              <a:cubicBezTo>
                                <a:pt x="138" y="1565"/>
                                <a:pt x="130" y="1542"/>
                                <a:pt x="112" y="1524"/>
                              </a:cubicBezTo>
                              <a:cubicBezTo>
                                <a:pt x="125" y="1520"/>
                                <a:pt x="131" y="1523"/>
                                <a:pt x="142" y="1530"/>
                              </a:cubicBezTo>
                              <a:cubicBezTo>
                                <a:pt x="151" y="1543"/>
                                <a:pt x="151" y="1564"/>
                                <a:pt x="163" y="1575"/>
                              </a:cubicBezTo>
                              <a:cubicBezTo>
                                <a:pt x="171" y="1582"/>
                                <a:pt x="181" y="1587"/>
                                <a:pt x="190" y="1593"/>
                              </a:cubicBezTo>
                              <a:cubicBezTo>
                                <a:pt x="193" y="1595"/>
                                <a:pt x="199" y="1599"/>
                                <a:pt x="199" y="1599"/>
                              </a:cubicBezTo>
                              <a:cubicBezTo>
                                <a:pt x="203" y="1616"/>
                                <a:pt x="209" y="1609"/>
                                <a:pt x="217" y="1623"/>
                              </a:cubicBezTo>
                              <a:cubicBezTo>
                                <a:pt x="228" y="1642"/>
                                <a:pt x="224" y="1663"/>
                                <a:pt x="247" y="1671"/>
                              </a:cubicBezTo>
                              <a:cubicBezTo>
                                <a:pt x="252" y="1687"/>
                                <a:pt x="264" y="1705"/>
                                <a:pt x="274" y="1719"/>
                              </a:cubicBezTo>
                              <a:cubicBezTo>
                                <a:pt x="279" y="1742"/>
                                <a:pt x="286" y="1743"/>
                                <a:pt x="304" y="1755"/>
                              </a:cubicBezTo>
                              <a:cubicBezTo>
                                <a:pt x="339" y="1751"/>
                                <a:pt x="334" y="1752"/>
                                <a:pt x="316" y="1734"/>
                              </a:cubicBezTo>
                              <a:cubicBezTo>
                                <a:pt x="311" y="1718"/>
                                <a:pt x="295" y="1717"/>
                                <a:pt x="286" y="1704"/>
                              </a:cubicBezTo>
                              <a:cubicBezTo>
                                <a:pt x="275" y="1689"/>
                                <a:pt x="266" y="1672"/>
                                <a:pt x="253" y="1659"/>
                              </a:cubicBezTo>
                              <a:cubicBezTo>
                                <a:pt x="250" y="1650"/>
                                <a:pt x="231" y="1625"/>
                                <a:pt x="223" y="1620"/>
                              </a:cubicBezTo>
                              <a:cubicBezTo>
                                <a:pt x="216" y="1609"/>
                                <a:pt x="205" y="1585"/>
                                <a:pt x="193" y="1581"/>
                              </a:cubicBezTo>
                              <a:cubicBezTo>
                                <a:pt x="178" y="1566"/>
                                <a:pt x="163" y="1542"/>
                                <a:pt x="145" y="1530"/>
                              </a:cubicBezTo>
                              <a:cubicBezTo>
                                <a:pt x="137" y="1507"/>
                                <a:pt x="143" y="1517"/>
                                <a:pt x="130" y="1500"/>
                              </a:cubicBezTo>
                              <a:cubicBezTo>
                                <a:pt x="126" y="1488"/>
                                <a:pt x="114" y="1477"/>
                                <a:pt x="103" y="1470"/>
                              </a:cubicBezTo>
                              <a:cubicBezTo>
                                <a:pt x="98" y="1454"/>
                                <a:pt x="87" y="1441"/>
                                <a:pt x="82" y="1425"/>
                              </a:cubicBezTo>
                              <a:cubicBezTo>
                                <a:pt x="92" y="1354"/>
                                <a:pt x="60" y="1401"/>
                                <a:pt x="71" y="1330"/>
                              </a:cubicBezTo>
                              <a:cubicBezTo>
                                <a:pt x="65" y="1299"/>
                                <a:pt x="56" y="1263"/>
                                <a:pt x="46" y="1239"/>
                              </a:cubicBezTo>
                              <a:cubicBezTo>
                                <a:pt x="43" y="1232"/>
                                <a:pt x="25" y="1204"/>
                                <a:pt x="22" y="1182"/>
                              </a:cubicBezTo>
                              <a:cubicBezTo>
                                <a:pt x="19" y="1160"/>
                                <a:pt x="26" y="1124"/>
                                <a:pt x="25" y="1104"/>
                              </a:cubicBezTo>
                              <a:cubicBezTo>
                                <a:pt x="20" y="1086"/>
                                <a:pt x="23" y="1084"/>
                                <a:pt x="16" y="1062"/>
                              </a:cubicBezTo>
                              <a:cubicBezTo>
                                <a:pt x="15" y="1059"/>
                                <a:pt x="16" y="1014"/>
                                <a:pt x="16" y="1014"/>
                              </a:cubicBezTo>
                              <a:cubicBezTo>
                                <a:pt x="23" y="986"/>
                                <a:pt x="38" y="978"/>
                                <a:pt x="31" y="951"/>
                              </a:cubicBezTo>
                              <a:cubicBezTo>
                                <a:pt x="21" y="913"/>
                                <a:pt x="11" y="875"/>
                                <a:pt x="1" y="837"/>
                              </a:cubicBezTo>
                              <a:cubicBezTo>
                                <a:pt x="0" y="808"/>
                                <a:pt x="18" y="796"/>
                                <a:pt x="22" y="777"/>
                              </a:cubicBezTo>
                              <a:cubicBezTo>
                                <a:pt x="19" y="758"/>
                                <a:pt x="20" y="742"/>
                                <a:pt x="25" y="723"/>
                              </a:cubicBezTo>
                              <a:cubicBezTo>
                                <a:pt x="24" y="689"/>
                                <a:pt x="22" y="655"/>
                                <a:pt x="22" y="621"/>
                              </a:cubicBezTo>
                              <a:cubicBezTo>
                                <a:pt x="22" y="594"/>
                                <a:pt x="34" y="566"/>
                                <a:pt x="40" y="540"/>
                              </a:cubicBezTo>
                              <a:cubicBezTo>
                                <a:pt x="48" y="509"/>
                                <a:pt x="51" y="478"/>
                                <a:pt x="58" y="447"/>
                              </a:cubicBezTo>
                              <a:cubicBezTo>
                                <a:pt x="64" y="419"/>
                                <a:pt x="73" y="391"/>
                                <a:pt x="82" y="363"/>
                              </a:cubicBezTo>
                              <a:cubicBezTo>
                                <a:pt x="85" y="354"/>
                                <a:pt x="91" y="345"/>
                                <a:pt x="94" y="336"/>
                              </a:cubicBezTo>
                              <a:cubicBezTo>
                                <a:pt x="95" y="333"/>
                                <a:pt x="97" y="327"/>
                                <a:pt x="97" y="327"/>
                              </a:cubicBezTo>
                              <a:cubicBezTo>
                                <a:pt x="98" y="315"/>
                                <a:pt x="91" y="299"/>
                                <a:pt x="100" y="291"/>
                              </a:cubicBezTo>
                              <a:cubicBezTo>
                                <a:pt x="165" y="239"/>
                                <a:pt x="137" y="313"/>
                                <a:pt x="148" y="279"/>
                              </a:cubicBezTo>
                              <a:cubicBezTo>
                                <a:pt x="151" y="258"/>
                                <a:pt x="155" y="238"/>
                                <a:pt x="139" y="222"/>
                              </a:cubicBezTo>
                              <a:cubicBezTo>
                                <a:pt x="138" y="219"/>
                                <a:pt x="135" y="216"/>
                                <a:pt x="136" y="213"/>
                              </a:cubicBezTo>
                              <a:cubicBezTo>
                                <a:pt x="139" y="206"/>
                                <a:pt x="165" y="197"/>
                                <a:pt x="172" y="195"/>
                              </a:cubicBezTo>
                              <a:cubicBezTo>
                                <a:pt x="178" y="177"/>
                                <a:pt x="194" y="126"/>
                                <a:pt x="211" y="120"/>
                              </a:cubicBezTo>
                              <a:cubicBezTo>
                                <a:pt x="217" y="122"/>
                                <a:pt x="226" y="135"/>
                                <a:pt x="229" y="129"/>
                              </a:cubicBezTo>
                              <a:cubicBezTo>
                                <a:pt x="236" y="115"/>
                                <a:pt x="230" y="96"/>
                                <a:pt x="235" y="81"/>
                              </a:cubicBezTo>
                              <a:cubicBezTo>
                                <a:pt x="243" y="54"/>
                                <a:pt x="249" y="24"/>
                                <a:pt x="265" y="0"/>
                              </a:cubicBezTo>
                              <a:cubicBezTo>
                                <a:pt x="280" y="10"/>
                                <a:pt x="278" y="19"/>
                                <a:pt x="280" y="39"/>
                              </a:cubicBezTo>
                              <a:cubicBezTo>
                                <a:pt x="283" y="66"/>
                                <a:pt x="292" y="97"/>
                                <a:pt x="292" y="123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341" name="AutoShape 12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9600000" flipH="1">
                          <a:off x="2726" y="885"/>
                          <a:ext cx="45" cy="181"/>
                        </a:xfrm>
                        <a:prstGeom prst="lightningBolt">
                          <a:avLst/>
                        </a:prstGeom>
                        <a:solidFill>
                          <a:srgbClr val="ECD846"/>
                        </a:solidFill>
                        <a:ln w="9525">
                          <a:solidFill>
                            <a:srgbClr val="CC99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335" name="Freeform 1289"/>
                    <p:cNvSpPr>
                      <a:spLocks/>
                    </p:cNvSpPr>
                    <p:nvPr/>
                  </p:nvSpPr>
                  <p:spPr bwMode="auto">
                    <a:xfrm>
                      <a:off x="2860" y="2504"/>
                      <a:ext cx="185" cy="280"/>
                    </a:xfrm>
                    <a:custGeom>
                      <a:avLst/>
                      <a:gdLst>
                        <a:gd name="T0" fmla="*/ 180 w 185"/>
                        <a:gd name="T1" fmla="*/ 0 h 280"/>
                        <a:gd name="T2" fmla="*/ 172 w 185"/>
                        <a:gd name="T3" fmla="*/ 24 h 280"/>
                        <a:gd name="T4" fmla="*/ 148 w 185"/>
                        <a:gd name="T5" fmla="*/ 32 h 280"/>
                        <a:gd name="T6" fmla="*/ 100 w 185"/>
                        <a:gd name="T7" fmla="*/ 120 h 280"/>
                        <a:gd name="T8" fmla="*/ 44 w 185"/>
                        <a:gd name="T9" fmla="*/ 192 h 280"/>
                        <a:gd name="T10" fmla="*/ 36 w 185"/>
                        <a:gd name="T11" fmla="*/ 216 h 280"/>
                        <a:gd name="T12" fmla="*/ 12 w 185"/>
                        <a:gd name="T13" fmla="*/ 224 h 280"/>
                        <a:gd name="T14" fmla="*/ 44 w 185"/>
                        <a:gd name="T15" fmla="*/ 280 h 280"/>
                        <a:gd name="T16" fmla="*/ 108 w 185"/>
                        <a:gd name="T17" fmla="*/ 200 h 280"/>
                        <a:gd name="T18" fmla="*/ 140 w 185"/>
                        <a:gd name="T19" fmla="*/ 176 h 280"/>
                        <a:gd name="T20" fmla="*/ 164 w 185"/>
                        <a:gd name="T21" fmla="*/ 152 h 280"/>
                        <a:gd name="T22" fmla="*/ 164 w 185"/>
                        <a:gd name="T23" fmla="*/ 56 h 280"/>
                        <a:gd name="T24" fmla="*/ 164 w 185"/>
                        <a:gd name="T25" fmla="*/ 56 h 280"/>
                        <a:gd name="T26" fmla="*/ 180 w 185"/>
                        <a:gd name="T27" fmla="*/ 0 h 280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185"/>
                        <a:gd name="T43" fmla="*/ 0 h 280"/>
                        <a:gd name="T44" fmla="*/ 185 w 185"/>
                        <a:gd name="T45" fmla="*/ 280 h 280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185" h="280">
                          <a:moveTo>
                            <a:pt x="180" y="0"/>
                          </a:moveTo>
                          <a:cubicBezTo>
                            <a:pt x="177" y="8"/>
                            <a:pt x="178" y="18"/>
                            <a:pt x="172" y="24"/>
                          </a:cubicBezTo>
                          <a:cubicBezTo>
                            <a:pt x="166" y="30"/>
                            <a:pt x="153" y="25"/>
                            <a:pt x="148" y="32"/>
                          </a:cubicBezTo>
                          <a:cubicBezTo>
                            <a:pt x="112" y="82"/>
                            <a:pt x="150" y="87"/>
                            <a:pt x="100" y="120"/>
                          </a:cubicBezTo>
                          <a:cubicBezTo>
                            <a:pt x="90" y="149"/>
                            <a:pt x="44" y="192"/>
                            <a:pt x="44" y="192"/>
                          </a:cubicBezTo>
                          <a:cubicBezTo>
                            <a:pt x="41" y="200"/>
                            <a:pt x="42" y="210"/>
                            <a:pt x="36" y="216"/>
                          </a:cubicBezTo>
                          <a:cubicBezTo>
                            <a:pt x="30" y="222"/>
                            <a:pt x="15" y="216"/>
                            <a:pt x="12" y="224"/>
                          </a:cubicBezTo>
                          <a:cubicBezTo>
                            <a:pt x="0" y="259"/>
                            <a:pt x="24" y="267"/>
                            <a:pt x="44" y="280"/>
                          </a:cubicBezTo>
                          <a:cubicBezTo>
                            <a:pt x="89" y="265"/>
                            <a:pt x="93" y="245"/>
                            <a:pt x="108" y="200"/>
                          </a:cubicBezTo>
                          <a:cubicBezTo>
                            <a:pt x="112" y="187"/>
                            <a:pt x="130" y="185"/>
                            <a:pt x="140" y="176"/>
                          </a:cubicBezTo>
                          <a:cubicBezTo>
                            <a:pt x="149" y="169"/>
                            <a:pt x="156" y="160"/>
                            <a:pt x="164" y="152"/>
                          </a:cubicBezTo>
                          <a:cubicBezTo>
                            <a:pt x="185" y="88"/>
                            <a:pt x="185" y="120"/>
                            <a:pt x="164" y="56"/>
                          </a:cubicBezTo>
                          <a:cubicBezTo>
                            <a:pt x="169" y="37"/>
                            <a:pt x="175" y="19"/>
                            <a:pt x="180" y="0"/>
                          </a:cubicBezTo>
                          <a:close/>
                        </a:path>
                      </a:pathLst>
                    </a:custGeom>
                    <a:solidFill>
                      <a:srgbClr val="ECD846"/>
                    </a:solidFill>
                    <a:ln w="9525">
                      <a:solidFill>
                        <a:srgbClr val="CC99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914400">
                        <a:defRPr/>
                      </a:pPr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sp>
                <p:nvSpPr>
                  <p:cNvPr id="1333" name="Freeform 1332"/>
                  <p:cNvSpPr/>
                  <p:nvPr/>
                </p:nvSpPr>
                <p:spPr>
                  <a:xfrm>
                    <a:off x="3622876" y="1608881"/>
                    <a:ext cx="476041" cy="544010"/>
                  </a:xfrm>
                  <a:custGeom>
                    <a:avLst/>
                    <a:gdLst>
                      <a:gd name="connsiteX0" fmla="*/ 335666 w 476041"/>
                      <a:gd name="connsiteY0" fmla="*/ 416689 h 544010"/>
                      <a:gd name="connsiteX1" fmla="*/ 335666 w 476041"/>
                      <a:gd name="connsiteY1" fmla="*/ 416689 h 544010"/>
                      <a:gd name="connsiteX2" fmla="*/ 416689 w 476041"/>
                      <a:gd name="connsiteY2" fmla="*/ 532435 h 544010"/>
                      <a:gd name="connsiteX3" fmla="*/ 451413 w 476041"/>
                      <a:gd name="connsiteY3" fmla="*/ 544010 h 544010"/>
                      <a:gd name="connsiteX4" fmla="*/ 451413 w 476041"/>
                      <a:gd name="connsiteY4" fmla="*/ 370390 h 544010"/>
                      <a:gd name="connsiteX5" fmla="*/ 428263 w 476041"/>
                      <a:gd name="connsiteY5" fmla="*/ 347241 h 544010"/>
                      <a:gd name="connsiteX6" fmla="*/ 393539 w 476041"/>
                      <a:gd name="connsiteY6" fmla="*/ 335666 h 544010"/>
                      <a:gd name="connsiteX7" fmla="*/ 347240 w 476041"/>
                      <a:gd name="connsiteY7" fmla="*/ 289367 h 544010"/>
                      <a:gd name="connsiteX8" fmla="*/ 289367 w 476041"/>
                      <a:gd name="connsiteY8" fmla="*/ 243068 h 544010"/>
                      <a:gd name="connsiteX9" fmla="*/ 266218 w 476041"/>
                      <a:gd name="connsiteY9" fmla="*/ 208344 h 544010"/>
                      <a:gd name="connsiteX10" fmla="*/ 208344 w 476041"/>
                      <a:gd name="connsiteY10" fmla="*/ 162046 h 544010"/>
                      <a:gd name="connsiteX11" fmla="*/ 138896 w 476041"/>
                      <a:gd name="connsiteY11" fmla="*/ 115747 h 544010"/>
                      <a:gd name="connsiteX12" fmla="*/ 115747 w 476041"/>
                      <a:gd name="connsiteY12" fmla="*/ 81023 h 544010"/>
                      <a:gd name="connsiteX13" fmla="*/ 81023 w 476041"/>
                      <a:gd name="connsiteY13" fmla="*/ 69448 h 544010"/>
                      <a:gd name="connsiteX14" fmla="*/ 69448 w 476041"/>
                      <a:gd name="connsiteY14" fmla="*/ 34724 h 544010"/>
                      <a:gd name="connsiteX15" fmla="*/ 34724 w 476041"/>
                      <a:gd name="connsiteY15" fmla="*/ 23149 h 544010"/>
                      <a:gd name="connsiteX16" fmla="*/ 0 w 476041"/>
                      <a:gd name="connsiteY16" fmla="*/ 0 h 544010"/>
                      <a:gd name="connsiteX17" fmla="*/ 11575 w 476041"/>
                      <a:gd name="connsiteY17" fmla="*/ 92597 h 544010"/>
                      <a:gd name="connsiteX18" fmla="*/ 34724 w 476041"/>
                      <a:gd name="connsiteY18" fmla="*/ 115747 h 544010"/>
                      <a:gd name="connsiteX19" fmla="*/ 57873 w 476041"/>
                      <a:gd name="connsiteY19" fmla="*/ 196770 h 544010"/>
                      <a:gd name="connsiteX20" fmla="*/ 81023 w 476041"/>
                      <a:gd name="connsiteY20" fmla="*/ 231494 h 544010"/>
                      <a:gd name="connsiteX21" fmla="*/ 115747 w 476041"/>
                      <a:gd name="connsiteY21" fmla="*/ 300942 h 544010"/>
                      <a:gd name="connsiteX22" fmla="*/ 185195 w 476041"/>
                      <a:gd name="connsiteY22" fmla="*/ 324091 h 544010"/>
                      <a:gd name="connsiteX23" fmla="*/ 254643 w 476041"/>
                      <a:gd name="connsiteY23" fmla="*/ 358815 h 544010"/>
                      <a:gd name="connsiteX24" fmla="*/ 289367 w 476041"/>
                      <a:gd name="connsiteY24" fmla="*/ 370390 h 544010"/>
                      <a:gd name="connsiteX25" fmla="*/ 324091 w 476041"/>
                      <a:gd name="connsiteY25" fmla="*/ 393539 h 544010"/>
                      <a:gd name="connsiteX26" fmla="*/ 335666 w 476041"/>
                      <a:gd name="connsiteY26" fmla="*/ 416689 h 544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476041" h="544010">
                        <a:moveTo>
                          <a:pt x="335666" y="416689"/>
                        </a:moveTo>
                        <a:lnTo>
                          <a:pt x="335666" y="416689"/>
                        </a:lnTo>
                        <a:cubicBezTo>
                          <a:pt x="370702" y="486759"/>
                          <a:pt x="360300" y="504240"/>
                          <a:pt x="416689" y="532435"/>
                        </a:cubicBezTo>
                        <a:cubicBezTo>
                          <a:pt x="427602" y="537891"/>
                          <a:pt x="439838" y="540152"/>
                          <a:pt x="451413" y="544010"/>
                        </a:cubicBezTo>
                        <a:cubicBezTo>
                          <a:pt x="474516" y="474697"/>
                          <a:pt x="476041" y="485320"/>
                          <a:pt x="451413" y="370390"/>
                        </a:cubicBezTo>
                        <a:cubicBezTo>
                          <a:pt x="449126" y="359719"/>
                          <a:pt x="437621" y="352856"/>
                          <a:pt x="428263" y="347241"/>
                        </a:cubicBezTo>
                        <a:cubicBezTo>
                          <a:pt x="417801" y="340964"/>
                          <a:pt x="405114" y="339524"/>
                          <a:pt x="393539" y="335666"/>
                        </a:cubicBezTo>
                        <a:cubicBezTo>
                          <a:pt x="378106" y="320233"/>
                          <a:pt x="365400" y="301474"/>
                          <a:pt x="347240" y="289367"/>
                        </a:cubicBezTo>
                        <a:cubicBezTo>
                          <a:pt x="321454" y="272177"/>
                          <a:pt x="308217" y="266632"/>
                          <a:pt x="289367" y="243068"/>
                        </a:cubicBezTo>
                        <a:cubicBezTo>
                          <a:pt x="280677" y="232205"/>
                          <a:pt x="274908" y="219207"/>
                          <a:pt x="266218" y="208344"/>
                        </a:cubicBezTo>
                        <a:cubicBezTo>
                          <a:pt x="241377" y="177293"/>
                          <a:pt x="241765" y="188783"/>
                          <a:pt x="208344" y="162046"/>
                        </a:cubicBezTo>
                        <a:cubicBezTo>
                          <a:pt x="149426" y="114911"/>
                          <a:pt x="232221" y="162408"/>
                          <a:pt x="138896" y="115747"/>
                        </a:cubicBezTo>
                        <a:cubicBezTo>
                          <a:pt x="131180" y="104172"/>
                          <a:pt x="126610" y="89713"/>
                          <a:pt x="115747" y="81023"/>
                        </a:cubicBezTo>
                        <a:cubicBezTo>
                          <a:pt x="106220" y="73401"/>
                          <a:pt x="89650" y="78075"/>
                          <a:pt x="81023" y="69448"/>
                        </a:cubicBezTo>
                        <a:cubicBezTo>
                          <a:pt x="72396" y="60821"/>
                          <a:pt x="78075" y="43351"/>
                          <a:pt x="69448" y="34724"/>
                        </a:cubicBezTo>
                        <a:cubicBezTo>
                          <a:pt x="60821" y="26097"/>
                          <a:pt x="45637" y="28605"/>
                          <a:pt x="34724" y="23149"/>
                        </a:cubicBezTo>
                        <a:cubicBezTo>
                          <a:pt x="22282" y="16928"/>
                          <a:pt x="11575" y="7716"/>
                          <a:pt x="0" y="0"/>
                        </a:cubicBezTo>
                        <a:cubicBezTo>
                          <a:pt x="3858" y="30866"/>
                          <a:pt x="2637" y="62803"/>
                          <a:pt x="11575" y="92597"/>
                        </a:cubicBezTo>
                        <a:cubicBezTo>
                          <a:pt x="14711" y="103050"/>
                          <a:pt x="29109" y="106389"/>
                          <a:pt x="34724" y="115747"/>
                        </a:cubicBezTo>
                        <a:cubicBezTo>
                          <a:pt x="45991" y="134525"/>
                          <a:pt x="50301" y="179102"/>
                          <a:pt x="57873" y="196770"/>
                        </a:cubicBezTo>
                        <a:cubicBezTo>
                          <a:pt x="63353" y="209556"/>
                          <a:pt x="73306" y="219919"/>
                          <a:pt x="81023" y="231494"/>
                        </a:cubicBezTo>
                        <a:cubicBezTo>
                          <a:pt x="87330" y="250416"/>
                          <a:pt x="96850" y="289132"/>
                          <a:pt x="115747" y="300942"/>
                        </a:cubicBezTo>
                        <a:cubicBezTo>
                          <a:pt x="136440" y="313875"/>
                          <a:pt x="162046" y="316375"/>
                          <a:pt x="185195" y="324091"/>
                        </a:cubicBezTo>
                        <a:cubicBezTo>
                          <a:pt x="272470" y="353183"/>
                          <a:pt x="164897" y="313942"/>
                          <a:pt x="254643" y="358815"/>
                        </a:cubicBezTo>
                        <a:cubicBezTo>
                          <a:pt x="265556" y="364271"/>
                          <a:pt x="278454" y="364934"/>
                          <a:pt x="289367" y="370390"/>
                        </a:cubicBezTo>
                        <a:cubicBezTo>
                          <a:pt x="301809" y="376611"/>
                          <a:pt x="313228" y="384849"/>
                          <a:pt x="324091" y="393539"/>
                        </a:cubicBezTo>
                        <a:cubicBezTo>
                          <a:pt x="356438" y="419417"/>
                          <a:pt x="333737" y="412831"/>
                          <a:pt x="335666" y="416689"/>
                        </a:cubicBezTo>
                        <a:close/>
                      </a:path>
                    </a:pathLst>
                  </a:custGeom>
                  <a:solidFill>
                    <a:srgbClr val="ECD846"/>
                  </a:solidFill>
                  <a:ln>
                    <a:solidFill>
                      <a:srgbClr val="CC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</p:grpSp>
          <p:grpSp>
            <p:nvGrpSpPr>
              <p:cNvPr id="1103" name="Group 258"/>
              <p:cNvGrpSpPr/>
              <p:nvPr/>
            </p:nvGrpSpPr>
            <p:grpSpPr>
              <a:xfrm rot="18894021">
                <a:off x="4253880" y="2462808"/>
                <a:ext cx="376580" cy="1224136"/>
                <a:chOff x="3491880" y="1700808"/>
                <a:chExt cx="376580" cy="1224136"/>
              </a:xfrm>
            </p:grpSpPr>
            <p:grpSp>
              <p:nvGrpSpPr>
                <p:cNvPr id="1108" name="Group 143"/>
                <p:cNvGrpSpPr/>
                <p:nvPr/>
              </p:nvGrpSpPr>
              <p:grpSpPr>
                <a:xfrm>
                  <a:off x="3491880" y="2276872"/>
                  <a:ext cx="304572" cy="648072"/>
                  <a:chOff x="3622876" y="1044283"/>
                  <a:chExt cx="1960756" cy="3563452"/>
                </a:xfrm>
              </p:grpSpPr>
              <p:grpSp>
                <p:nvGrpSpPr>
                  <p:cNvPr id="1110" name="Group 1280"/>
                  <p:cNvGrpSpPr>
                    <a:grpSpLocks/>
                  </p:cNvGrpSpPr>
                  <p:nvPr/>
                </p:nvGrpSpPr>
                <p:grpSpPr bwMode="auto">
                  <a:xfrm rot="18992529" flipH="1" flipV="1">
                    <a:off x="4245701" y="1044283"/>
                    <a:ext cx="1337931" cy="3563452"/>
                    <a:chOff x="2440" y="885"/>
                    <a:chExt cx="758" cy="2167"/>
                  </a:xfrm>
                </p:grpSpPr>
                <p:grpSp>
                  <p:nvGrpSpPr>
                    <p:cNvPr id="1113" name="Group 12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40" y="885"/>
                      <a:ext cx="758" cy="2167"/>
                      <a:chOff x="2431" y="885"/>
                      <a:chExt cx="758" cy="2167"/>
                    </a:xfrm>
                  </p:grpSpPr>
                  <p:sp>
                    <p:nvSpPr>
                      <p:cNvPr id="1324" name="Freeform 12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09" y="1037"/>
                        <a:ext cx="480" cy="1028"/>
                      </a:xfrm>
                      <a:custGeom>
                        <a:avLst/>
                        <a:gdLst>
                          <a:gd name="T0" fmla="*/ 471 w 480"/>
                          <a:gd name="T1" fmla="*/ 1017 h 1028"/>
                          <a:gd name="T2" fmla="*/ 468 w 480"/>
                          <a:gd name="T3" fmla="*/ 993 h 1028"/>
                          <a:gd name="T4" fmla="*/ 474 w 480"/>
                          <a:gd name="T5" fmla="*/ 957 h 1028"/>
                          <a:gd name="T6" fmla="*/ 468 w 480"/>
                          <a:gd name="T7" fmla="*/ 882 h 1028"/>
                          <a:gd name="T8" fmla="*/ 477 w 480"/>
                          <a:gd name="T9" fmla="*/ 816 h 1028"/>
                          <a:gd name="T10" fmla="*/ 474 w 480"/>
                          <a:gd name="T11" fmla="*/ 807 h 1028"/>
                          <a:gd name="T12" fmla="*/ 459 w 480"/>
                          <a:gd name="T13" fmla="*/ 750 h 1028"/>
                          <a:gd name="T14" fmla="*/ 459 w 480"/>
                          <a:gd name="T15" fmla="*/ 705 h 1028"/>
                          <a:gd name="T16" fmla="*/ 450 w 480"/>
                          <a:gd name="T17" fmla="*/ 708 h 1028"/>
                          <a:gd name="T18" fmla="*/ 456 w 480"/>
                          <a:gd name="T19" fmla="*/ 699 h 1028"/>
                          <a:gd name="T20" fmla="*/ 450 w 480"/>
                          <a:gd name="T21" fmla="*/ 669 h 1028"/>
                          <a:gd name="T22" fmla="*/ 444 w 480"/>
                          <a:gd name="T23" fmla="*/ 591 h 1028"/>
                          <a:gd name="T24" fmla="*/ 429 w 480"/>
                          <a:gd name="T25" fmla="*/ 510 h 1028"/>
                          <a:gd name="T26" fmla="*/ 432 w 480"/>
                          <a:gd name="T27" fmla="*/ 480 h 1028"/>
                          <a:gd name="T28" fmla="*/ 423 w 480"/>
                          <a:gd name="T29" fmla="*/ 483 h 1028"/>
                          <a:gd name="T30" fmla="*/ 408 w 480"/>
                          <a:gd name="T31" fmla="*/ 438 h 1028"/>
                          <a:gd name="T32" fmla="*/ 384 w 480"/>
                          <a:gd name="T33" fmla="*/ 408 h 1028"/>
                          <a:gd name="T34" fmla="*/ 372 w 480"/>
                          <a:gd name="T35" fmla="*/ 336 h 1028"/>
                          <a:gd name="T36" fmla="*/ 351 w 480"/>
                          <a:gd name="T37" fmla="*/ 330 h 1028"/>
                          <a:gd name="T38" fmla="*/ 345 w 480"/>
                          <a:gd name="T39" fmla="*/ 294 h 1028"/>
                          <a:gd name="T40" fmla="*/ 312 w 480"/>
                          <a:gd name="T41" fmla="*/ 222 h 1028"/>
                          <a:gd name="T42" fmla="*/ 306 w 480"/>
                          <a:gd name="T43" fmla="*/ 174 h 1028"/>
                          <a:gd name="T44" fmla="*/ 297 w 480"/>
                          <a:gd name="T45" fmla="*/ 177 h 1028"/>
                          <a:gd name="T46" fmla="*/ 291 w 480"/>
                          <a:gd name="T47" fmla="*/ 186 h 1028"/>
                          <a:gd name="T48" fmla="*/ 279 w 480"/>
                          <a:gd name="T49" fmla="*/ 156 h 1028"/>
                          <a:gd name="T50" fmla="*/ 246 w 480"/>
                          <a:gd name="T51" fmla="*/ 147 h 1028"/>
                          <a:gd name="T52" fmla="*/ 225 w 480"/>
                          <a:gd name="T53" fmla="*/ 132 h 1028"/>
                          <a:gd name="T54" fmla="*/ 201 w 480"/>
                          <a:gd name="T55" fmla="*/ 105 h 1028"/>
                          <a:gd name="T56" fmla="*/ 159 w 480"/>
                          <a:gd name="T57" fmla="*/ 96 h 1028"/>
                          <a:gd name="T58" fmla="*/ 102 w 480"/>
                          <a:gd name="T59" fmla="*/ 63 h 1028"/>
                          <a:gd name="T60" fmla="*/ 78 w 480"/>
                          <a:gd name="T61" fmla="*/ 33 h 1028"/>
                          <a:gd name="T62" fmla="*/ 51 w 480"/>
                          <a:gd name="T63" fmla="*/ 12 h 1028"/>
                          <a:gd name="T64" fmla="*/ 33 w 480"/>
                          <a:gd name="T65" fmla="*/ 0 h 1028"/>
                          <a:gd name="T66" fmla="*/ 21 w 480"/>
                          <a:gd name="T67" fmla="*/ 48 h 1028"/>
                          <a:gd name="T68" fmla="*/ 48 w 480"/>
                          <a:gd name="T69" fmla="*/ 132 h 1028"/>
                          <a:gd name="T70" fmla="*/ 117 w 480"/>
                          <a:gd name="T71" fmla="*/ 108 h 1028"/>
                          <a:gd name="T72" fmla="*/ 126 w 480"/>
                          <a:gd name="T73" fmla="*/ 120 h 1028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w 480"/>
                          <a:gd name="T112" fmla="*/ 0 h 1028"/>
                          <a:gd name="T113" fmla="*/ 480 w 480"/>
                          <a:gd name="T114" fmla="*/ 1028 h 1028"/>
                        </a:gdLst>
                        <a:ahLst/>
                        <a:cxnLst>
                          <a:cxn ang="T74">
                            <a:pos x="T0" y="T1"/>
                          </a:cxn>
                          <a:cxn ang="T75">
                            <a:pos x="T2" y="T3"/>
                          </a:cxn>
                          <a:cxn ang="T76">
                            <a:pos x="T4" y="T5"/>
                          </a:cxn>
                          <a:cxn ang="T77">
                            <a:pos x="T6" y="T7"/>
                          </a:cxn>
                          <a:cxn ang="T78">
                            <a:pos x="T8" y="T9"/>
                          </a:cxn>
                          <a:cxn ang="T79">
                            <a:pos x="T10" y="T11"/>
                          </a:cxn>
                          <a:cxn ang="T80">
                            <a:pos x="T12" y="T13"/>
                          </a:cxn>
                          <a:cxn ang="T81">
                            <a:pos x="T14" y="T15"/>
                          </a:cxn>
                          <a:cxn ang="T82">
                            <a:pos x="T16" y="T17"/>
                          </a:cxn>
                          <a:cxn ang="T83">
                            <a:pos x="T18" y="T19"/>
                          </a:cxn>
                          <a:cxn ang="T84">
                            <a:pos x="T20" y="T21"/>
                          </a:cxn>
                          <a:cxn ang="T85">
                            <a:pos x="T22" y="T23"/>
                          </a:cxn>
                          <a:cxn ang="T86">
                            <a:pos x="T24" y="T25"/>
                          </a:cxn>
                          <a:cxn ang="T87">
                            <a:pos x="T26" y="T27"/>
                          </a:cxn>
                          <a:cxn ang="T88">
                            <a:pos x="T28" y="T29"/>
                          </a:cxn>
                          <a:cxn ang="T89">
                            <a:pos x="T30" y="T31"/>
                          </a:cxn>
                          <a:cxn ang="T90">
                            <a:pos x="T32" y="T33"/>
                          </a:cxn>
                          <a:cxn ang="T91">
                            <a:pos x="T34" y="T35"/>
                          </a:cxn>
                          <a:cxn ang="T92">
                            <a:pos x="T36" y="T37"/>
                          </a:cxn>
                          <a:cxn ang="T93">
                            <a:pos x="T38" y="T39"/>
                          </a:cxn>
                          <a:cxn ang="T94">
                            <a:pos x="T40" y="T41"/>
                          </a:cxn>
                          <a:cxn ang="T95">
                            <a:pos x="T42" y="T43"/>
                          </a:cxn>
                          <a:cxn ang="T96">
                            <a:pos x="T44" y="T45"/>
                          </a:cxn>
                          <a:cxn ang="T97">
                            <a:pos x="T46" y="T47"/>
                          </a:cxn>
                          <a:cxn ang="T98">
                            <a:pos x="T48" y="T49"/>
                          </a:cxn>
                          <a:cxn ang="T99">
                            <a:pos x="T50" y="T51"/>
                          </a:cxn>
                          <a:cxn ang="T100">
                            <a:pos x="T52" y="T53"/>
                          </a:cxn>
                          <a:cxn ang="T101">
                            <a:pos x="T54" y="T55"/>
                          </a:cxn>
                          <a:cxn ang="T102">
                            <a:pos x="T56" y="T57"/>
                          </a:cxn>
                          <a:cxn ang="T103">
                            <a:pos x="T58" y="T59"/>
                          </a:cxn>
                          <a:cxn ang="T104">
                            <a:pos x="T60" y="T61"/>
                          </a:cxn>
                          <a:cxn ang="T105">
                            <a:pos x="T62" y="T63"/>
                          </a:cxn>
                          <a:cxn ang="T106">
                            <a:pos x="T64" y="T65"/>
                          </a:cxn>
                          <a:cxn ang="T107">
                            <a:pos x="T66" y="T67"/>
                          </a:cxn>
                          <a:cxn ang="T108">
                            <a:pos x="T68" y="T69"/>
                          </a:cxn>
                          <a:cxn ang="T109">
                            <a:pos x="T70" y="T71"/>
                          </a:cxn>
                          <a:cxn ang="T110">
                            <a:pos x="T72" y="T73"/>
                          </a:cxn>
                        </a:cxnLst>
                        <a:rect l="T111" t="T112" r="T113" b="T114"/>
                        <a:pathLst>
                          <a:path w="480" h="1028">
                            <a:moveTo>
                              <a:pt x="471" y="1017"/>
                            </a:moveTo>
                            <a:cubicBezTo>
                              <a:pt x="480" y="983"/>
                              <a:pt x="471" y="1028"/>
                              <a:pt x="468" y="993"/>
                            </a:cubicBezTo>
                            <a:cubicBezTo>
                              <a:pt x="467" y="982"/>
                              <a:pt x="471" y="968"/>
                              <a:pt x="474" y="957"/>
                            </a:cubicBezTo>
                            <a:cubicBezTo>
                              <a:pt x="470" y="931"/>
                              <a:pt x="476" y="907"/>
                              <a:pt x="468" y="882"/>
                            </a:cubicBezTo>
                            <a:cubicBezTo>
                              <a:pt x="470" y="860"/>
                              <a:pt x="474" y="838"/>
                              <a:pt x="477" y="816"/>
                            </a:cubicBezTo>
                            <a:cubicBezTo>
                              <a:pt x="476" y="813"/>
                              <a:pt x="474" y="810"/>
                              <a:pt x="474" y="807"/>
                            </a:cubicBezTo>
                            <a:cubicBezTo>
                              <a:pt x="474" y="782"/>
                              <a:pt x="461" y="775"/>
                              <a:pt x="459" y="750"/>
                            </a:cubicBezTo>
                            <a:cubicBezTo>
                              <a:pt x="458" y="739"/>
                              <a:pt x="459" y="705"/>
                              <a:pt x="459" y="705"/>
                            </a:cubicBezTo>
                            <a:cubicBezTo>
                              <a:pt x="456" y="706"/>
                              <a:pt x="451" y="711"/>
                              <a:pt x="450" y="708"/>
                            </a:cubicBezTo>
                            <a:cubicBezTo>
                              <a:pt x="448" y="705"/>
                              <a:pt x="456" y="703"/>
                              <a:pt x="456" y="699"/>
                            </a:cubicBezTo>
                            <a:cubicBezTo>
                              <a:pt x="457" y="688"/>
                              <a:pt x="453" y="679"/>
                              <a:pt x="450" y="669"/>
                            </a:cubicBezTo>
                            <a:cubicBezTo>
                              <a:pt x="453" y="642"/>
                              <a:pt x="453" y="617"/>
                              <a:pt x="444" y="591"/>
                            </a:cubicBezTo>
                            <a:cubicBezTo>
                              <a:pt x="459" y="547"/>
                              <a:pt x="462" y="546"/>
                              <a:pt x="429" y="510"/>
                            </a:cubicBezTo>
                            <a:cubicBezTo>
                              <a:pt x="428" y="519"/>
                              <a:pt x="435" y="472"/>
                              <a:pt x="432" y="480"/>
                            </a:cubicBezTo>
                            <a:cubicBezTo>
                              <a:pt x="431" y="483"/>
                              <a:pt x="424" y="486"/>
                              <a:pt x="423" y="483"/>
                            </a:cubicBezTo>
                            <a:cubicBezTo>
                              <a:pt x="408" y="434"/>
                              <a:pt x="437" y="445"/>
                              <a:pt x="408" y="438"/>
                            </a:cubicBezTo>
                            <a:cubicBezTo>
                              <a:pt x="400" y="428"/>
                              <a:pt x="391" y="419"/>
                              <a:pt x="384" y="408"/>
                            </a:cubicBezTo>
                            <a:cubicBezTo>
                              <a:pt x="382" y="394"/>
                              <a:pt x="382" y="346"/>
                              <a:pt x="372" y="336"/>
                            </a:cubicBezTo>
                            <a:cubicBezTo>
                              <a:pt x="367" y="331"/>
                              <a:pt x="358" y="332"/>
                              <a:pt x="351" y="330"/>
                            </a:cubicBezTo>
                            <a:cubicBezTo>
                              <a:pt x="347" y="315"/>
                              <a:pt x="353" y="307"/>
                              <a:pt x="345" y="294"/>
                            </a:cubicBezTo>
                            <a:cubicBezTo>
                              <a:pt x="345" y="291"/>
                              <a:pt x="341" y="212"/>
                              <a:pt x="312" y="222"/>
                            </a:cubicBezTo>
                            <a:cubicBezTo>
                              <a:pt x="305" y="202"/>
                              <a:pt x="312" y="168"/>
                              <a:pt x="306" y="174"/>
                            </a:cubicBezTo>
                            <a:cubicBezTo>
                              <a:pt x="304" y="176"/>
                              <a:pt x="299" y="175"/>
                              <a:pt x="297" y="177"/>
                            </a:cubicBezTo>
                            <a:cubicBezTo>
                              <a:pt x="295" y="179"/>
                              <a:pt x="283" y="211"/>
                              <a:pt x="291" y="186"/>
                            </a:cubicBezTo>
                            <a:cubicBezTo>
                              <a:pt x="289" y="177"/>
                              <a:pt x="287" y="162"/>
                              <a:pt x="279" y="156"/>
                            </a:cubicBezTo>
                            <a:cubicBezTo>
                              <a:pt x="270" y="149"/>
                              <a:pt x="246" y="147"/>
                              <a:pt x="246" y="147"/>
                            </a:cubicBezTo>
                            <a:cubicBezTo>
                              <a:pt x="240" y="141"/>
                              <a:pt x="231" y="138"/>
                              <a:pt x="225" y="132"/>
                            </a:cubicBezTo>
                            <a:cubicBezTo>
                              <a:pt x="213" y="120"/>
                              <a:pt x="218" y="114"/>
                              <a:pt x="201" y="105"/>
                            </a:cubicBezTo>
                            <a:cubicBezTo>
                              <a:pt x="182" y="110"/>
                              <a:pt x="176" y="102"/>
                              <a:pt x="159" y="96"/>
                            </a:cubicBezTo>
                            <a:cubicBezTo>
                              <a:pt x="143" y="80"/>
                              <a:pt x="119" y="78"/>
                              <a:pt x="102" y="63"/>
                            </a:cubicBezTo>
                            <a:cubicBezTo>
                              <a:pt x="64" y="29"/>
                              <a:pt x="97" y="59"/>
                              <a:pt x="78" y="33"/>
                            </a:cubicBezTo>
                            <a:cubicBezTo>
                              <a:pt x="72" y="24"/>
                              <a:pt x="59" y="18"/>
                              <a:pt x="51" y="12"/>
                            </a:cubicBezTo>
                            <a:cubicBezTo>
                              <a:pt x="45" y="8"/>
                              <a:pt x="33" y="0"/>
                              <a:pt x="33" y="0"/>
                            </a:cubicBezTo>
                            <a:cubicBezTo>
                              <a:pt x="0" y="11"/>
                              <a:pt x="11" y="11"/>
                              <a:pt x="21" y="48"/>
                            </a:cubicBezTo>
                            <a:cubicBezTo>
                              <a:pt x="23" y="55"/>
                              <a:pt x="41" y="129"/>
                              <a:pt x="48" y="132"/>
                            </a:cubicBezTo>
                            <a:cubicBezTo>
                              <a:pt x="78" y="126"/>
                              <a:pt x="90" y="103"/>
                              <a:pt x="117" y="108"/>
                            </a:cubicBezTo>
                            <a:cubicBezTo>
                              <a:pt x="124" y="118"/>
                              <a:pt x="120" y="114"/>
                              <a:pt x="126" y="120"/>
                            </a:cubicBezTo>
                          </a:path>
                        </a:pathLst>
                      </a:custGeom>
                      <a:solidFill>
                        <a:srgbClr val="ECD846"/>
                      </a:solidFill>
                      <a:ln w="25400">
                        <a:solidFill>
                          <a:srgbClr val="CC99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1118" name="Group 128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31" y="885"/>
                        <a:ext cx="758" cy="2167"/>
                        <a:chOff x="2431" y="885"/>
                        <a:chExt cx="758" cy="2167"/>
                      </a:xfrm>
                    </p:grpSpPr>
                    <p:sp>
                      <p:nvSpPr>
                        <p:cNvPr id="1326" name="Oval 12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76" y="1157"/>
                          <a:ext cx="681" cy="1542"/>
                        </a:xfrm>
                        <a:prstGeom prst="ellipse">
                          <a:avLst/>
                        </a:pr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327" name="Freeform 128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895" y="2048"/>
                          <a:ext cx="294" cy="993"/>
                        </a:xfrm>
                        <a:custGeom>
                          <a:avLst/>
                          <a:gdLst>
                            <a:gd name="T0" fmla="*/ 0 w 294"/>
                            <a:gd name="T1" fmla="*/ 993 h 993"/>
                            <a:gd name="T2" fmla="*/ 15 w 294"/>
                            <a:gd name="T3" fmla="*/ 942 h 993"/>
                            <a:gd name="T4" fmla="*/ 30 w 294"/>
                            <a:gd name="T5" fmla="*/ 921 h 993"/>
                            <a:gd name="T6" fmla="*/ 51 w 294"/>
                            <a:gd name="T7" fmla="*/ 897 h 993"/>
                            <a:gd name="T8" fmla="*/ 66 w 294"/>
                            <a:gd name="T9" fmla="*/ 855 h 993"/>
                            <a:gd name="T10" fmla="*/ 78 w 294"/>
                            <a:gd name="T11" fmla="*/ 837 h 993"/>
                            <a:gd name="T12" fmla="*/ 84 w 294"/>
                            <a:gd name="T13" fmla="*/ 828 h 993"/>
                            <a:gd name="T14" fmla="*/ 108 w 294"/>
                            <a:gd name="T15" fmla="*/ 795 h 993"/>
                            <a:gd name="T16" fmla="*/ 129 w 294"/>
                            <a:gd name="T17" fmla="*/ 714 h 993"/>
                            <a:gd name="T18" fmla="*/ 147 w 294"/>
                            <a:gd name="T19" fmla="*/ 675 h 993"/>
                            <a:gd name="T20" fmla="*/ 162 w 294"/>
                            <a:gd name="T21" fmla="*/ 627 h 993"/>
                            <a:gd name="T22" fmla="*/ 204 w 294"/>
                            <a:gd name="T23" fmla="*/ 519 h 993"/>
                            <a:gd name="T24" fmla="*/ 141 w 294"/>
                            <a:gd name="T25" fmla="*/ 543 h 993"/>
                            <a:gd name="T26" fmla="*/ 99 w 294"/>
                            <a:gd name="T27" fmla="*/ 597 h 993"/>
                            <a:gd name="T28" fmla="*/ 81 w 294"/>
                            <a:gd name="T29" fmla="*/ 672 h 993"/>
                            <a:gd name="T30" fmla="*/ 69 w 294"/>
                            <a:gd name="T31" fmla="*/ 690 h 993"/>
                            <a:gd name="T32" fmla="*/ 78 w 294"/>
                            <a:gd name="T33" fmla="*/ 708 h 993"/>
                            <a:gd name="T34" fmla="*/ 45 w 294"/>
                            <a:gd name="T35" fmla="*/ 765 h 993"/>
                            <a:gd name="T36" fmla="*/ 42 w 294"/>
                            <a:gd name="T37" fmla="*/ 789 h 993"/>
                            <a:gd name="T38" fmla="*/ 39 w 294"/>
                            <a:gd name="T39" fmla="*/ 801 h 993"/>
                            <a:gd name="T40" fmla="*/ 15 w 294"/>
                            <a:gd name="T41" fmla="*/ 753 h 993"/>
                            <a:gd name="T42" fmla="*/ 51 w 294"/>
                            <a:gd name="T43" fmla="*/ 696 h 993"/>
                            <a:gd name="T44" fmla="*/ 69 w 294"/>
                            <a:gd name="T45" fmla="*/ 675 h 993"/>
                            <a:gd name="T46" fmla="*/ 114 w 294"/>
                            <a:gd name="T47" fmla="*/ 612 h 993"/>
                            <a:gd name="T48" fmla="*/ 129 w 294"/>
                            <a:gd name="T49" fmla="*/ 597 h 993"/>
                            <a:gd name="T50" fmla="*/ 141 w 294"/>
                            <a:gd name="T51" fmla="*/ 567 h 993"/>
                            <a:gd name="T52" fmla="*/ 153 w 294"/>
                            <a:gd name="T53" fmla="*/ 525 h 993"/>
                            <a:gd name="T54" fmla="*/ 168 w 294"/>
                            <a:gd name="T55" fmla="*/ 507 h 993"/>
                            <a:gd name="T56" fmla="*/ 174 w 294"/>
                            <a:gd name="T57" fmla="*/ 489 h 993"/>
                            <a:gd name="T58" fmla="*/ 180 w 294"/>
                            <a:gd name="T59" fmla="*/ 477 h 993"/>
                            <a:gd name="T60" fmla="*/ 210 w 294"/>
                            <a:gd name="T61" fmla="*/ 417 h 993"/>
                            <a:gd name="T62" fmla="*/ 225 w 294"/>
                            <a:gd name="T63" fmla="*/ 387 h 993"/>
                            <a:gd name="T64" fmla="*/ 231 w 294"/>
                            <a:gd name="T65" fmla="*/ 369 h 993"/>
                            <a:gd name="T66" fmla="*/ 234 w 294"/>
                            <a:gd name="T67" fmla="*/ 324 h 993"/>
                            <a:gd name="T68" fmla="*/ 246 w 294"/>
                            <a:gd name="T69" fmla="*/ 306 h 993"/>
                            <a:gd name="T70" fmla="*/ 252 w 294"/>
                            <a:gd name="T71" fmla="*/ 288 h 993"/>
                            <a:gd name="T72" fmla="*/ 261 w 294"/>
                            <a:gd name="T73" fmla="*/ 216 h 993"/>
                            <a:gd name="T74" fmla="*/ 279 w 294"/>
                            <a:gd name="T75" fmla="*/ 189 h 993"/>
                            <a:gd name="T76" fmla="*/ 261 w 294"/>
                            <a:gd name="T77" fmla="*/ 168 h 993"/>
                            <a:gd name="T78" fmla="*/ 282 w 294"/>
                            <a:gd name="T79" fmla="*/ 132 h 993"/>
                            <a:gd name="T80" fmla="*/ 294 w 294"/>
                            <a:gd name="T81" fmla="*/ 105 h 993"/>
                            <a:gd name="T82" fmla="*/ 279 w 294"/>
                            <a:gd name="T83" fmla="*/ 75 h 993"/>
                            <a:gd name="T84" fmla="*/ 288 w 294"/>
                            <a:gd name="T85" fmla="*/ 0 h 993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w 294"/>
                            <a:gd name="T130" fmla="*/ 0 h 993"/>
                            <a:gd name="T131" fmla="*/ 294 w 294"/>
                            <a:gd name="T132" fmla="*/ 993 h 993"/>
                          </a:gdLst>
                          <a:ahLst/>
                          <a:cxnLst>
                            <a:cxn ang="T86">
                              <a:pos x="T0" y="T1"/>
                            </a:cxn>
                            <a:cxn ang="T87">
                              <a:pos x="T2" y="T3"/>
                            </a:cxn>
                            <a:cxn ang="T88">
                              <a:pos x="T4" y="T5"/>
                            </a:cxn>
                            <a:cxn ang="T89">
                              <a:pos x="T6" y="T7"/>
                            </a:cxn>
                            <a:cxn ang="T90">
                              <a:pos x="T8" y="T9"/>
                            </a:cxn>
                            <a:cxn ang="T91">
                              <a:pos x="T10" y="T11"/>
                            </a:cxn>
                            <a:cxn ang="T92">
                              <a:pos x="T12" y="T13"/>
                            </a:cxn>
                            <a:cxn ang="T93">
                              <a:pos x="T14" y="T15"/>
                            </a:cxn>
                            <a:cxn ang="T94">
                              <a:pos x="T16" y="T17"/>
                            </a:cxn>
                            <a:cxn ang="T95">
                              <a:pos x="T18" y="T19"/>
                            </a:cxn>
                            <a:cxn ang="T96">
                              <a:pos x="T20" y="T21"/>
                            </a:cxn>
                            <a:cxn ang="T97">
                              <a:pos x="T22" y="T23"/>
                            </a:cxn>
                            <a:cxn ang="T98">
                              <a:pos x="T24" y="T25"/>
                            </a:cxn>
                            <a:cxn ang="T99">
                              <a:pos x="T26" y="T27"/>
                            </a:cxn>
                            <a:cxn ang="T100">
                              <a:pos x="T28" y="T29"/>
                            </a:cxn>
                            <a:cxn ang="T101">
                              <a:pos x="T30" y="T31"/>
                            </a:cxn>
                            <a:cxn ang="T102">
                              <a:pos x="T32" y="T33"/>
                            </a:cxn>
                            <a:cxn ang="T103">
                              <a:pos x="T34" y="T35"/>
                            </a:cxn>
                            <a:cxn ang="T104">
                              <a:pos x="T36" y="T37"/>
                            </a:cxn>
                            <a:cxn ang="T105">
                              <a:pos x="T38" y="T39"/>
                            </a:cxn>
                            <a:cxn ang="T106">
                              <a:pos x="T40" y="T41"/>
                            </a:cxn>
                            <a:cxn ang="T107">
                              <a:pos x="T42" y="T43"/>
                            </a:cxn>
                            <a:cxn ang="T108">
                              <a:pos x="T44" y="T45"/>
                            </a:cxn>
                            <a:cxn ang="T109">
                              <a:pos x="T46" y="T47"/>
                            </a:cxn>
                            <a:cxn ang="T110">
                              <a:pos x="T48" y="T49"/>
                            </a:cxn>
                            <a:cxn ang="T111">
                              <a:pos x="T50" y="T51"/>
                            </a:cxn>
                            <a:cxn ang="T112">
                              <a:pos x="T52" y="T53"/>
                            </a:cxn>
                            <a:cxn ang="T113">
                              <a:pos x="T54" y="T55"/>
                            </a:cxn>
                            <a:cxn ang="T114">
                              <a:pos x="T56" y="T57"/>
                            </a:cxn>
                            <a:cxn ang="T115">
                              <a:pos x="T58" y="T59"/>
                            </a:cxn>
                            <a:cxn ang="T116">
                              <a:pos x="T60" y="T61"/>
                            </a:cxn>
                            <a:cxn ang="T117">
                              <a:pos x="T62" y="T63"/>
                            </a:cxn>
                            <a:cxn ang="T118">
                              <a:pos x="T64" y="T65"/>
                            </a:cxn>
                            <a:cxn ang="T119">
                              <a:pos x="T66" y="T67"/>
                            </a:cxn>
                            <a:cxn ang="T120">
                              <a:pos x="T68" y="T69"/>
                            </a:cxn>
                            <a:cxn ang="T121">
                              <a:pos x="T70" y="T71"/>
                            </a:cxn>
                            <a:cxn ang="T122">
                              <a:pos x="T72" y="T73"/>
                            </a:cxn>
                            <a:cxn ang="T123">
                              <a:pos x="T74" y="T75"/>
                            </a:cxn>
                            <a:cxn ang="T124">
                              <a:pos x="T76" y="T77"/>
                            </a:cxn>
                            <a:cxn ang="T125">
                              <a:pos x="T78" y="T79"/>
                            </a:cxn>
                            <a:cxn ang="T126">
                              <a:pos x="T80" y="T81"/>
                            </a:cxn>
                            <a:cxn ang="T127">
                              <a:pos x="T82" y="T83"/>
                            </a:cxn>
                            <a:cxn ang="T128">
                              <a:pos x="T84" y="T85"/>
                            </a:cxn>
                          </a:cxnLst>
                          <a:rect l="T129" t="T130" r="T131" b="T132"/>
                          <a:pathLst>
                            <a:path w="294" h="993">
                              <a:moveTo>
                                <a:pt x="0" y="993"/>
                              </a:moveTo>
                              <a:cubicBezTo>
                                <a:pt x="5" y="973"/>
                                <a:pt x="0" y="957"/>
                                <a:pt x="15" y="942"/>
                              </a:cubicBezTo>
                              <a:cubicBezTo>
                                <a:pt x="22" y="921"/>
                                <a:pt x="15" y="926"/>
                                <a:pt x="30" y="921"/>
                              </a:cubicBezTo>
                              <a:cubicBezTo>
                                <a:pt x="34" y="908"/>
                                <a:pt x="43" y="907"/>
                                <a:pt x="51" y="897"/>
                              </a:cubicBezTo>
                              <a:cubicBezTo>
                                <a:pt x="61" y="885"/>
                                <a:pt x="62" y="869"/>
                                <a:pt x="66" y="855"/>
                              </a:cubicBezTo>
                              <a:cubicBezTo>
                                <a:pt x="68" y="848"/>
                                <a:pt x="74" y="843"/>
                                <a:pt x="78" y="837"/>
                              </a:cubicBezTo>
                              <a:cubicBezTo>
                                <a:pt x="80" y="834"/>
                                <a:pt x="84" y="828"/>
                                <a:pt x="84" y="828"/>
                              </a:cubicBezTo>
                              <a:cubicBezTo>
                                <a:pt x="88" y="811"/>
                                <a:pt x="90" y="801"/>
                                <a:pt x="108" y="795"/>
                              </a:cubicBezTo>
                              <a:cubicBezTo>
                                <a:pt x="117" y="769"/>
                                <a:pt x="122" y="741"/>
                                <a:pt x="129" y="714"/>
                              </a:cubicBezTo>
                              <a:cubicBezTo>
                                <a:pt x="134" y="696"/>
                                <a:pt x="132" y="685"/>
                                <a:pt x="147" y="675"/>
                              </a:cubicBezTo>
                              <a:cubicBezTo>
                                <a:pt x="152" y="659"/>
                                <a:pt x="158" y="643"/>
                                <a:pt x="162" y="627"/>
                              </a:cubicBezTo>
                              <a:cubicBezTo>
                                <a:pt x="164" y="594"/>
                                <a:pt x="162" y="526"/>
                                <a:pt x="204" y="519"/>
                              </a:cubicBezTo>
                              <a:cubicBezTo>
                                <a:pt x="176" y="513"/>
                                <a:pt x="163" y="528"/>
                                <a:pt x="141" y="543"/>
                              </a:cubicBezTo>
                              <a:cubicBezTo>
                                <a:pt x="128" y="562"/>
                                <a:pt x="112" y="578"/>
                                <a:pt x="99" y="597"/>
                              </a:cubicBezTo>
                              <a:cubicBezTo>
                                <a:pt x="97" y="634"/>
                                <a:pt x="96" y="645"/>
                                <a:pt x="81" y="672"/>
                              </a:cubicBezTo>
                              <a:cubicBezTo>
                                <a:pt x="77" y="678"/>
                                <a:pt x="71" y="683"/>
                                <a:pt x="69" y="690"/>
                              </a:cubicBezTo>
                              <a:cubicBezTo>
                                <a:pt x="67" y="696"/>
                                <a:pt x="78" y="708"/>
                                <a:pt x="78" y="708"/>
                              </a:cubicBezTo>
                              <a:cubicBezTo>
                                <a:pt x="75" y="732"/>
                                <a:pt x="58" y="745"/>
                                <a:pt x="45" y="765"/>
                              </a:cubicBezTo>
                              <a:cubicBezTo>
                                <a:pt x="44" y="773"/>
                                <a:pt x="43" y="781"/>
                                <a:pt x="42" y="789"/>
                              </a:cubicBezTo>
                              <a:cubicBezTo>
                                <a:pt x="41" y="793"/>
                                <a:pt x="41" y="805"/>
                                <a:pt x="39" y="801"/>
                              </a:cubicBezTo>
                              <a:cubicBezTo>
                                <a:pt x="34" y="789"/>
                                <a:pt x="18" y="766"/>
                                <a:pt x="15" y="753"/>
                              </a:cubicBezTo>
                              <a:cubicBezTo>
                                <a:pt x="17" y="731"/>
                                <a:pt x="36" y="713"/>
                                <a:pt x="51" y="696"/>
                              </a:cubicBezTo>
                              <a:cubicBezTo>
                                <a:pt x="60" y="686"/>
                                <a:pt x="63" y="687"/>
                                <a:pt x="69" y="675"/>
                              </a:cubicBezTo>
                              <a:cubicBezTo>
                                <a:pt x="80" y="653"/>
                                <a:pt x="93" y="626"/>
                                <a:pt x="114" y="612"/>
                              </a:cubicBezTo>
                              <a:cubicBezTo>
                                <a:pt x="118" y="606"/>
                                <a:pt x="125" y="603"/>
                                <a:pt x="129" y="597"/>
                              </a:cubicBezTo>
                              <a:cubicBezTo>
                                <a:pt x="135" y="589"/>
                                <a:pt x="135" y="576"/>
                                <a:pt x="141" y="567"/>
                              </a:cubicBezTo>
                              <a:cubicBezTo>
                                <a:pt x="143" y="556"/>
                                <a:pt x="145" y="533"/>
                                <a:pt x="153" y="525"/>
                              </a:cubicBezTo>
                              <a:cubicBezTo>
                                <a:pt x="159" y="519"/>
                                <a:pt x="165" y="515"/>
                                <a:pt x="168" y="507"/>
                              </a:cubicBezTo>
                              <a:cubicBezTo>
                                <a:pt x="171" y="501"/>
                                <a:pt x="171" y="495"/>
                                <a:pt x="174" y="489"/>
                              </a:cubicBezTo>
                              <a:cubicBezTo>
                                <a:pt x="176" y="485"/>
                                <a:pt x="178" y="481"/>
                                <a:pt x="180" y="477"/>
                              </a:cubicBezTo>
                              <a:cubicBezTo>
                                <a:pt x="183" y="444"/>
                                <a:pt x="199" y="449"/>
                                <a:pt x="210" y="417"/>
                              </a:cubicBezTo>
                              <a:cubicBezTo>
                                <a:pt x="216" y="419"/>
                                <a:pt x="221" y="389"/>
                                <a:pt x="225" y="387"/>
                              </a:cubicBezTo>
                              <a:cubicBezTo>
                                <a:pt x="230" y="384"/>
                                <a:pt x="231" y="369"/>
                                <a:pt x="231" y="369"/>
                              </a:cubicBezTo>
                              <a:cubicBezTo>
                                <a:pt x="232" y="354"/>
                                <a:pt x="231" y="339"/>
                                <a:pt x="234" y="324"/>
                              </a:cubicBezTo>
                              <a:cubicBezTo>
                                <a:pt x="236" y="317"/>
                                <a:pt x="244" y="313"/>
                                <a:pt x="246" y="306"/>
                              </a:cubicBezTo>
                              <a:cubicBezTo>
                                <a:pt x="248" y="300"/>
                                <a:pt x="252" y="288"/>
                                <a:pt x="252" y="288"/>
                              </a:cubicBezTo>
                              <a:cubicBezTo>
                                <a:pt x="245" y="268"/>
                                <a:pt x="250" y="235"/>
                                <a:pt x="261" y="216"/>
                              </a:cubicBezTo>
                              <a:cubicBezTo>
                                <a:pt x="266" y="207"/>
                                <a:pt x="279" y="189"/>
                                <a:pt x="279" y="189"/>
                              </a:cubicBezTo>
                              <a:cubicBezTo>
                                <a:pt x="274" y="174"/>
                                <a:pt x="266" y="183"/>
                                <a:pt x="261" y="168"/>
                              </a:cubicBezTo>
                              <a:cubicBezTo>
                                <a:pt x="265" y="152"/>
                                <a:pt x="268" y="142"/>
                                <a:pt x="282" y="132"/>
                              </a:cubicBezTo>
                              <a:cubicBezTo>
                                <a:pt x="289" y="111"/>
                                <a:pt x="284" y="119"/>
                                <a:pt x="294" y="105"/>
                              </a:cubicBezTo>
                              <a:cubicBezTo>
                                <a:pt x="282" y="97"/>
                                <a:pt x="283" y="88"/>
                                <a:pt x="279" y="75"/>
                              </a:cubicBezTo>
                              <a:cubicBezTo>
                                <a:pt x="285" y="6"/>
                                <a:pt x="278" y="30"/>
                                <a:pt x="288" y="0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1905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328" name="Freeform 128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31" y="1066"/>
                          <a:ext cx="432" cy="1986"/>
                        </a:xfrm>
                        <a:custGeom>
                          <a:avLst/>
                          <a:gdLst>
                            <a:gd name="T0" fmla="*/ 427 w 432"/>
                            <a:gd name="T1" fmla="*/ 1986 h 1986"/>
                            <a:gd name="T2" fmla="*/ 412 w 432"/>
                            <a:gd name="T3" fmla="*/ 1950 h 1986"/>
                            <a:gd name="T4" fmla="*/ 325 w 432"/>
                            <a:gd name="T5" fmla="*/ 1866 h 1986"/>
                            <a:gd name="T6" fmla="*/ 343 w 432"/>
                            <a:gd name="T7" fmla="*/ 1863 h 1986"/>
                            <a:gd name="T8" fmla="*/ 325 w 432"/>
                            <a:gd name="T9" fmla="*/ 1836 h 1986"/>
                            <a:gd name="T10" fmla="*/ 307 w 432"/>
                            <a:gd name="T11" fmla="*/ 1809 h 1986"/>
                            <a:gd name="T12" fmla="*/ 262 w 432"/>
                            <a:gd name="T13" fmla="*/ 1761 h 1986"/>
                            <a:gd name="T14" fmla="*/ 193 w 432"/>
                            <a:gd name="T15" fmla="*/ 1710 h 1986"/>
                            <a:gd name="T16" fmla="*/ 163 w 432"/>
                            <a:gd name="T17" fmla="*/ 1647 h 1986"/>
                            <a:gd name="T18" fmla="*/ 151 w 432"/>
                            <a:gd name="T19" fmla="*/ 1608 h 1986"/>
                            <a:gd name="T20" fmla="*/ 133 w 432"/>
                            <a:gd name="T21" fmla="*/ 1590 h 1986"/>
                            <a:gd name="T22" fmla="*/ 112 w 432"/>
                            <a:gd name="T23" fmla="*/ 1524 h 1986"/>
                            <a:gd name="T24" fmla="*/ 142 w 432"/>
                            <a:gd name="T25" fmla="*/ 1530 h 1986"/>
                            <a:gd name="T26" fmla="*/ 163 w 432"/>
                            <a:gd name="T27" fmla="*/ 1575 h 1986"/>
                            <a:gd name="T28" fmla="*/ 190 w 432"/>
                            <a:gd name="T29" fmla="*/ 1593 h 1986"/>
                            <a:gd name="T30" fmla="*/ 199 w 432"/>
                            <a:gd name="T31" fmla="*/ 1599 h 1986"/>
                            <a:gd name="T32" fmla="*/ 217 w 432"/>
                            <a:gd name="T33" fmla="*/ 1623 h 1986"/>
                            <a:gd name="T34" fmla="*/ 247 w 432"/>
                            <a:gd name="T35" fmla="*/ 1671 h 1986"/>
                            <a:gd name="T36" fmla="*/ 274 w 432"/>
                            <a:gd name="T37" fmla="*/ 1719 h 1986"/>
                            <a:gd name="T38" fmla="*/ 304 w 432"/>
                            <a:gd name="T39" fmla="*/ 1755 h 1986"/>
                            <a:gd name="T40" fmla="*/ 316 w 432"/>
                            <a:gd name="T41" fmla="*/ 1734 h 1986"/>
                            <a:gd name="T42" fmla="*/ 286 w 432"/>
                            <a:gd name="T43" fmla="*/ 1704 h 1986"/>
                            <a:gd name="T44" fmla="*/ 253 w 432"/>
                            <a:gd name="T45" fmla="*/ 1659 h 1986"/>
                            <a:gd name="T46" fmla="*/ 223 w 432"/>
                            <a:gd name="T47" fmla="*/ 1620 h 1986"/>
                            <a:gd name="T48" fmla="*/ 193 w 432"/>
                            <a:gd name="T49" fmla="*/ 1581 h 1986"/>
                            <a:gd name="T50" fmla="*/ 145 w 432"/>
                            <a:gd name="T51" fmla="*/ 1530 h 1986"/>
                            <a:gd name="T52" fmla="*/ 130 w 432"/>
                            <a:gd name="T53" fmla="*/ 1500 h 1986"/>
                            <a:gd name="T54" fmla="*/ 103 w 432"/>
                            <a:gd name="T55" fmla="*/ 1470 h 1986"/>
                            <a:gd name="T56" fmla="*/ 82 w 432"/>
                            <a:gd name="T57" fmla="*/ 1425 h 1986"/>
                            <a:gd name="T58" fmla="*/ 71 w 432"/>
                            <a:gd name="T59" fmla="*/ 1330 h 1986"/>
                            <a:gd name="T60" fmla="*/ 46 w 432"/>
                            <a:gd name="T61" fmla="*/ 1239 h 1986"/>
                            <a:gd name="T62" fmla="*/ 22 w 432"/>
                            <a:gd name="T63" fmla="*/ 1182 h 1986"/>
                            <a:gd name="T64" fmla="*/ 25 w 432"/>
                            <a:gd name="T65" fmla="*/ 1104 h 1986"/>
                            <a:gd name="T66" fmla="*/ 16 w 432"/>
                            <a:gd name="T67" fmla="*/ 1062 h 1986"/>
                            <a:gd name="T68" fmla="*/ 16 w 432"/>
                            <a:gd name="T69" fmla="*/ 1014 h 1986"/>
                            <a:gd name="T70" fmla="*/ 31 w 432"/>
                            <a:gd name="T71" fmla="*/ 951 h 1986"/>
                            <a:gd name="T72" fmla="*/ 1 w 432"/>
                            <a:gd name="T73" fmla="*/ 837 h 1986"/>
                            <a:gd name="T74" fmla="*/ 22 w 432"/>
                            <a:gd name="T75" fmla="*/ 777 h 1986"/>
                            <a:gd name="T76" fmla="*/ 25 w 432"/>
                            <a:gd name="T77" fmla="*/ 723 h 1986"/>
                            <a:gd name="T78" fmla="*/ 22 w 432"/>
                            <a:gd name="T79" fmla="*/ 621 h 1986"/>
                            <a:gd name="T80" fmla="*/ 40 w 432"/>
                            <a:gd name="T81" fmla="*/ 540 h 1986"/>
                            <a:gd name="T82" fmla="*/ 58 w 432"/>
                            <a:gd name="T83" fmla="*/ 447 h 1986"/>
                            <a:gd name="T84" fmla="*/ 82 w 432"/>
                            <a:gd name="T85" fmla="*/ 363 h 1986"/>
                            <a:gd name="T86" fmla="*/ 94 w 432"/>
                            <a:gd name="T87" fmla="*/ 336 h 1986"/>
                            <a:gd name="T88" fmla="*/ 97 w 432"/>
                            <a:gd name="T89" fmla="*/ 327 h 1986"/>
                            <a:gd name="T90" fmla="*/ 100 w 432"/>
                            <a:gd name="T91" fmla="*/ 291 h 1986"/>
                            <a:gd name="T92" fmla="*/ 148 w 432"/>
                            <a:gd name="T93" fmla="*/ 279 h 1986"/>
                            <a:gd name="T94" fmla="*/ 139 w 432"/>
                            <a:gd name="T95" fmla="*/ 222 h 1986"/>
                            <a:gd name="T96" fmla="*/ 136 w 432"/>
                            <a:gd name="T97" fmla="*/ 213 h 1986"/>
                            <a:gd name="T98" fmla="*/ 172 w 432"/>
                            <a:gd name="T99" fmla="*/ 195 h 1986"/>
                            <a:gd name="T100" fmla="*/ 211 w 432"/>
                            <a:gd name="T101" fmla="*/ 120 h 1986"/>
                            <a:gd name="T102" fmla="*/ 229 w 432"/>
                            <a:gd name="T103" fmla="*/ 129 h 1986"/>
                            <a:gd name="T104" fmla="*/ 235 w 432"/>
                            <a:gd name="T105" fmla="*/ 81 h 1986"/>
                            <a:gd name="T106" fmla="*/ 265 w 432"/>
                            <a:gd name="T107" fmla="*/ 0 h 1986"/>
                            <a:gd name="T108" fmla="*/ 280 w 432"/>
                            <a:gd name="T109" fmla="*/ 39 h 1986"/>
                            <a:gd name="T110" fmla="*/ 292 w 432"/>
                            <a:gd name="T111" fmla="*/ 123 h 198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60000 65536"/>
                            <a:gd name="T166" fmla="*/ 0 60000 65536"/>
                            <a:gd name="T167" fmla="*/ 0 60000 65536"/>
                            <a:gd name="T168" fmla="*/ 0 w 432"/>
                            <a:gd name="T169" fmla="*/ 0 h 1986"/>
                            <a:gd name="T170" fmla="*/ 432 w 432"/>
                            <a:gd name="T171" fmla="*/ 1986 h 1986"/>
                          </a:gdLst>
                          <a:ahLst/>
                          <a:cxnLst>
                            <a:cxn ang="T112">
                              <a:pos x="T0" y="T1"/>
                            </a:cxn>
                            <a:cxn ang="T113">
                              <a:pos x="T2" y="T3"/>
                            </a:cxn>
                            <a:cxn ang="T114">
                              <a:pos x="T4" y="T5"/>
                            </a:cxn>
                            <a:cxn ang="T115">
                              <a:pos x="T6" y="T7"/>
                            </a:cxn>
                            <a:cxn ang="T116">
                              <a:pos x="T8" y="T9"/>
                            </a:cxn>
                            <a:cxn ang="T117">
                              <a:pos x="T10" y="T11"/>
                            </a:cxn>
                            <a:cxn ang="T118">
                              <a:pos x="T12" y="T13"/>
                            </a:cxn>
                            <a:cxn ang="T119">
                              <a:pos x="T14" y="T15"/>
                            </a:cxn>
                            <a:cxn ang="T120">
                              <a:pos x="T16" y="T17"/>
                            </a:cxn>
                            <a:cxn ang="T121">
                              <a:pos x="T18" y="T19"/>
                            </a:cxn>
                            <a:cxn ang="T122">
                              <a:pos x="T20" y="T21"/>
                            </a:cxn>
                            <a:cxn ang="T123">
                              <a:pos x="T22" y="T23"/>
                            </a:cxn>
                            <a:cxn ang="T124">
                              <a:pos x="T24" y="T25"/>
                            </a:cxn>
                            <a:cxn ang="T125">
                              <a:pos x="T26" y="T27"/>
                            </a:cxn>
                            <a:cxn ang="T126">
                              <a:pos x="T28" y="T29"/>
                            </a:cxn>
                            <a:cxn ang="T127">
                              <a:pos x="T30" y="T31"/>
                            </a:cxn>
                            <a:cxn ang="T128">
                              <a:pos x="T32" y="T33"/>
                            </a:cxn>
                            <a:cxn ang="T129">
                              <a:pos x="T34" y="T35"/>
                            </a:cxn>
                            <a:cxn ang="T130">
                              <a:pos x="T36" y="T37"/>
                            </a:cxn>
                            <a:cxn ang="T131">
                              <a:pos x="T38" y="T39"/>
                            </a:cxn>
                            <a:cxn ang="T132">
                              <a:pos x="T40" y="T41"/>
                            </a:cxn>
                            <a:cxn ang="T133">
                              <a:pos x="T42" y="T43"/>
                            </a:cxn>
                            <a:cxn ang="T134">
                              <a:pos x="T44" y="T45"/>
                            </a:cxn>
                            <a:cxn ang="T135">
                              <a:pos x="T46" y="T47"/>
                            </a:cxn>
                            <a:cxn ang="T136">
                              <a:pos x="T48" y="T49"/>
                            </a:cxn>
                            <a:cxn ang="T137">
                              <a:pos x="T50" y="T51"/>
                            </a:cxn>
                            <a:cxn ang="T138">
                              <a:pos x="T52" y="T53"/>
                            </a:cxn>
                            <a:cxn ang="T139">
                              <a:pos x="T54" y="T55"/>
                            </a:cxn>
                            <a:cxn ang="T140">
                              <a:pos x="T56" y="T57"/>
                            </a:cxn>
                            <a:cxn ang="T141">
                              <a:pos x="T58" y="T59"/>
                            </a:cxn>
                            <a:cxn ang="T142">
                              <a:pos x="T60" y="T61"/>
                            </a:cxn>
                            <a:cxn ang="T143">
                              <a:pos x="T62" y="T63"/>
                            </a:cxn>
                            <a:cxn ang="T144">
                              <a:pos x="T64" y="T65"/>
                            </a:cxn>
                            <a:cxn ang="T145">
                              <a:pos x="T66" y="T67"/>
                            </a:cxn>
                            <a:cxn ang="T146">
                              <a:pos x="T68" y="T69"/>
                            </a:cxn>
                            <a:cxn ang="T147">
                              <a:pos x="T70" y="T71"/>
                            </a:cxn>
                            <a:cxn ang="T148">
                              <a:pos x="T72" y="T73"/>
                            </a:cxn>
                            <a:cxn ang="T149">
                              <a:pos x="T74" y="T75"/>
                            </a:cxn>
                            <a:cxn ang="T150">
                              <a:pos x="T76" y="T77"/>
                            </a:cxn>
                            <a:cxn ang="T151">
                              <a:pos x="T78" y="T79"/>
                            </a:cxn>
                            <a:cxn ang="T152">
                              <a:pos x="T80" y="T81"/>
                            </a:cxn>
                            <a:cxn ang="T153">
                              <a:pos x="T82" y="T83"/>
                            </a:cxn>
                            <a:cxn ang="T154">
                              <a:pos x="T84" y="T85"/>
                            </a:cxn>
                            <a:cxn ang="T155">
                              <a:pos x="T86" y="T87"/>
                            </a:cxn>
                            <a:cxn ang="T156">
                              <a:pos x="T88" y="T89"/>
                            </a:cxn>
                            <a:cxn ang="T157">
                              <a:pos x="T90" y="T91"/>
                            </a:cxn>
                            <a:cxn ang="T158">
                              <a:pos x="T92" y="T93"/>
                            </a:cxn>
                            <a:cxn ang="T159">
                              <a:pos x="T94" y="T95"/>
                            </a:cxn>
                            <a:cxn ang="T160">
                              <a:pos x="T96" y="T97"/>
                            </a:cxn>
                            <a:cxn ang="T161">
                              <a:pos x="T98" y="T99"/>
                            </a:cxn>
                            <a:cxn ang="T162">
                              <a:pos x="T100" y="T101"/>
                            </a:cxn>
                            <a:cxn ang="T163">
                              <a:pos x="T102" y="T103"/>
                            </a:cxn>
                            <a:cxn ang="T164">
                              <a:pos x="T104" y="T105"/>
                            </a:cxn>
                            <a:cxn ang="T165">
                              <a:pos x="T106" y="T107"/>
                            </a:cxn>
                            <a:cxn ang="T166">
                              <a:pos x="T108" y="T109"/>
                            </a:cxn>
                            <a:cxn ang="T167">
                              <a:pos x="T110" y="T111"/>
                            </a:cxn>
                          </a:cxnLst>
                          <a:rect l="T168" t="T169" r="T170" b="T171"/>
                          <a:pathLst>
                            <a:path w="432" h="1986">
                              <a:moveTo>
                                <a:pt x="427" y="1986"/>
                              </a:moveTo>
                              <a:cubicBezTo>
                                <a:pt x="432" y="1970"/>
                                <a:pt x="423" y="1961"/>
                                <a:pt x="412" y="1950"/>
                              </a:cubicBezTo>
                              <a:cubicBezTo>
                                <a:pt x="405" y="1899"/>
                                <a:pt x="355" y="1896"/>
                                <a:pt x="325" y="1866"/>
                              </a:cubicBezTo>
                              <a:cubicBezTo>
                                <a:pt x="331" y="1865"/>
                                <a:pt x="339" y="1867"/>
                                <a:pt x="343" y="1863"/>
                              </a:cubicBezTo>
                              <a:cubicBezTo>
                                <a:pt x="352" y="1854"/>
                                <a:pt x="328" y="1838"/>
                                <a:pt x="325" y="1836"/>
                              </a:cubicBezTo>
                              <a:cubicBezTo>
                                <a:pt x="319" y="1824"/>
                                <a:pt x="320" y="1813"/>
                                <a:pt x="307" y="1809"/>
                              </a:cubicBezTo>
                              <a:cubicBezTo>
                                <a:pt x="287" y="1789"/>
                                <a:pt x="297" y="1773"/>
                                <a:pt x="262" y="1761"/>
                              </a:cubicBezTo>
                              <a:cubicBezTo>
                                <a:pt x="234" y="1740"/>
                                <a:pt x="229" y="1716"/>
                                <a:pt x="193" y="1710"/>
                              </a:cubicBezTo>
                              <a:cubicBezTo>
                                <a:pt x="188" y="1691"/>
                                <a:pt x="174" y="1663"/>
                                <a:pt x="163" y="1647"/>
                              </a:cubicBezTo>
                              <a:cubicBezTo>
                                <a:pt x="161" y="1635"/>
                                <a:pt x="159" y="1618"/>
                                <a:pt x="151" y="1608"/>
                              </a:cubicBezTo>
                              <a:cubicBezTo>
                                <a:pt x="146" y="1601"/>
                                <a:pt x="133" y="1590"/>
                                <a:pt x="133" y="1590"/>
                              </a:cubicBezTo>
                              <a:cubicBezTo>
                                <a:pt x="138" y="1565"/>
                                <a:pt x="130" y="1542"/>
                                <a:pt x="112" y="1524"/>
                              </a:cubicBezTo>
                              <a:cubicBezTo>
                                <a:pt x="125" y="1520"/>
                                <a:pt x="131" y="1523"/>
                                <a:pt x="142" y="1530"/>
                              </a:cubicBezTo>
                              <a:cubicBezTo>
                                <a:pt x="151" y="1543"/>
                                <a:pt x="151" y="1564"/>
                                <a:pt x="163" y="1575"/>
                              </a:cubicBezTo>
                              <a:cubicBezTo>
                                <a:pt x="171" y="1582"/>
                                <a:pt x="181" y="1587"/>
                                <a:pt x="190" y="1593"/>
                              </a:cubicBezTo>
                              <a:cubicBezTo>
                                <a:pt x="193" y="1595"/>
                                <a:pt x="199" y="1599"/>
                                <a:pt x="199" y="1599"/>
                              </a:cubicBezTo>
                              <a:cubicBezTo>
                                <a:pt x="203" y="1616"/>
                                <a:pt x="209" y="1609"/>
                                <a:pt x="217" y="1623"/>
                              </a:cubicBezTo>
                              <a:cubicBezTo>
                                <a:pt x="228" y="1642"/>
                                <a:pt x="224" y="1663"/>
                                <a:pt x="247" y="1671"/>
                              </a:cubicBezTo>
                              <a:cubicBezTo>
                                <a:pt x="252" y="1687"/>
                                <a:pt x="264" y="1705"/>
                                <a:pt x="274" y="1719"/>
                              </a:cubicBezTo>
                              <a:cubicBezTo>
                                <a:pt x="279" y="1742"/>
                                <a:pt x="286" y="1743"/>
                                <a:pt x="304" y="1755"/>
                              </a:cubicBezTo>
                              <a:cubicBezTo>
                                <a:pt x="339" y="1751"/>
                                <a:pt x="334" y="1752"/>
                                <a:pt x="316" y="1734"/>
                              </a:cubicBezTo>
                              <a:cubicBezTo>
                                <a:pt x="311" y="1718"/>
                                <a:pt x="295" y="1717"/>
                                <a:pt x="286" y="1704"/>
                              </a:cubicBezTo>
                              <a:cubicBezTo>
                                <a:pt x="275" y="1689"/>
                                <a:pt x="266" y="1672"/>
                                <a:pt x="253" y="1659"/>
                              </a:cubicBezTo>
                              <a:cubicBezTo>
                                <a:pt x="250" y="1650"/>
                                <a:pt x="231" y="1625"/>
                                <a:pt x="223" y="1620"/>
                              </a:cubicBezTo>
                              <a:cubicBezTo>
                                <a:pt x="216" y="1609"/>
                                <a:pt x="205" y="1585"/>
                                <a:pt x="193" y="1581"/>
                              </a:cubicBezTo>
                              <a:cubicBezTo>
                                <a:pt x="178" y="1566"/>
                                <a:pt x="163" y="1542"/>
                                <a:pt x="145" y="1530"/>
                              </a:cubicBezTo>
                              <a:cubicBezTo>
                                <a:pt x="137" y="1507"/>
                                <a:pt x="143" y="1517"/>
                                <a:pt x="130" y="1500"/>
                              </a:cubicBezTo>
                              <a:cubicBezTo>
                                <a:pt x="126" y="1488"/>
                                <a:pt x="114" y="1477"/>
                                <a:pt x="103" y="1470"/>
                              </a:cubicBezTo>
                              <a:cubicBezTo>
                                <a:pt x="98" y="1454"/>
                                <a:pt x="87" y="1441"/>
                                <a:pt x="82" y="1425"/>
                              </a:cubicBezTo>
                              <a:cubicBezTo>
                                <a:pt x="92" y="1354"/>
                                <a:pt x="60" y="1401"/>
                                <a:pt x="71" y="1330"/>
                              </a:cubicBezTo>
                              <a:cubicBezTo>
                                <a:pt x="65" y="1299"/>
                                <a:pt x="56" y="1263"/>
                                <a:pt x="46" y="1239"/>
                              </a:cubicBezTo>
                              <a:cubicBezTo>
                                <a:pt x="43" y="1232"/>
                                <a:pt x="25" y="1204"/>
                                <a:pt x="22" y="1182"/>
                              </a:cubicBezTo>
                              <a:cubicBezTo>
                                <a:pt x="19" y="1160"/>
                                <a:pt x="26" y="1124"/>
                                <a:pt x="25" y="1104"/>
                              </a:cubicBezTo>
                              <a:cubicBezTo>
                                <a:pt x="20" y="1086"/>
                                <a:pt x="23" y="1084"/>
                                <a:pt x="16" y="1062"/>
                              </a:cubicBezTo>
                              <a:cubicBezTo>
                                <a:pt x="15" y="1059"/>
                                <a:pt x="16" y="1014"/>
                                <a:pt x="16" y="1014"/>
                              </a:cubicBezTo>
                              <a:cubicBezTo>
                                <a:pt x="23" y="986"/>
                                <a:pt x="38" y="978"/>
                                <a:pt x="31" y="951"/>
                              </a:cubicBezTo>
                              <a:cubicBezTo>
                                <a:pt x="21" y="913"/>
                                <a:pt x="11" y="875"/>
                                <a:pt x="1" y="837"/>
                              </a:cubicBezTo>
                              <a:cubicBezTo>
                                <a:pt x="0" y="808"/>
                                <a:pt x="18" y="796"/>
                                <a:pt x="22" y="777"/>
                              </a:cubicBezTo>
                              <a:cubicBezTo>
                                <a:pt x="19" y="758"/>
                                <a:pt x="20" y="742"/>
                                <a:pt x="25" y="723"/>
                              </a:cubicBezTo>
                              <a:cubicBezTo>
                                <a:pt x="24" y="689"/>
                                <a:pt x="22" y="655"/>
                                <a:pt x="22" y="621"/>
                              </a:cubicBezTo>
                              <a:cubicBezTo>
                                <a:pt x="22" y="594"/>
                                <a:pt x="34" y="566"/>
                                <a:pt x="40" y="540"/>
                              </a:cubicBezTo>
                              <a:cubicBezTo>
                                <a:pt x="48" y="509"/>
                                <a:pt x="51" y="478"/>
                                <a:pt x="58" y="447"/>
                              </a:cubicBezTo>
                              <a:cubicBezTo>
                                <a:pt x="64" y="419"/>
                                <a:pt x="73" y="391"/>
                                <a:pt x="82" y="363"/>
                              </a:cubicBezTo>
                              <a:cubicBezTo>
                                <a:pt x="85" y="354"/>
                                <a:pt x="91" y="345"/>
                                <a:pt x="94" y="336"/>
                              </a:cubicBezTo>
                              <a:cubicBezTo>
                                <a:pt x="95" y="333"/>
                                <a:pt x="97" y="327"/>
                                <a:pt x="97" y="327"/>
                              </a:cubicBezTo>
                              <a:cubicBezTo>
                                <a:pt x="98" y="315"/>
                                <a:pt x="91" y="299"/>
                                <a:pt x="100" y="291"/>
                              </a:cubicBezTo>
                              <a:cubicBezTo>
                                <a:pt x="165" y="239"/>
                                <a:pt x="137" y="313"/>
                                <a:pt x="148" y="279"/>
                              </a:cubicBezTo>
                              <a:cubicBezTo>
                                <a:pt x="151" y="258"/>
                                <a:pt x="155" y="238"/>
                                <a:pt x="139" y="222"/>
                              </a:cubicBezTo>
                              <a:cubicBezTo>
                                <a:pt x="138" y="219"/>
                                <a:pt x="135" y="216"/>
                                <a:pt x="136" y="213"/>
                              </a:cubicBezTo>
                              <a:cubicBezTo>
                                <a:pt x="139" y="206"/>
                                <a:pt x="165" y="197"/>
                                <a:pt x="172" y="195"/>
                              </a:cubicBezTo>
                              <a:cubicBezTo>
                                <a:pt x="178" y="177"/>
                                <a:pt x="194" y="126"/>
                                <a:pt x="211" y="120"/>
                              </a:cubicBezTo>
                              <a:cubicBezTo>
                                <a:pt x="217" y="122"/>
                                <a:pt x="226" y="135"/>
                                <a:pt x="229" y="129"/>
                              </a:cubicBezTo>
                              <a:cubicBezTo>
                                <a:pt x="236" y="115"/>
                                <a:pt x="230" y="96"/>
                                <a:pt x="235" y="81"/>
                              </a:cubicBezTo>
                              <a:cubicBezTo>
                                <a:pt x="243" y="54"/>
                                <a:pt x="249" y="24"/>
                                <a:pt x="265" y="0"/>
                              </a:cubicBezTo>
                              <a:cubicBezTo>
                                <a:pt x="280" y="10"/>
                                <a:pt x="278" y="19"/>
                                <a:pt x="280" y="39"/>
                              </a:cubicBezTo>
                              <a:cubicBezTo>
                                <a:pt x="283" y="66"/>
                                <a:pt x="292" y="97"/>
                                <a:pt x="292" y="123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329" name="AutoShape 12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9600000" flipH="1">
                          <a:off x="2726" y="885"/>
                          <a:ext cx="45" cy="181"/>
                        </a:xfrm>
                        <a:prstGeom prst="lightningBolt">
                          <a:avLst/>
                        </a:prstGeom>
                        <a:solidFill>
                          <a:srgbClr val="ECD846"/>
                        </a:solidFill>
                        <a:ln w="9525">
                          <a:solidFill>
                            <a:srgbClr val="CC99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323" name="Freeform 1289"/>
                    <p:cNvSpPr>
                      <a:spLocks/>
                    </p:cNvSpPr>
                    <p:nvPr/>
                  </p:nvSpPr>
                  <p:spPr bwMode="auto">
                    <a:xfrm>
                      <a:off x="2860" y="2504"/>
                      <a:ext cx="185" cy="280"/>
                    </a:xfrm>
                    <a:custGeom>
                      <a:avLst/>
                      <a:gdLst>
                        <a:gd name="T0" fmla="*/ 180 w 185"/>
                        <a:gd name="T1" fmla="*/ 0 h 280"/>
                        <a:gd name="T2" fmla="*/ 172 w 185"/>
                        <a:gd name="T3" fmla="*/ 24 h 280"/>
                        <a:gd name="T4" fmla="*/ 148 w 185"/>
                        <a:gd name="T5" fmla="*/ 32 h 280"/>
                        <a:gd name="T6" fmla="*/ 100 w 185"/>
                        <a:gd name="T7" fmla="*/ 120 h 280"/>
                        <a:gd name="T8" fmla="*/ 44 w 185"/>
                        <a:gd name="T9" fmla="*/ 192 h 280"/>
                        <a:gd name="T10" fmla="*/ 36 w 185"/>
                        <a:gd name="T11" fmla="*/ 216 h 280"/>
                        <a:gd name="T12" fmla="*/ 12 w 185"/>
                        <a:gd name="T13" fmla="*/ 224 h 280"/>
                        <a:gd name="T14" fmla="*/ 44 w 185"/>
                        <a:gd name="T15" fmla="*/ 280 h 280"/>
                        <a:gd name="T16" fmla="*/ 108 w 185"/>
                        <a:gd name="T17" fmla="*/ 200 h 280"/>
                        <a:gd name="T18" fmla="*/ 140 w 185"/>
                        <a:gd name="T19" fmla="*/ 176 h 280"/>
                        <a:gd name="T20" fmla="*/ 164 w 185"/>
                        <a:gd name="T21" fmla="*/ 152 h 280"/>
                        <a:gd name="T22" fmla="*/ 164 w 185"/>
                        <a:gd name="T23" fmla="*/ 56 h 280"/>
                        <a:gd name="T24" fmla="*/ 164 w 185"/>
                        <a:gd name="T25" fmla="*/ 56 h 280"/>
                        <a:gd name="T26" fmla="*/ 180 w 185"/>
                        <a:gd name="T27" fmla="*/ 0 h 280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185"/>
                        <a:gd name="T43" fmla="*/ 0 h 280"/>
                        <a:gd name="T44" fmla="*/ 185 w 185"/>
                        <a:gd name="T45" fmla="*/ 280 h 280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185" h="280">
                          <a:moveTo>
                            <a:pt x="180" y="0"/>
                          </a:moveTo>
                          <a:cubicBezTo>
                            <a:pt x="177" y="8"/>
                            <a:pt x="178" y="18"/>
                            <a:pt x="172" y="24"/>
                          </a:cubicBezTo>
                          <a:cubicBezTo>
                            <a:pt x="166" y="30"/>
                            <a:pt x="153" y="25"/>
                            <a:pt x="148" y="32"/>
                          </a:cubicBezTo>
                          <a:cubicBezTo>
                            <a:pt x="112" y="82"/>
                            <a:pt x="150" y="87"/>
                            <a:pt x="100" y="120"/>
                          </a:cubicBezTo>
                          <a:cubicBezTo>
                            <a:pt x="90" y="149"/>
                            <a:pt x="44" y="192"/>
                            <a:pt x="44" y="192"/>
                          </a:cubicBezTo>
                          <a:cubicBezTo>
                            <a:pt x="41" y="200"/>
                            <a:pt x="42" y="210"/>
                            <a:pt x="36" y="216"/>
                          </a:cubicBezTo>
                          <a:cubicBezTo>
                            <a:pt x="30" y="222"/>
                            <a:pt x="15" y="216"/>
                            <a:pt x="12" y="224"/>
                          </a:cubicBezTo>
                          <a:cubicBezTo>
                            <a:pt x="0" y="259"/>
                            <a:pt x="24" y="267"/>
                            <a:pt x="44" y="280"/>
                          </a:cubicBezTo>
                          <a:cubicBezTo>
                            <a:pt x="89" y="265"/>
                            <a:pt x="93" y="245"/>
                            <a:pt x="108" y="200"/>
                          </a:cubicBezTo>
                          <a:cubicBezTo>
                            <a:pt x="112" y="187"/>
                            <a:pt x="130" y="185"/>
                            <a:pt x="140" y="176"/>
                          </a:cubicBezTo>
                          <a:cubicBezTo>
                            <a:pt x="149" y="169"/>
                            <a:pt x="156" y="160"/>
                            <a:pt x="164" y="152"/>
                          </a:cubicBezTo>
                          <a:cubicBezTo>
                            <a:pt x="185" y="88"/>
                            <a:pt x="185" y="120"/>
                            <a:pt x="164" y="56"/>
                          </a:cubicBezTo>
                          <a:cubicBezTo>
                            <a:pt x="169" y="37"/>
                            <a:pt x="175" y="19"/>
                            <a:pt x="180" y="0"/>
                          </a:cubicBezTo>
                          <a:close/>
                        </a:path>
                      </a:pathLst>
                    </a:custGeom>
                    <a:solidFill>
                      <a:srgbClr val="ECD846"/>
                    </a:solidFill>
                    <a:ln w="9525">
                      <a:solidFill>
                        <a:srgbClr val="CC99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914400">
                        <a:defRPr/>
                      </a:pPr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sp>
                <p:nvSpPr>
                  <p:cNvPr id="1321" name="Freeform 1320"/>
                  <p:cNvSpPr/>
                  <p:nvPr/>
                </p:nvSpPr>
                <p:spPr>
                  <a:xfrm>
                    <a:off x="3622876" y="1608881"/>
                    <a:ext cx="476041" cy="544010"/>
                  </a:xfrm>
                  <a:custGeom>
                    <a:avLst/>
                    <a:gdLst>
                      <a:gd name="connsiteX0" fmla="*/ 335666 w 476041"/>
                      <a:gd name="connsiteY0" fmla="*/ 416689 h 544010"/>
                      <a:gd name="connsiteX1" fmla="*/ 335666 w 476041"/>
                      <a:gd name="connsiteY1" fmla="*/ 416689 h 544010"/>
                      <a:gd name="connsiteX2" fmla="*/ 416689 w 476041"/>
                      <a:gd name="connsiteY2" fmla="*/ 532435 h 544010"/>
                      <a:gd name="connsiteX3" fmla="*/ 451413 w 476041"/>
                      <a:gd name="connsiteY3" fmla="*/ 544010 h 544010"/>
                      <a:gd name="connsiteX4" fmla="*/ 451413 w 476041"/>
                      <a:gd name="connsiteY4" fmla="*/ 370390 h 544010"/>
                      <a:gd name="connsiteX5" fmla="*/ 428263 w 476041"/>
                      <a:gd name="connsiteY5" fmla="*/ 347241 h 544010"/>
                      <a:gd name="connsiteX6" fmla="*/ 393539 w 476041"/>
                      <a:gd name="connsiteY6" fmla="*/ 335666 h 544010"/>
                      <a:gd name="connsiteX7" fmla="*/ 347240 w 476041"/>
                      <a:gd name="connsiteY7" fmla="*/ 289367 h 544010"/>
                      <a:gd name="connsiteX8" fmla="*/ 289367 w 476041"/>
                      <a:gd name="connsiteY8" fmla="*/ 243068 h 544010"/>
                      <a:gd name="connsiteX9" fmla="*/ 266218 w 476041"/>
                      <a:gd name="connsiteY9" fmla="*/ 208344 h 544010"/>
                      <a:gd name="connsiteX10" fmla="*/ 208344 w 476041"/>
                      <a:gd name="connsiteY10" fmla="*/ 162046 h 544010"/>
                      <a:gd name="connsiteX11" fmla="*/ 138896 w 476041"/>
                      <a:gd name="connsiteY11" fmla="*/ 115747 h 544010"/>
                      <a:gd name="connsiteX12" fmla="*/ 115747 w 476041"/>
                      <a:gd name="connsiteY12" fmla="*/ 81023 h 544010"/>
                      <a:gd name="connsiteX13" fmla="*/ 81023 w 476041"/>
                      <a:gd name="connsiteY13" fmla="*/ 69448 h 544010"/>
                      <a:gd name="connsiteX14" fmla="*/ 69448 w 476041"/>
                      <a:gd name="connsiteY14" fmla="*/ 34724 h 544010"/>
                      <a:gd name="connsiteX15" fmla="*/ 34724 w 476041"/>
                      <a:gd name="connsiteY15" fmla="*/ 23149 h 544010"/>
                      <a:gd name="connsiteX16" fmla="*/ 0 w 476041"/>
                      <a:gd name="connsiteY16" fmla="*/ 0 h 544010"/>
                      <a:gd name="connsiteX17" fmla="*/ 11575 w 476041"/>
                      <a:gd name="connsiteY17" fmla="*/ 92597 h 544010"/>
                      <a:gd name="connsiteX18" fmla="*/ 34724 w 476041"/>
                      <a:gd name="connsiteY18" fmla="*/ 115747 h 544010"/>
                      <a:gd name="connsiteX19" fmla="*/ 57873 w 476041"/>
                      <a:gd name="connsiteY19" fmla="*/ 196770 h 544010"/>
                      <a:gd name="connsiteX20" fmla="*/ 81023 w 476041"/>
                      <a:gd name="connsiteY20" fmla="*/ 231494 h 544010"/>
                      <a:gd name="connsiteX21" fmla="*/ 115747 w 476041"/>
                      <a:gd name="connsiteY21" fmla="*/ 300942 h 544010"/>
                      <a:gd name="connsiteX22" fmla="*/ 185195 w 476041"/>
                      <a:gd name="connsiteY22" fmla="*/ 324091 h 544010"/>
                      <a:gd name="connsiteX23" fmla="*/ 254643 w 476041"/>
                      <a:gd name="connsiteY23" fmla="*/ 358815 h 544010"/>
                      <a:gd name="connsiteX24" fmla="*/ 289367 w 476041"/>
                      <a:gd name="connsiteY24" fmla="*/ 370390 h 544010"/>
                      <a:gd name="connsiteX25" fmla="*/ 324091 w 476041"/>
                      <a:gd name="connsiteY25" fmla="*/ 393539 h 544010"/>
                      <a:gd name="connsiteX26" fmla="*/ 335666 w 476041"/>
                      <a:gd name="connsiteY26" fmla="*/ 416689 h 544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476041" h="544010">
                        <a:moveTo>
                          <a:pt x="335666" y="416689"/>
                        </a:moveTo>
                        <a:lnTo>
                          <a:pt x="335666" y="416689"/>
                        </a:lnTo>
                        <a:cubicBezTo>
                          <a:pt x="370702" y="486759"/>
                          <a:pt x="360300" y="504240"/>
                          <a:pt x="416689" y="532435"/>
                        </a:cubicBezTo>
                        <a:cubicBezTo>
                          <a:pt x="427602" y="537891"/>
                          <a:pt x="439838" y="540152"/>
                          <a:pt x="451413" y="544010"/>
                        </a:cubicBezTo>
                        <a:cubicBezTo>
                          <a:pt x="474516" y="474697"/>
                          <a:pt x="476041" y="485320"/>
                          <a:pt x="451413" y="370390"/>
                        </a:cubicBezTo>
                        <a:cubicBezTo>
                          <a:pt x="449126" y="359719"/>
                          <a:pt x="437621" y="352856"/>
                          <a:pt x="428263" y="347241"/>
                        </a:cubicBezTo>
                        <a:cubicBezTo>
                          <a:pt x="417801" y="340964"/>
                          <a:pt x="405114" y="339524"/>
                          <a:pt x="393539" y="335666"/>
                        </a:cubicBezTo>
                        <a:cubicBezTo>
                          <a:pt x="378106" y="320233"/>
                          <a:pt x="365400" y="301474"/>
                          <a:pt x="347240" y="289367"/>
                        </a:cubicBezTo>
                        <a:cubicBezTo>
                          <a:pt x="321454" y="272177"/>
                          <a:pt x="308217" y="266632"/>
                          <a:pt x="289367" y="243068"/>
                        </a:cubicBezTo>
                        <a:cubicBezTo>
                          <a:pt x="280677" y="232205"/>
                          <a:pt x="274908" y="219207"/>
                          <a:pt x="266218" y="208344"/>
                        </a:cubicBezTo>
                        <a:cubicBezTo>
                          <a:pt x="241377" y="177293"/>
                          <a:pt x="241765" y="188783"/>
                          <a:pt x="208344" y="162046"/>
                        </a:cubicBezTo>
                        <a:cubicBezTo>
                          <a:pt x="149426" y="114911"/>
                          <a:pt x="232221" y="162408"/>
                          <a:pt x="138896" y="115747"/>
                        </a:cubicBezTo>
                        <a:cubicBezTo>
                          <a:pt x="131180" y="104172"/>
                          <a:pt x="126610" y="89713"/>
                          <a:pt x="115747" y="81023"/>
                        </a:cubicBezTo>
                        <a:cubicBezTo>
                          <a:pt x="106220" y="73401"/>
                          <a:pt x="89650" y="78075"/>
                          <a:pt x="81023" y="69448"/>
                        </a:cubicBezTo>
                        <a:cubicBezTo>
                          <a:pt x="72396" y="60821"/>
                          <a:pt x="78075" y="43351"/>
                          <a:pt x="69448" y="34724"/>
                        </a:cubicBezTo>
                        <a:cubicBezTo>
                          <a:pt x="60821" y="26097"/>
                          <a:pt x="45637" y="28605"/>
                          <a:pt x="34724" y="23149"/>
                        </a:cubicBezTo>
                        <a:cubicBezTo>
                          <a:pt x="22282" y="16928"/>
                          <a:pt x="11575" y="7716"/>
                          <a:pt x="0" y="0"/>
                        </a:cubicBezTo>
                        <a:cubicBezTo>
                          <a:pt x="3858" y="30866"/>
                          <a:pt x="2637" y="62803"/>
                          <a:pt x="11575" y="92597"/>
                        </a:cubicBezTo>
                        <a:cubicBezTo>
                          <a:pt x="14711" y="103050"/>
                          <a:pt x="29109" y="106389"/>
                          <a:pt x="34724" y="115747"/>
                        </a:cubicBezTo>
                        <a:cubicBezTo>
                          <a:pt x="45991" y="134525"/>
                          <a:pt x="50301" y="179102"/>
                          <a:pt x="57873" y="196770"/>
                        </a:cubicBezTo>
                        <a:cubicBezTo>
                          <a:pt x="63353" y="209556"/>
                          <a:pt x="73306" y="219919"/>
                          <a:pt x="81023" y="231494"/>
                        </a:cubicBezTo>
                        <a:cubicBezTo>
                          <a:pt x="87330" y="250416"/>
                          <a:pt x="96850" y="289132"/>
                          <a:pt x="115747" y="300942"/>
                        </a:cubicBezTo>
                        <a:cubicBezTo>
                          <a:pt x="136440" y="313875"/>
                          <a:pt x="162046" y="316375"/>
                          <a:pt x="185195" y="324091"/>
                        </a:cubicBezTo>
                        <a:cubicBezTo>
                          <a:pt x="272470" y="353183"/>
                          <a:pt x="164897" y="313942"/>
                          <a:pt x="254643" y="358815"/>
                        </a:cubicBezTo>
                        <a:cubicBezTo>
                          <a:pt x="265556" y="364271"/>
                          <a:pt x="278454" y="364934"/>
                          <a:pt x="289367" y="370390"/>
                        </a:cubicBezTo>
                        <a:cubicBezTo>
                          <a:pt x="301809" y="376611"/>
                          <a:pt x="313228" y="384849"/>
                          <a:pt x="324091" y="393539"/>
                        </a:cubicBezTo>
                        <a:cubicBezTo>
                          <a:pt x="356438" y="419417"/>
                          <a:pt x="333737" y="412831"/>
                          <a:pt x="335666" y="416689"/>
                        </a:cubicBezTo>
                        <a:close/>
                      </a:path>
                    </a:pathLst>
                  </a:custGeom>
                  <a:solidFill>
                    <a:srgbClr val="ECD846"/>
                  </a:solidFill>
                  <a:ln>
                    <a:solidFill>
                      <a:srgbClr val="CC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119" name="Group 154"/>
                <p:cNvGrpSpPr/>
                <p:nvPr/>
              </p:nvGrpSpPr>
              <p:grpSpPr>
                <a:xfrm rot="2633095">
                  <a:off x="3563888" y="1700808"/>
                  <a:ext cx="304572" cy="648072"/>
                  <a:chOff x="3622876" y="1044283"/>
                  <a:chExt cx="1960756" cy="3563452"/>
                </a:xfrm>
              </p:grpSpPr>
              <p:grpSp>
                <p:nvGrpSpPr>
                  <p:cNvPr id="1120" name="Group 1280"/>
                  <p:cNvGrpSpPr>
                    <a:grpSpLocks/>
                  </p:cNvGrpSpPr>
                  <p:nvPr/>
                </p:nvGrpSpPr>
                <p:grpSpPr bwMode="auto">
                  <a:xfrm rot="18992529" flipH="1" flipV="1">
                    <a:off x="4245701" y="1044283"/>
                    <a:ext cx="1337931" cy="3563452"/>
                    <a:chOff x="2440" y="885"/>
                    <a:chExt cx="758" cy="2167"/>
                  </a:xfrm>
                </p:grpSpPr>
                <p:grpSp>
                  <p:nvGrpSpPr>
                    <p:cNvPr id="1122" name="Group 12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40" y="885"/>
                      <a:ext cx="758" cy="2167"/>
                      <a:chOff x="2431" y="885"/>
                      <a:chExt cx="758" cy="2167"/>
                    </a:xfrm>
                  </p:grpSpPr>
                  <p:sp>
                    <p:nvSpPr>
                      <p:cNvPr id="1314" name="Freeform 12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09" y="1037"/>
                        <a:ext cx="480" cy="1028"/>
                      </a:xfrm>
                      <a:custGeom>
                        <a:avLst/>
                        <a:gdLst>
                          <a:gd name="T0" fmla="*/ 471 w 480"/>
                          <a:gd name="T1" fmla="*/ 1017 h 1028"/>
                          <a:gd name="T2" fmla="*/ 468 w 480"/>
                          <a:gd name="T3" fmla="*/ 993 h 1028"/>
                          <a:gd name="T4" fmla="*/ 474 w 480"/>
                          <a:gd name="T5" fmla="*/ 957 h 1028"/>
                          <a:gd name="T6" fmla="*/ 468 w 480"/>
                          <a:gd name="T7" fmla="*/ 882 h 1028"/>
                          <a:gd name="T8" fmla="*/ 477 w 480"/>
                          <a:gd name="T9" fmla="*/ 816 h 1028"/>
                          <a:gd name="T10" fmla="*/ 474 w 480"/>
                          <a:gd name="T11" fmla="*/ 807 h 1028"/>
                          <a:gd name="T12" fmla="*/ 459 w 480"/>
                          <a:gd name="T13" fmla="*/ 750 h 1028"/>
                          <a:gd name="T14" fmla="*/ 459 w 480"/>
                          <a:gd name="T15" fmla="*/ 705 h 1028"/>
                          <a:gd name="T16" fmla="*/ 450 w 480"/>
                          <a:gd name="T17" fmla="*/ 708 h 1028"/>
                          <a:gd name="T18" fmla="*/ 456 w 480"/>
                          <a:gd name="T19" fmla="*/ 699 h 1028"/>
                          <a:gd name="T20" fmla="*/ 450 w 480"/>
                          <a:gd name="T21" fmla="*/ 669 h 1028"/>
                          <a:gd name="T22" fmla="*/ 444 w 480"/>
                          <a:gd name="T23" fmla="*/ 591 h 1028"/>
                          <a:gd name="T24" fmla="*/ 429 w 480"/>
                          <a:gd name="T25" fmla="*/ 510 h 1028"/>
                          <a:gd name="T26" fmla="*/ 432 w 480"/>
                          <a:gd name="T27" fmla="*/ 480 h 1028"/>
                          <a:gd name="T28" fmla="*/ 423 w 480"/>
                          <a:gd name="T29" fmla="*/ 483 h 1028"/>
                          <a:gd name="T30" fmla="*/ 408 w 480"/>
                          <a:gd name="T31" fmla="*/ 438 h 1028"/>
                          <a:gd name="T32" fmla="*/ 384 w 480"/>
                          <a:gd name="T33" fmla="*/ 408 h 1028"/>
                          <a:gd name="T34" fmla="*/ 372 w 480"/>
                          <a:gd name="T35" fmla="*/ 336 h 1028"/>
                          <a:gd name="T36" fmla="*/ 351 w 480"/>
                          <a:gd name="T37" fmla="*/ 330 h 1028"/>
                          <a:gd name="T38" fmla="*/ 345 w 480"/>
                          <a:gd name="T39" fmla="*/ 294 h 1028"/>
                          <a:gd name="T40" fmla="*/ 312 w 480"/>
                          <a:gd name="T41" fmla="*/ 222 h 1028"/>
                          <a:gd name="T42" fmla="*/ 306 w 480"/>
                          <a:gd name="T43" fmla="*/ 174 h 1028"/>
                          <a:gd name="T44" fmla="*/ 297 w 480"/>
                          <a:gd name="T45" fmla="*/ 177 h 1028"/>
                          <a:gd name="T46" fmla="*/ 291 w 480"/>
                          <a:gd name="T47" fmla="*/ 186 h 1028"/>
                          <a:gd name="T48" fmla="*/ 279 w 480"/>
                          <a:gd name="T49" fmla="*/ 156 h 1028"/>
                          <a:gd name="T50" fmla="*/ 246 w 480"/>
                          <a:gd name="T51" fmla="*/ 147 h 1028"/>
                          <a:gd name="T52" fmla="*/ 225 w 480"/>
                          <a:gd name="T53" fmla="*/ 132 h 1028"/>
                          <a:gd name="T54" fmla="*/ 201 w 480"/>
                          <a:gd name="T55" fmla="*/ 105 h 1028"/>
                          <a:gd name="T56" fmla="*/ 159 w 480"/>
                          <a:gd name="T57" fmla="*/ 96 h 1028"/>
                          <a:gd name="T58" fmla="*/ 102 w 480"/>
                          <a:gd name="T59" fmla="*/ 63 h 1028"/>
                          <a:gd name="T60" fmla="*/ 78 w 480"/>
                          <a:gd name="T61" fmla="*/ 33 h 1028"/>
                          <a:gd name="T62" fmla="*/ 51 w 480"/>
                          <a:gd name="T63" fmla="*/ 12 h 1028"/>
                          <a:gd name="T64" fmla="*/ 33 w 480"/>
                          <a:gd name="T65" fmla="*/ 0 h 1028"/>
                          <a:gd name="T66" fmla="*/ 21 w 480"/>
                          <a:gd name="T67" fmla="*/ 48 h 1028"/>
                          <a:gd name="T68" fmla="*/ 48 w 480"/>
                          <a:gd name="T69" fmla="*/ 132 h 1028"/>
                          <a:gd name="T70" fmla="*/ 117 w 480"/>
                          <a:gd name="T71" fmla="*/ 108 h 1028"/>
                          <a:gd name="T72" fmla="*/ 126 w 480"/>
                          <a:gd name="T73" fmla="*/ 120 h 1028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w 480"/>
                          <a:gd name="T112" fmla="*/ 0 h 1028"/>
                          <a:gd name="T113" fmla="*/ 480 w 480"/>
                          <a:gd name="T114" fmla="*/ 1028 h 1028"/>
                        </a:gdLst>
                        <a:ahLst/>
                        <a:cxnLst>
                          <a:cxn ang="T74">
                            <a:pos x="T0" y="T1"/>
                          </a:cxn>
                          <a:cxn ang="T75">
                            <a:pos x="T2" y="T3"/>
                          </a:cxn>
                          <a:cxn ang="T76">
                            <a:pos x="T4" y="T5"/>
                          </a:cxn>
                          <a:cxn ang="T77">
                            <a:pos x="T6" y="T7"/>
                          </a:cxn>
                          <a:cxn ang="T78">
                            <a:pos x="T8" y="T9"/>
                          </a:cxn>
                          <a:cxn ang="T79">
                            <a:pos x="T10" y="T11"/>
                          </a:cxn>
                          <a:cxn ang="T80">
                            <a:pos x="T12" y="T13"/>
                          </a:cxn>
                          <a:cxn ang="T81">
                            <a:pos x="T14" y="T15"/>
                          </a:cxn>
                          <a:cxn ang="T82">
                            <a:pos x="T16" y="T17"/>
                          </a:cxn>
                          <a:cxn ang="T83">
                            <a:pos x="T18" y="T19"/>
                          </a:cxn>
                          <a:cxn ang="T84">
                            <a:pos x="T20" y="T21"/>
                          </a:cxn>
                          <a:cxn ang="T85">
                            <a:pos x="T22" y="T23"/>
                          </a:cxn>
                          <a:cxn ang="T86">
                            <a:pos x="T24" y="T25"/>
                          </a:cxn>
                          <a:cxn ang="T87">
                            <a:pos x="T26" y="T27"/>
                          </a:cxn>
                          <a:cxn ang="T88">
                            <a:pos x="T28" y="T29"/>
                          </a:cxn>
                          <a:cxn ang="T89">
                            <a:pos x="T30" y="T31"/>
                          </a:cxn>
                          <a:cxn ang="T90">
                            <a:pos x="T32" y="T33"/>
                          </a:cxn>
                          <a:cxn ang="T91">
                            <a:pos x="T34" y="T35"/>
                          </a:cxn>
                          <a:cxn ang="T92">
                            <a:pos x="T36" y="T37"/>
                          </a:cxn>
                          <a:cxn ang="T93">
                            <a:pos x="T38" y="T39"/>
                          </a:cxn>
                          <a:cxn ang="T94">
                            <a:pos x="T40" y="T41"/>
                          </a:cxn>
                          <a:cxn ang="T95">
                            <a:pos x="T42" y="T43"/>
                          </a:cxn>
                          <a:cxn ang="T96">
                            <a:pos x="T44" y="T45"/>
                          </a:cxn>
                          <a:cxn ang="T97">
                            <a:pos x="T46" y="T47"/>
                          </a:cxn>
                          <a:cxn ang="T98">
                            <a:pos x="T48" y="T49"/>
                          </a:cxn>
                          <a:cxn ang="T99">
                            <a:pos x="T50" y="T51"/>
                          </a:cxn>
                          <a:cxn ang="T100">
                            <a:pos x="T52" y="T53"/>
                          </a:cxn>
                          <a:cxn ang="T101">
                            <a:pos x="T54" y="T55"/>
                          </a:cxn>
                          <a:cxn ang="T102">
                            <a:pos x="T56" y="T57"/>
                          </a:cxn>
                          <a:cxn ang="T103">
                            <a:pos x="T58" y="T59"/>
                          </a:cxn>
                          <a:cxn ang="T104">
                            <a:pos x="T60" y="T61"/>
                          </a:cxn>
                          <a:cxn ang="T105">
                            <a:pos x="T62" y="T63"/>
                          </a:cxn>
                          <a:cxn ang="T106">
                            <a:pos x="T64" y="T65"/>
                          </a:cxn>
                          <a:cxn ang="T107">
                            <a:pos x="T66" y="T67"/>
                          </a:cxn>
                          <a:cxn ang="T108">
                            <a:pos x="T68" y="T69"/>
                          </a:cxn>
                          <a:cxn ang="T109">
                            <a:pos x="T70" y="T71"/>
                          </a:cxn>
                          <a:cxn ang="T110">
                            <a:pos x="T72" y="T73"/>
                          </a:cxn>
                        </a:cxnLst>
                        <a:rect l="T111" t="T112" r="T113" b="T114"/>
                        <a:pathLst>
                          <a:path w="480" h="1028">
                            <a:moveTo>
                              <a:pt x="471" y="1017"/>
                            </a:moveTo>
                            <a:cubicBezTo>
                              <a:pt x="480" y="983"/>
                              <a:pt x="471" y="1028"/>
                              <a:pt x="468" y="993"/>
                            </a:cubicBezTo>
                            <a:cubicBezTo>
                              <a:pt x="467" y="982"/>
                              <a:pt x="471" y="968"/>
                              <a:pt x="474" y="957"/>
                            </a:cubicBezTo>
                            <a:cubicBezTo>
                              <a:pt x="470" y="931"/>
                              <a:pt x="476" y="907"/>
                              <a:pt x="468" y="882"/>
                            </a:cubicBezTo>
                            <a:cubicBezTo>
                              <a:pt x="470" y="860"/>
                              <a:pt x="474" y="838"/>
                              <a:pt x="477" y="816"/>
                            </a:cubicBezTo>
                            <a:cubicBezTo>
                              <a:pt x="476" y="813"/>
                              <a:pt x="474" y="810"/>
                              <a:pt x="474" y="807"/>
                            </a:cubicBezTo>
                            <a:cubicBezTo>
                              <a:pt x="474" y="782"/>
                              <a:pt x="461" y="775"/>
                              <a:pt x="459" y="750"/>
                            </a:cubicBezTo>
                            <a:cubicBezTo>
                              <a:pt x="458" y="739"/>
                              <a:pt x="459" y="705"/>
                              <a:pt x="459" y="705"/>
                            </a:cubicBezTo>
                            <a:cubicBezTo>
                              <a:pt x="456" y="706"/>
                              <a:pt x="451" y="711"/>
                              <a:pt x="450" y="708"/>
                            </a:cubicBezTo>
                            <a:cubicBezTo>
                              <a:pt x="448" y="705"/>
                              <a:pt x="456" y="703"/>
                              <a:pt x="456" y="699"/>
                            </a:cubicBezTo>
                            <a:cubicBezTo>
                              <a:pt x="457" y="688"/>
                              <a:pt x="453" y="679"/>
                              <a:pt x="450" y="669"/>
                            </a:cubicBezTo>
                            <a:cubicBezTo>
                              <a:pt x="453" y="642"/>
                              <a:pt x="453" y="617"/>
                              <a:pt x="444" y="591"/>
                            </a:cubicBezTo>
                            <a:cubicBezTo>
                              <a:pt x="459" y="547"/>
                              <a:pt x="462" y="546"/>
                              <a:pt x="429" y="510"/>
                            </a:cubicBezTo>
                            <a:cubicBezTo>
                              <a:pt x="428" y="519"/>
                              <a:pt x="435" y="472"/>
                              <a:pt x="432" y="480"/>
                            </a:cubicBezTo>
                            <a:cubicBezTo>
                              <a:pt x="431" y="483"/>
                              <a:pt x="424" y="486"/>
                              <a:pt x="423" y="483"/>
                            </a:cubicBezTo>
                            <a:cubicBezTo>
                              <a:pt x="408" y="434"/>
                              <a:pt x="437" y="445"/>
                              <a:pt x="408" y="438"/>
                            </a:cubicBezTo>
                            <a:cubicBezTo>
                              <a:pt x="400" y="428"/>
                              <a:pt x="391" y="419"/>
                              <a:pt x="384" y="408"/>
                            </a:cubicBezTo>
                            <a:cubicBezTo>
                              <a:pt x="382" y="394"/>
                              <a:pt x="382" y="346"/>
                              <a:pt x="372" y="336"/>
                            </a:cubicBezTo>
                            <a:cubicBezTo>
                              <a:pt x="367" y="331"/>
                              <a:pt x="358" y="332"/>
                              <a:pt x="351" y="330"/>
                            </a:cubicBezTo>
                            <a:cubicBezTo>
                              <a:pt x="347" y="315"/>
                              <a:pt x="353" y="307"/>
                              <a:pt x="345" y="294"/>
                            </a:cubicBezTo>
                            <a:cubicBezTo>
                              <a:pt x="345" y="291"/>
                              <a:pt x="341" y="212"/>
                              <a:pt x="312" y="222"/>
                            </a:cubicBezTo>
                            <a:cubicBezTo>
                              <a:pt x="305" y="202"/>
                              <a:pt x="312" y="168"/>
                              <a:pt x="306" y="174"/>
                            </a:cubicBezTo>
                            <a:cubicBezTo>
                              <a:pt x="304" y="176"/>
                              <a:pt x="299" y="175"/>
                              <a:pt x="297" y="177"/>
                            </a:cubicBezTo>
                            <a:cubicBezTo>
                              <a:pt x="295" y="179"/>
                              <a:pt x="283" y="211"/>
                              <a:pt x="291" y="186"/>
                            </a:cubicBezTo>
                            <a:cubicBezTo>
                              <a:pt x="289" y="177"/>
                              <a:pt x="287" y="162"/>
                              <a:pt x="279" y="156"/>
                            </a:cubicBezTo>
                            <a:cubicBezTo>
                              <a:pt x="270" y="149"/>
                              <a:pt x="246" y="147"/>
                              <a:pt x="246" y="147"/>
                            </a:cubicBezTo>
                            <a:cubicBezTo>
                              <a:pt x="240" y="141"/>
                              <a:pt x="231" y="138"/>
                              <a:pt x="225" y="132"/>
                            </a:cubicBezTo>
                            <a:cubicBezTo>
                              <a:pt x="213" y="120"/>
                              <a:pt x="218" y="114"/>
                              <a:pt x="201" y="105"/>
                            </a:cubicBezTo>
                            <a:cubicBezTo>
                              <a:pt x="182" y="110"/>
                              <a:pt x="176" y="102"/>
                              <a:pt x="159" y="96"/>
                            </a:cubicBezTo>
                            <a:cubicBezTo>
                              <a:pt x="143" y="80"/>
                              <a:pt x="119" y="78"/>
                              <a:pt x="102" y="63"/>
                            </a:cubicBezTo>
                            <a:cubicBezTo>
                              <a:pt x="64" y="29"/>
                              <a:pt x="97" y="59"/>
                              <a:pt x="78" y="33"/>
                            </a:cubicBezTo>
                            <a:cubicBezTo>
                              <a:pt x="72" y="24"/>
                              <a:pt x="59" y="18"/>
                              <a:pt x="51" y="12"/>
                            </a:cubicBezTo>
                            <a:cubicBezTo>
                              <a:pt x="45" y="8"/>
                              <a:pt x="33" y="0"/>
                              <a:pt x="33" y="0"/>
                            </a:cubicBezTo>
                            <a:cubicBezTo>
                              <a:pt x="0" y="11"/>
                              <a:pt x="11" y="11"/>
                              <a:pt x="21" y="48"/>
                            </a:cubicBezTo>
                            <a:cubicBezTo>
                              <a:pt x="23" y="55"/>
                              <a:pt x="41" y="129"/>
                              <a:pt x="48" y="132"/>
                            </a:cubicBezTo>
                            <a:cubicBezTo>
                              <a:pt x="78" y="126"/>
                              <a:pt x="90" y="103"/>
                              <a:pt x="117" y="108"/>
                            </a:cubicBezTo>
                            <a:cubicBezTo>
                              <a:pt x="124" y="118"/>
                              <a:pt x="120" y="114"/>
                              <a:pt x="126" y="120"/>
                            </a:cubicBezTo>
                          </a:path>
                        </a:pathLst>
                      </a:custGeom>
                      <a:solidFill>
                        <a:srgbClr val="ECD846"/>
                      </a:solidFill>
                      <a:ln w="25400">
                        <a:solidFill>
                          <a:srgbClr val="CC99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1125" name="Group 128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31" y="885"/>
                        <a:ext cx="758" cy="2167"/>
                        <a:chOff x="2431" y="885"/>
                        <a:chExt cx="758" cy="2167"/>
                      </a:xfrm>
                    </p:grpSpPr>
                    <p:sp>
                      <p:nvSpPr>
                        <p:cNvPr id="1316" name="Oval 12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76" y="1157"/>
                          <a:ext cx="681" cy="1542"/>
                        </a:xfrm>
                        <a:prstGeom prst="ellipse">
                          <a:avLst/>
                        </a:pr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317" name="Freeform 128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895" y="2048"/>
                          <a:ext cx="294" cy="993"/>
                        </a:xfrm>
                        <a:custGeom>
                          <a:avLst/>
                          <a:gdLst>
                            <a:gd name="T0" fmla="*/ 0 w 294"/>
                            <a:gd name="T1" fmla="*/ 993 h 993"/>
                            <a:gd name="T2" fmla="*/ 15 w 294"/>
                            <a:gd name="T3" fmla="*/ 942 h 993"/>
                            <a:gd name="T4" fmla="*/ 30 w 294"/>
                            <a:gd name="T5" fmla="*/ 921 h 993"/>
                            <a:gd name="T6" fmla="*/ 51 w 294"/>
                            <a:gd name="T7" fmla="*/ 897 h 993"/>
                            <a:gd name="T8" fmla="*/ 66 w 294"/>
                            <a:gd name="T9" fmla="*/ 855 h 993"/>
                            <a:gd name="T10" fmla="*/ 78 w 294"/>
                            <a:gd name="T11" fmla="*/ 837 h 993"/>
                            <a:gd name="T12" fmla="*/ 84 w 294"/>
                            <a:gd name="T13" fmla="*/ 828 h 993"/>
                            <a:gd name="T14" fmla="*/ 108 w 294"/>
                            <a:gd name="T15" fmla="*/ 795 h 993"/>
                            <a:gd name="T16" fmla="*/ 129 w 294"/>
                            <a:gd name="T17" fmla="*/ 714 h 993"/>
                            <a:gd name="T18" fmla="*/ 147 w 294"/>
                            <a:gd name="T19" fmla="*/ 675 h 993"/>
                            <a:gd name="T20" fmla="*/ 162 w 294"/>
                            <a:gd name="T21" fmla="*/ 627 h 993"/>
                            <a:gd name="T22" fmla="*/ 204 w 294"/>
                            <a:gd name="T23" fmla="*/ 519 h 993"/>
                            <a:gd name="T24" fmla="*/ 141 w 294"/>
                            <a:gd name="T25" fmla="*/ 543 h 993"/>
                            <a:gd name="T26" fmla="*/ 99 w 294"/>
                            <a:gd name="T27" fmla="*/ 597 h 993"/>
                            <a:gd name="T28" fmla="*/ 81 w 294"/>
                            <a:gd name="T29" fmla="*/ 672 h 993"/>
                            <a:gd name="T30" fmla="*/ 69 w 294"/>
                            <a:gd name="T31" fmla="*/ 690 h 993"/>
                            <a:gd name="T32" fmla="*/ 78 w 294"/>
                            <a:gd name="T33" fmla="*/ 708 h 993"/>
                            <a:gd name="T34" fmla="*/ 45 w 294"/>
                            <a:gd name="T35" fmla="*/ 765 h 993"/>
                            <a:gd name="T36" fmla="*/ 42 w 294"/>
                            <a:gd name="T37" fmla="*/ 789 h 993"/>
                            <a:gd name="T38" fmla="*/ 39 w 294"/>
                            <a:gd name="T39" fmla="*/ 801 h 993"/>
                            <a:gd name="T40" fmla="*/ 15 w 294"/>
                            <a:gd name="T41" fmla="*/ 753 h 993"/>
                            <a:gd name="T42" fmla="*/ 51 w 294"/>
                            <a:gd name="T43" fmla="*/ 696 h 993"/>
                            <a:gd name="T44" fmla="*/ 69 w 294"/>
                            <a:gd name="T45" fmla="*/ 675 h 993"/>
                            <a:gd name="T46" fmla="*/ 114 w 294"/>
                            <a:gd name="T47" fmla="*/ 612 h 993"/>
                            <a:gd name="T48" fmla="*/ 129 w 294"/>
                            <a:gd name="T49" fmla="*/ 597 h 993"/>
                            <a:gd name="T50" fmla="*/ 141 w 294"/>
                            <a:gd name="T51" fmla="*/ 567 h 993"/>
                            <a:gd name="T52" fmla="*/ 153 w 294"/>
                            <a:gd name="T53" fmla="*/ 525 h 993"/>
                            <a:gd name="T54" fmla="*/ 168 w 294"/>
                            <a:gd name="T55" fmla="*/ 507 h 993"/>
                            <a:gd name="T56" fmla="*/ 174 w 294"/>
                            <a:gd name="T57" fmla="*/ 489 h 993"/>
                            <a:gd name="T58" fmla="*/ 180 w 294"/>
                            <a:gd name="T59" fmla="*/ 477 h 993"/>
                            <a:gd name="T60" fmla="*/ 210 w 294"/>
                            <a:gd name="T61" fmla="*/ 417 h 993"/>
                            <a:gd name="T62" fmla="*/ 225 w 294"/>
                            <a:gd name="T63" fmla="*/ 387 h 993"/>
                            <a:gd name="T64" fmla="*/ 231 w 294"/>
                            <a:gd name="T65" fmla="*/ 369 h 993"/>
                            <a:gd name="T66" fmla="*/ 234 w 294"/>
                            <a:gd name="T67" fmla="*/ 324 h 993"/>
                            <a:gd name="T68" fmla="*/ 246 w 294"/>
                            <a:gd name="T69" fmla="*/ 306 h 993"/>
                            <a:gd name="T70" fmla="*/ 252 w 294"/>
                            <a:gd name="T71" fmla="*/ 288 h 993"/>
                            <a:gd name="T72" fmla="*/ 261 w 294"/>
                            <a:gd name="T73" fmla="*/ 216 h 993"/>
                            <a:gd name="T74" fmla="*/ 279 w 294"/>
                            <a:gd name="T75" fmla="*/ 189 h 993"/>
                            <a:gd name="T76" fmla="*/ 261 w 294"/>
                            <a:gd name="T77" fmla="*/ 168 h 993"/>
                            <a:gd name="T78" fmla="*/ 282 w 294"/>
                            <a:gd name="T79" fmla="*/ 132 h 993"/>
                            <a:gd name="T80" fmla="*/ 294 w 294"/>
                            <a:gd name="T81" fmla="*/ 105 h 993"/>
                            <a:gd name="T82" fmla="*/ 279 w 294"/>
                            <a:gd name="T83" fmla="*/ 75 h 993"/>
                            <a:gd name="T84" fmla="*/ 288 w 294"/>
                            <a:gd name="T85" fmla="*/ 0 h 993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w 294"/>
                            <a:gd name="T130" fmla="*/ 0 h 993"/>
                            <a:gd name="T131" fmla="*/ 294 w 294"/>
                            <a:gd name="T132" fmla="*/ 993 h 993"/>
                          </a:gdLst>
                          <a:ahLst/>
                          <a:cxnLst>
                            <a:cxn ang="T86">
                              <a:pos x="T0" y="T1"/>
                            </a:cxn>
                            <a:cxn ang="T87">
                              <a:pos x="T2" y="T3"/>
                            </a:cxn>
                            <a:cxn ang="T88">
                              <a:pos x="T4" y="T5"/>
                            </a:cxn>
                            <a:cxn ang="T89">
                              <a:pos x="T6" y="T7"/>
                            </a:cxn>
                            <a:cxn ang="T90">
                              <a:pos x="T8" y="T9"/>
                            </a:cxn>
                            <a:cxn ang="T91">
                              <a:pos x="T10" y="T11"/>
                            </a:cxn>
                            <a:cxn ang="T92">
                              <a:pos x="T12" y="T13"/>
                            </a:cxn>
                            <a:cxn ang="T93">
                              <a:pos x="T14" y="T15"/>
                            </a:cxn>
                            <a:cxn ang="T94">
                              <a:pos x="T16" y="T17"/>
                            </a:cxn>
                            <a:cxn ang="T95">
                              <a:pos x="T18" y="T19"/>
                            </a:cxn>
                            <a:cxn ang="T96">
                              <a:pos x="T20" y="T21"/>
                            </a:cxn>
                            <a:cxn ang="T97">
                              <a:pos x="T22" y="T23"/>
                            </a:cxn>
                            <a:cxn ang="T98">
                              <a:pos x="T24" y="T25"/>
                            </a:cxn>
                            <a:cxn ang="T99">
                              <a:pos x="T26" y="T27"/>
                            </a:cxn>
                            <a:cxn ang="T100">
                              <a:pos x="T28" y="T29"/>
                            </a:cxn>
                            <a:cxn ang="T101">
                              <a:pos x="T30" y="T31"/>
                            </a:cxn>
                            <a:cxn ang="T102">
                              <a:pos x="T32" y="T33"/>
                            </a:cxn>
                            <a:cxn ang="T103">
                              <a:pos x="T34" y="T35"/>
                            </a:cxn>
                            <a:cxn ang="T104">
                              <a:pos x="T36" y="T37"/>
                            </a:cxn>
                            <a:cxn ang="T105">
                              <a:pos x="T38" y="T39"/>
                            </a:cxn>
                            <a:cxn ang="T106">
                              <a:pos x="T40" y="T41"/>
                            </a:cxn>
                            <a:cxn ang="T107">
                              <a:pos x="T42" y="T43"/>
                            </a:cxn>
                            <a:cxn ang="T108">
                              <a:pos x="T44" y="T45"/>
                            </a:cxn>
                            <a:cxn ang="T109">
                              <a:pos x="T46" y="T47"/>
                            </a:cxn>
                            <a:cxn ang="T110">
                              <a:pos x="T48" y="T49"/>
                            </a:cxn>
                            <a:cxn ang="T111">
                              <a:pos x="T50" y="T51"/>
                            </a:cxn>
                            <a:cxn ang="T112">
                              <a:pos x="T52" y="T53"/>
                            </a:cxn>
                            <a:cxn ang="T113">
                              <a:pos x="T54" y="T55"/>
                            </a:cxn>
                            <a:cxn ang="T114">
                              <a:pos x="T56" y="T57"/>
                            </a:cxn>
                            <a:cxn ang="T115">
                              <a:pos x="T58" y="T59"/>
                            </a:cxn>
                            <a:cxn ang="T116">
                              <a:pos x="T60" y="T61"/>
                            </a:cxn>
                            <a:cxn ang="T117">
                              <a:pos x="T62" y="T63"/>
                            </a:cxn>
                            <a:cxn ang="T118">
                              <a:pos x="T64" y="T65"/>
                            </a:cxn>
                            <a:cxn ang="T119">
                              <a:pos x="T66" y="T67"/>
                            </a:cxn>
                            <a:cxn ang="T120">
                              <a:pos x="T68" y="T69"/>
                            </a:cxn>
                            <a:cxn ang="T121">
                              <a:pos x="T70" y="T71"/>
                            </a:cxn>
                            <a:cxn ang="T122">
                              <a:pos x="T72" y="T73"/>
                            </a:cxn>
                            <a:cxn ang="T123">
                              <a:pos x="T74" y="T75"/>
                            </a:cxn>
                            <a:cxn ang="T124">
                              <a:pos x="T76" y="T77"/>
                            </a:cxn>
                            <a:cxn ang="T125">
                              <a:pos x="T78" y="T79"/>
                            </a:cxn>
                            <a:cxn ang="T126">
                              <a:pos x="T80" y="T81"/>
                            </a:cxn>
                            <a:cxn ang="T127">
                              <a:pos x="T82" y="T83"/>
                            </a:cxn>
                            <a:cxn ang="T128">
                              <a:pos x="T84" y="T85"/>
                            </a:cxn>
                          </a:cxnLst>
                          <a:rect l="T129" t="T130" r="T131" b="T132"/>
                          <a:pathLst>
                            <a:path w="294" h="993">
                              <a:moveTo>
                                <a:pt x="0" y="993"/>
                              </a:moveTo>
                              <a:cubicBezTo>
                                <a:pt x="5" y="973"/>
                                <a:pt x="0" y="957"/>
                                <a:pt x="15" y="942"/>
                              </a:cubicBezTo>
                              <a:cubicBezTo>
                                <a:pt x="22" y="921"/>
                                <a:pt x="15" y="926"/>
                                <a:pt x="30" y="921"/>
                              </a:cubicBezTo>
                              <a:cubicBezTo>
                                <a:pt x="34" y="908"/>
                                <a:pt x="43" y="907"/>
                                <a:pt x="51" y="897"/>
                              </a:cubicBezTo>
                              <a:cubicBezTo>
                                <a:pt x="61" y="885"/>
                                <a:pt x="62" y="869"/>
                                <a:pt x="66" y="855"/>
                              </a:cubicBezTo>
                              <a:cubicBezTo>
                                <a:pt x="68" y="848"/>
                                <a:pt x="74" y="843"/>
                                <a:pt x="78" y="837"/>
                              </a:cubicBezTo>
                              <a:cubicBezTo>
                                <a:pt x="80" y="834"/>
                                <a:pt x="84" y="828"/>
                                <a:pt x="84" y="828"/>
                              </a:cubicBezTo>
                              <a:cubicBezTo>
                                <a:pt x="88" y="811"/>
                                <a:pt x="90" y="801"/>
                                <a:pt x="108" y="795"/>
                              </a:cubicBezTo>
                              <a:cubicBezTo>
                                <a:pt x="117" y="769"/>
                                <a:pt x="122" y="741"/>
                                <a:pt x="129" y="714"/>
                              </a:cubicBezTo>
                              <a:cubicBezTo>
                                <a:pt x="134" y="696"/>
                                <a:pt x="132" y="685"/>
                                <a:pt x="147" y="675"/>
                              </a:cubicBezTo>
                              <a:cubicBezTo>
                                <a:pt x="152" y="659"/>
                                <a:pt x="158" y="643"/>
                                <a:pt x="162" y="627"/>
                              </a:cubicBezTo>
                              <a:cubicBezTo>
                                <a:pt x="164" y="594"/>
                                <a:pt x="162" y="526"/>
                                <a:pt x="204" y="519"/>
                              </a:cubicBezTo>
                              <a:cubicBezTo>
                                <a:pt x="176" y="513"/>
                                <a:pt x="163" y="528"/>
                                <a:pt x="141" y="543"/>
                              </a:cubicBezTo>
                              <a:cubicBezTo>
                                <a:pt x="128" y="562"/>
                                <a:pt x="112" y="578"/>
                                <a:pt x="99" y="597"/>
                              </a:cubicBezTo>
                              <a:cubicBezTo>
                                <a:pt x="97" y="634"/>
                                <a:pt x="96" y="645"/>
                                <a:pt x="81" y="672"/>
                              </a:cubicBezTo>
                              <a:cubicBezTo>
                                <a:pt x="77" y="678"/>
                                <a:pt x="71" y="683"/>
                                <a:pt x="69" y="690"/>
                              </a:cubicBezTo>
                              <a:cubicBezTo>
                                <a:pt x="67" y="696"/>
                                <a:pt x="78" y="708"/>
                                <a:pt x="78" y="708"/>
                              </a:cubicBezTo>
                              <a:cubicBezTo>
                                <a:pt x="75" y="732"/>
                                <a:pt x="58" y="745"/>
                                <a:pt x="45" y="765"/>
                              </a:cubicBezTo>
                              <a:cubicBezTo>
                                <a:pt x="44" y="773"/>
                                <a:pt x="43" y="781"/>
                                <a:pt x="42" y="789"/>
                              </a:cubicBezTo>
                              <a:cubicBezTo>
                                <a:pt x="41" y="793"/>
                                <a:pt x="41" y="805"/>
                                <a:pt x="39" y="801"/>
                              </a:cubicBezTo>
                              <a:cubicBezTo>
                                <a:pt x="34" y="789"/>
                                <a:pt x="18" y="766"/>
                                <a:pt x="15" y="753"/>
                              </a:cubicBezTo>
                              <a:cubicBezTo>
                                <a:pt x="17" y="731"/>
                                <a:pt x="36" y="713"/>
                                <a:pt x="51" y="696"/>
                              </a:cubicBezTo>
                              <a:cubicBezTo>
                                <a:pt x="60" y="686"/>
                                <a:pt x="63" y="687"/>
                                <a:pt x="69" y="675"/>
                              </a:cubicBezTo>
                              <a:cubicBezTo>
                                <a:pt x="80" y="653"/>
                                <a:pt x="93" y="626"/>
                                <a:pt x="114" y="612"/>
                              </a:cubicBezTo>
                              <a:cubicBezTo>
                                <a:pt x="118" y="606"/>
                                <a:pt x="125" y="603"/>
                                <a:pt x="129" y="597"/>
                              </a:cubicBezTo>
                              <a:cubicBezTo>
                                <a:pt x="135" y="589"/>
                                <a:pt x="135" y="576"/>
                                <a:pt x="141" y="567"/>
                              </a:cubicBezTo>
                              <a:cubicBezTo>
                                <a:pt x="143" y="556"/>
                                <a:pt x="145" y="533"/>
                                <a:pt x="153" y="525"/>
                              </a:cubicBezTo>
                              <a:cubicBezTo>
                                <a:pt x="159" y="519"/>
                                <a:pt x="165" y="515"/>
                                <a:pt x="168" y="507"/>
                              </a:cubicBezTo>
                              <a:cubicBezTo>
                                <a:pt x="171" y="501"/>
                                <a:pt x="171" y="495"/>
                                <a:pt x="174" y="489"/>
                              </a:cubicBezTo>
                              <a:cubicBezTo>
                                <a:pt x="176" y="485"/>
                                <a:pt x="178" y="481"/>
                                <a:pt x="180" y="477"/>
                              </a:cubicBezTo>
                              <a:cubicBezTo>
                                <a:pt x="183" y="444"/>
                                <a:pt x="199" y="449"/>
                                <a:pt x="210" y="417"/>
                              </a:cubicBezTo>
                              <a:cubicBezTo>
                                <a:pt x="216" y="419"/>
                                <a:pt x="221" y="389"/>
                                <a:pt x="225" y="387"/>
                              </a:cubicBezTo>
                              <a:cubicBezTo>
                                <a:pt x="230" y="384"/>
                                <a:pt x="231" y="369"/>
                                <a:pt x="231" y="369"/>
                              </a:cubicBezTo>
                              <a:cubicBezTo>
                                <a:pt x="232" y="354"/>
                                <a:pt x="231" y="339"/>
                                <a:pt x="234" y="324"/>
                              </a:cubicBezTo>
                              <a:cubicBezTo>
                                <a:pt x="236" y="317"/>
                                <a:pt x="244" y="313"/>
                                <a:pt x="246" y="306"/>
                              </a:cubicBezTo>
                              <a:cubicBezTo>
                                <a:pt x="248" y="300"/>
                                <a:pt x="252" y="288"/>
                                <a:pt x="252" y="288"/>
                              </a:cubicBezTo>
                              <a:cubicBezTo>
                                <a:pt x="245" y="268"/>
                                <a:pt x="250" y="235"/>
                                <a:pt x="261" y="216"/>
                              </a:cubicBezTo>
                              <a:cubicBezTo>
                                <a:pt x="266" y="207"/>
                                <a:pt x="279" y="189"/>
                                <a:pt x="279" y="189"/>
                              </a:cubicBezTo>
                              <a:cubicBezTo>
                                <a:pt x="274" y="174"/>
                                <a:pt x="266" y="183"/>
                                <a:pt x="261" y="168"/>
                              </a:cubicBezTo>
                              <a:cubicBezTo>
                                <a:pt x="265" y="152"/>
                                <a:pt x="268" y="142"/>
                                <a:pt x="282" y="132"/>
                              </a:cubicBezTo>
                              <a:cubicBezTo>
                                <a:pt x="289" y="111"/>
                                <a:pt x="284" y="119"/>
                                <a:pt x="294" y="105"/>
                              </a:cubicBezTo>
                              <a:cubicBezTo>
                                <a:pt x="282" y="97"/>
                                <a:pt x="283" y="88"/>
                                <a:pt x="279" y="75"/>
                              </a:cubicBezTo>
                              <a:cubicBezTo>
                                <a:pt x="285" y="6"/>
                                <a:pt x="278" y="30"/>
                                <a:pt x="288" y="0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1905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318" name="Freeform 128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31" y="1066"/>
                          <a:ext cx="432" cy="1986"/>
                        </a:xfrm>
                        <a:custGeom>
                          <a:avLst/>
                          <a:gdLst>
                            <a:gd name="T0" fmla="*/ 427 w 432"/>
                            <a:gd name="T1" fmla="*/ 1986 h 1986"/>
                            <a:gd name="T2" fmla="*/ 412 w 432"/>
                            <a:gd name="T3" fmla="*/ 1950 h 1986"/>
                            <a:gd name="T4" fmla="*/ 325 w 432"/>
                            <a:gd name="T5" fmla="*/ 1866 h 1986"/>
                            <a:gd name="T6" fmla="*/ 343 w 432"/>
                            <a:gd name="T7" fmla="*/ 1863 h 1986"/>
                            <a:gd name="T8" fmla="*/ 325 w 432"/>
                            <a:gd name="T9" fmla="*/ 1836 h 1986"/>
                            <a:gd name="T10" fmla="*/ 307 w 432"/>
                            <a:gd name="T11" fmla="*/ 1809 h 1986"/>
                            <a:gd name="T12" fmla="*/ 262 w 432"/>
                            <a:gd name="T13" fmla="*/ 1761 h 1986"/>
                            <a:gd name="T14" fmla="*/ 193 w 432"/>
                            <a:gd name="T15" fmla="*/ 1710 h 1986"/>
                            <a:gd name="T16" fmla="*/ 163 w 432"/>
                            <a:gd name="T17" fmla="*/ 1647 h 1986"/>
                            <a:gd name="T18" fmla="*/ 151 w 432"/>
                            <a:gd name="T19" fmla="*/ 1608 h 1986"/>
                            <a:gd name="T20" fmla="*/ 133 w 432"/>
                            <a:gd name="T21" fmla="*/ 1590 h 1986"/>
                            <a:gd name="T22" fmla="*/ 112 w 432"/>
                            <a:gd name="T23" fmla="*/ 1524 h 1986"/>
                            <a:gd name="T24" fmla="*/ 142 w 432"/>
                            <a:gd name="T25" fmla="*/ 1530 h 1986"/>
                            <a:gd name="T26" fmla="*/ 163 w 432"/>
                            <a:gd name="T27" fmla="*/ 1575 h 1986"/>
                            <a:gd name="T28" fmla="*/ 190 w 432"/>
                            <a:gd name="T29" fmla="*/ 1593 h 1986"/>
                            <a:gd name="T30" fmla="*/ 199 w 432"/>
                            <a:gd name="T31" fmla="*/ 1599 h 1986"/>
                            <a:gd name="T32" fmla="*/ 217 w 432"/>
                            <a:gd name="T33" fmla="*/ 1623 h 1986"/>
                            <a:gd name="T34" fmla="*/ 247 w 432"/>
                            <a:gd name="T35" fmla="*/ 1671 h 1986"/>
                            <a:gd name="T36" fmla="*/ 274 w 432"/>
                            <a:gd name="T37" fmla="*/ 1719 h 1986"/>
                            <a:gd name="T38" fmla="*/ 304 w 432"/>
                            <a:gd name="T39" fmla="*/ 1755 h 1986"/>
                            <a:gd name="T40" fmla="*/ 316 w 432"/>
                            <a:gd name="T41" fmla="*/ 1734 h 1986"/>
                            <a:gd name="T42" fmla="*/ 286 w 432"/>
                            <a:gd name="T43" fmla="*/ 1704 h 1986"/>
                            <a:gd name="T44" fmla="*/ 253 w 432"/>
                            <a:gd name="T45" fmla="*/ 1659 h 1986"/>
                            <a:gd name="T46" fmla="*/ 223 w 432"/>
                            <a:gd name="T47" fmla="*/ 1620 h 1986"/>
                            <a:gd name="T48" fmla="*/ 193 w 432"/>
                            <a:gd name="T49" fmla="*/ 1581 h 1986"/>
                            <a:gd name="T50" fmla="*/ 145 w 432"/>
                            <a:gd name="T51" fmla="*/ 1530 h 1986"/>
                            <a:gd name="T52" fmla="*/ 130 w 432"/>
                            <a:gd name="T53" fmla="*/ 1500 h 1986"/>
                            <a:gd name="T54" fmla="*/ 103 w 432"/>
                            <a:gd name="T55" fmla="*/ 1470 h 1986"/>
                            <a:gd name="T56" fmla="*/ 82 w 432"/>
                            <a:gd name="T57" fmla="*/ 1425 h 1986"/>
                            <a:gd name="T58" fmla="*/ 71 w 432"/>
                            <a:gd name="T59" fmla="*/ 1330 h 1986"/>
                            <a:gd name="T60" fmla="*/ 46 w 432"/>
                            <a:gd name="T61" fmla="*/ 1239 h 1986"/>
                            <a:gd name="T62" fmla="*/ 22 w 432"/>
                            <a:gd name="T63" fmla="*/ 1182 h 1986"/>
                            <a:gd name="T64" fmla="*/ 25 w 432"/>
                            <a:gd name="T65" fmla="*/ 1104 h 1986"/>
                            <a:gd name="T66" fmla="*/ 16 w 432"/>
                            <a:gd name="T67" fmla="*/ 1062 h 1986"/>
                            <a:gd name="T68" fmla="*/ 16 w 432"/>
                            <a:gd name="T69" fmla="*/ 1014 h 1986"/>
                            <a:gd name="T70" fmla="*/ 31 w 432"/>
                            <a:gd name="T71" fmla="*/ 951 h 1986"/>
                            <a:gd name="T72" fmla="*/ 1 w 432"/>
                            <a:gd name="T73" fmla="*/ 837 h 1986"/>
                            <a:gd name="T74" fmla="*/ 22 w 432"/>
                            <a:gd name="T75" fmla="*/ 777 h 1986"/>
                            <a:gd name="T76" fmla="*/ 25 w 432"/>
                            <a:gd name="T77" fmla="*/ 723 h 1986"/>
                            <a:gd name="T78" fmla="*/ 22 w 432"/>
                            <a:gd name="T79" fmla="*/ 621 h 1986"/>
                            <a:gd name="T80" fmla="*/ 40 w 432"/>
                            <a:gd name="T81" fmla="*/ 540 h 1986"/>
                            <a:gd name="T82" fmla="*/ 58 w 432"/>
                            <a:gd name="T83" fmla="*/ 447 h 1986"/>
                            <a:gd name="T84" fmla="*/ 82 w 432"/>
                            <a:gd name="T85" fmla="*/ 363 h 1986"/>
                            <a:gd name="T86" fmla="*/ 94 w 432"/>
                            <a:gd name="T87" fmla="*/ 336 h 1986"/>
                            <a:gd name="T88" fmla="*/ 97 w 432"/>
                            <a:gd name="T89" fmla="*/ 327 h 1986"/>
                            <a:gd name="T90" fmla="*/ 100 w 432"/>
                            <a:gd name="T91" fmla="*/ 291 h 1986"/>
                            <a:gd name="T92" fmla="*/ 148 w 432"/>
                            <a:gd name="T93" fmla="*/ 279 h 1986"/>
                            <a:gd name="T94" fmla="*/ 139 w 432"/>
                            <a:gd name="T95" fmla="*/ 222 h 1986"/>
                            <a:gd name="T96" fmla="*/ 136 w 432"/>
                            <a:gd name="T97" fmla="*/ 213 h 1986"/>
                            <a:gd name="T98" fmla="*/ 172 w 432"/>
                            <a:gd name="T99" fmla="*/ 195 h 1986"/>
                            <a:gd name="T100" fmla="*/ 211 w 432"/>
                            <a:gd name="T101" fmla="*/ 120 h 1986"/>
                            <a:gd name="T102" fmla="*/ 229 w 432"/>
                            <a:gd name="T103" fmla="*/ 129 h 1986"/>
                            <a:gd name="T104" fmla="*/ 235 w 432"/>
                            <a:gd name="T105" fmla="*/ 81 h 1986"/>
                            <a:gd name="T106" fmla="*/ 265 w 432"/>
                            <a:gd name="T107" fmla="*/ 0 h 1986"/>
                            <a:gd name="T108" fmla="*/ 280 w 432"/>
                            <a:gd name="T109" fmla="*/ 39 h 1986"/>
                            <a:gd name="T110" fmla="*/ 292 w 432"/>
                            <a:gd name="T111" fmla="*/ 123 h 198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60000 65536"/>
                            <a:gd name="T166" fmla="*/ 0 60000 65536"/>
                            <a:gd name="T167" fmla="*/ 0 60000 65536"/>
                            <a:gd name="T168" fmla="*/ 0 w 432"/>
                            <a:gd name="T169" fmla="*/ 0 h 1986"/>
                            <a:gd name="T170" fmla="*/ 432 w 432"/>
                            <a:gd name="T171" fmla="*/ 1986 h 1986"/>
                          </a:gdLst>
                          <a:ahLst/>
                          <a:cxnLst>
                            <a:cxn ang="T112">
                              <a:pos x="T0" y="T1"/>
                            </a:cxn>
                            <a:cxn ang="T113">
                              <a:pos x="T2" y="T3"/>
                            </a:cxn>
                            <a:cxn ang="T114">
                              <a:pos x="T4" y="T5"/>
                            </a:cxn>
                            <a:cxn ang="T115">
                              <a:pos x="T6" y="T7"/>
                            </a:cxn>
                            <a:cxn ang="T116">
                              <a:pos x="T8" y="T9"/>
                            </a:cxn>
                            <a:cxn ang="T117">
                              <a:pos x="T10" y="T11"/>
                            </a:cxn>
                            <a:cxn ang="T118">
                              <a:pos x="T12" y="T13"/>
                            </a:cxn>
                            <a:cxn ang="T119">
                              <a:pos x="T14" y="T15"/>
                            </a:cxn>
                            <a:cxn ang="T120">
                              <a:pos x="T16" y="T17"/>
                            </a:cxn>
                            <a:cxn ang="T121">
                              <a:pos x="T18" y="T19"/>
                            </a:cxn>
                            <a:cxn ang="T122">
                              <a:pos x="T20" y="T21"/>
                            </a:cxn>
                            <a:cxn ang="T123">
                              <a:pos x="T22" y="T23"/>
                            </a:cxn>
                            <a:cxn ang="T124">
                              <a:pos x="T24" y="T25"/>
                            </a:cxn>
                            <a:cxn ang="T125">
                              <a:pos x="T26" y="T27"/>
                            </a:cxn>
                            <a:cxn ang="T126">
                              <a:pos x="T28" y="T29"/>
                            </a:cxn>
                            <a:cxn ang="T127">
                              <a:pos x="T30" y="T31"/>
                            </a:cxn>
                            <a:cxn ang="T128">
                              <a:pos x="T32" y="T33"/>
                            </a:cxn>
                            <a:cxn ang="T129">
                              <a:pos x="T34" y="T35"/>
                            </a:cxn>
                            <a:cxn ang="T130">
                              <a:pos x="T36" y="T37"/>
                            </a:cxn>
                            <a:cxn ang="T131">
                              <a:pos x="T38" y="T39"/>
                            </a:cxn>
                            <a:cxn ang="T132">
                              <a:pos x="T40" y="T41"/>
                            </a:cxn>
                            <a:cxn ang="T133">
                              <a:pos x="T42" y="T43"/>
                            </a:cxn>
                            <a:cxn ang="T134">
                              <a:pos x="T44" y="T45"/>
                            </a:cxn>
                            <a:cxn ang="T135">
                              <a:pos x="T46" y="T47"/>
                            </a:cxn>
                            <a:cxn ang="T136">
                              <a:pos x="T48" y="T49"/>
                            </a:cxn>
                            <a:cxn ang="T137">
                              <a:pos x="T50" y="T51"/>
                            </a:cxn>
                            <a:cxn ang="T138">
                              <a:pos x="T52" y="T53"/>
                            </a:cxn>
                            <a:cxn ang="T139">
                              <a:pos x="T54" y="T55"/>
                            </a:cxn>
                            <a:cxn ang="T140">
                              <a:pos x="T56" y="T57"/>
                            </a:cxn>
                            <a:cxn ang="T141">
                              <a:pos x="T58" y="T59"/>
                            </a:cxn>
                            <a:cxn ang="T142">
                              <a:pos x="T60" y="T61"/>
                            </a:cxn>
                            <a:cxn ang="T143">
                              <a:pos x="T62" y="T63"/>
                            </a:cxn>
                            <a:cxn ang="T144">
                              <a:pos x="T64" y="T65"/>
                            </a:cxn>
                            <a:cxn ang="T145">
                              <a:pos x="T66" y="T67"/>
                            </a:cxn>
                            <a:cxn ang="T146">
                              <a:pos x="T68" y="T69"/>
                            </a:cxn>
                            <a:cxn ang="T147">
                              <a:pos x="T70" y="T71"/>
                            </a:cxn>
                            <a:cxn ang="T148">
                              <a:pos x="T72" y="T73"/>
                            </a:cxn>
                            <a:cxn ang="T149">
                              <a:pos x="T74" y="T75"/>
                            </a:cxn>
                            <a:cxn ang="T150">
                              <a:pos x="T76" y="T77"/>
                            </a:cxn>
                            <a:cxn ang="T151">
                              <a:pos x="T78" y="T79"/>
                            </a:cxn>
                            <a:cxn ang="T152">
                              <a:pos x="T80" y="T81"/>
                            </a:cxn>
                            <a:cxn ang="T153">
                              <a:pos x="T82" y="T83"/>
                            </a:cxn>
                            <a:cxn ang="T154">
                              <a:pos x="T84" y="T85"/>
                            </a:cxn>
                            <a:cxn ang="T155">
                              <a:pos x="T86" y="T87"/>
                            </a:cxn>
                            <a:cxn ang="T156">
                              <a:pos x="T88" y="T89"/>
                            </a:cxn>
                            <a:cxn ang="T157">
                              <a:pos x="T90" y="T91"/>
                            </a:cxn>
                            <a:cxn ang="T158">
                              <a:pos x="T92" y="T93"/>
                            </a:cxn>
                            <a:cxn ang="T159">
                              <a:pos x="T94" y="T95"/>
                            </a:cxn>
                            <a:cxn ang="T160">
                              <a:pos x="T96" y="T97"/>
                            </a:cxn>
                            <a:cxn ang="T161">
                              <a:pos x="T98" y="T99"/>
                            </a:cxn>
                            <a:cxn ang="T162">
                              <a:pos x="T100" y="T101"/>
                            </a:cxn>
                            <a:cxn ang="T163">
                              <a:pos x="T102" y="T103"/>
                            </a:cxn>
                            <a:cxn ang="T164">
                              <a:pos x="T104" y="T105"/>
                            </a:cxn>
                            <a:cxn ang="T165">
                              <a:pos x="T106" y="T107"/>
                            </a:cxn>
                            <a:cxn ang="T166">
                              <a:pos x="T108" y="T109"/>
                            </a:cxn>
                            <a:cxn ang="T167">
                              <a:pos x="T110" y="T111"/>
                            </a:cxn>
                          </a:cxnLst>
                          <a:rect l="T168" t="T169" r="T170" b="T171"/>
                          <a:pathLst>
                            <a:path w="432" h="1986">
                              <a:moveTo>
                                <a:pt x="427" y="1986"/>
                              </a:moveTo>
                              <a:cubicBezTo>
                                <a:pt x="432" y="1970"/>
                                <a:pt x="423" y="1961"/>
                                <a:pt x="412" y="1950"/>
                              </a:cubicBezTo>
                              <a:cubicBezTo>
                                <a:pt x="405" y="1899"/>
                                <a:pt x="355" y="1896"/>
                                <a:pt x="325" y="1866"/>
                              </a:cubicBezTo>
                              <a:cubicBezTo>
                                <a:pt x="331" y="1865"/>
                                <a:pt x="339" y="1867"/>
                                <a:pt x="343" y="1863"/>
                              </a:cubicBezTo>
                              <a:cubicBezTo>
                                <a:pt x="352" y="1854"/>
                                <a:pt x="328" y="1838"/>
                                <a:pt x="325" y="1836"/>
                              </a:cubicBezTo>
                              <a:cubicBezTo>
                                <a:pt x="319" y="1824"/>
                                <a:pt x="320" y="1813"/>
                                <a:pt x="307" y="1809"/>
                              </a:cubicBezTo>
                              <a:cubicBezTo>
                                <a:pt x="287" y="1789"/>
                                <a:pt x="297" y="1773"/>
                                <a:pt x="262" y="1761"/>
                              </a:cubicBezTo>
                              <a:cubicBezTo>
                                <a:pt x="234" y="1740"/>
                                <a:pt x="229" y="1716"/>
                                <a:pt x="193" y="1710"/>
                              </a:cubicBezTo>
                              <a:cubicBezTo>
                                <a:pt x="188" y="1691"/>
                                <a:pt x="174" y="1663"/>
                                <a:pt x="163" y="1647"/>
                              </a:cubicBezTo>
                              <a:cubicBezTo>
                                <a:pt x="161" y="1635"/>
                                <a:pt x="159" y="1618"/>
                                <a:pt x="151" y="1608"/>
                              </a:cubicBezTo>
                              <a:cubicBezTo>
                                <a:pt x="146" y="1601"/>
                                <a:pt x="133" y="1590"/>
                                <a:pt x="133" y="1590"/>
                              </a:cubicBezTo>
                              <a:cubicBezTo>
                                <a:pt x="138" y="1565"/>
                                <a:pt x="130" y="1542"/>
                                <a:pt x="112" y="1524"/>
                              </a:cubicBezTo>
                              <a:cubicBezTo>
                                <a:pt x="125" y="1520"/>
                                <a:pt x="131" y="1523"/>
                                <a:pt x="142" y="1530"/>
                              </a:cubicBezTo>
                              <a:cubicBezTo>
                                <a:pt x="151" y="1543"/>
                                <a:pt x="151" y="1564"/>
                                <a:pt x="163" y="1575"/>
                              </a:cubicBezTo>
                              <a:cubicBezTo>
                                <a:pt x="171" y="1582"/>
                                <a:pt x="181" y="1587"/>
                                <a:pt x="190" y="1593"/>
                              </a:cubicBezTo>
                              <a:cubicBezTo>
                                <a:pt x="193" y="1595"/>
                                <a:pt x="199" y="1599"/>
                                <a:pt x="199" y="1599"/>
                              </a:cubicBezTo>
                              <a:cubicBezTo>
                                <a:pt x="203" y="1616"/>
                                <a:pt x="209" y="1609"/>
                                <a:pt x="217" y="1623"/>
                              </a:cubicBezTo>
                              <a:cubicBezTo>
                                <a:pt x="228" y="1642"/>
                                <a:pt x="224" y="1663"/>
                                <a:pt x="247" y="1671"/>
                              </a:cubicBezTo>
                              <a:cubicBezTo>
                                <a:pt x="252" y="1687"/>
                                <a:pt x="264" y="1705"/>
                                <a:pt x="274" y="1719"/>
                              </a:cubicBezTo>
                              <a:cubicBezTo>
                                <a:pt x="279" y="1742"/>
                                <a:pt x="286" y="1743"/>
                                <a:pt x="304" y="1755"/>
                              </a:cubicBezTo>
                              <a:cubicBezTo>
                                <a:pt x="339" y="1751"/>
                                <a:pt x="334" y="1752"/>
                                <a:pt x="316" y="1734"/>
                              </a:cubicBezTo>
                              <a:cubicBezTo>
                                <a:pt x="311" y="1718"/>
                                <a:pt x="295" y="1717"/>
                                <a:pt x="286" y="1704"/>
                              </a:cubicBezTo>
                              <a:cubicBezTo>
                                <a:pt x="275" y="1689"/>
                                <a:pt x="266" y="1672"/>
                                <a:pt x="253" y="1659"/>
                              </a:cubicBezTo>
                              <a:cubicBezTo>
                                <a:pt x="250" y="1650"/>
                                <a:pt x="231" y="1625"/>
                                <a:pt x="223" y="1620"/>
                              </a:cubicBezTo>
                              <a:cubicBezTo>
                                <a:pt x="216" y="1609"/>
                                <a:pt x="205" y="1585"/>
                                <a:pt x="193" y="1581"/>
                              </a:cubicBezTo>
                              <a:cubicBezTo>
                                <a:pt x="178" y="1566"/>
                                <a:pt x="163" y="1542"/>
                                <a:pt x="145" y="1530"/>
                              </a:cubicBezTo>
                              <a:cubicBezTo>
                                <a:pt x="137" y="1507"/>
                                <a:pt x="143" y="1517"/>
                                <a:pt x="130" y="1500"/>
                              </a:cubicBezTo>
                              <a:cubicBezTo>
                                <a:pt x="126" y="1488"/>
                                <a:pt x="114" y="1477"/>
                                <a:pt x="103" y="1470"/>
                              </a:cubicBezTo>
                              <a:cubicBezTo>
                                <a:pt x="98" y="1454"/>
                                <a:pt x="87" y="1441"/>
                                <a:pt x="82" y="1425"/>
                              </a:cubicBezTo>
                              <a:cubicBezTo>
                                <a:pt x="92" y="1354"/>
                                <a:pt x="60" y="1401"/>
                                <a:pt x="71" y="1330"/>
                              </a:cubicBezTo>
                              <a:cubicBezTo>
                                <a:pt x="65" y="1299"/>
                                <a:pt x="56" y="1263"/>
                                <a:pt x="46" y="1239"/>
                              </a:cubicBezTo>
                              <a:cubicBezTo>
                                <a:pt x="43" y="1232"/>
                                <a:pt x="25" y="1204"/>
                                <a:pt x="22" y="1182"/>
                              </a:cubicBezTo>
                              <a:cubicBezTo>
                                <a:pt x="19" y="1160"/>
                                <a:pt x="26" y="1124"/>
                                <a:pt x="25" y="1104"/>
                              </a:cubicBezTo>
                              <a:cubicBezTo>
                                <a:pt x="20" y="1086"/>
                                <a:pt x="23" y="1084"/>
                                <a:pt x="16" y="1062"/>
                              </a:cubicBezTo>
                              <a:cubicBezTo>
                                <a:pt x="15" y="1059"/>
                                <a:pt x="16" y="1014"/>
                                <a:pt x="16" y="1014"/>
                              </a:cubicBezTo>
                              <a:cubicBezTo>
                                <a:pt x="23" y="986"/>
                                <a:pt x="38" y="978"/>
                                <a:pt x="31" y="951"/>
                              </a:cubicBezTo>
                              <a:cubicBezTo>
                                <a:pt x="21" y="913"/>
                                <a:pt x="11" y="875"/>
                                <a:pt x="1" y="837"/>
                              </a:cubicBezTo>
                              <a:cubicBezTo>
                                <a:pt x="0" y="808"/>
                                <a:pt x="18" y="796"/>
                                <a:pt x="22" y="777"/>
                              </a:cubicBezTo>
                              <a:cubicBezTo>
                                <a:pt x="19" y="758"/>
                                <a:pt x="20" y="742"/>
                                <a:pt x="25" y="723"/>
                              </a:cubicBezTo>
                              <a:cubicBezTo>
                                <a:pt x="24" y="689"/>
                                <a:pt x="22" y="655"/>
                                <a:pt x="22" y="621"/>
                              </a:cubicBezTo>
                              <a:cubicBezTo>
                                <a:pt x="22" y="594"/>
                                <a:pt x="34" y="566"/>
                                <a:pt x="40" y="540"/>
                              </a:cubicBezTo>
                              <a:cubicBezTo>
                                <a:pt x="48" y="509"/>
                                <a:pt x="51" y="478"/>
                                <a:pt x="58" y="447"/>
                              </a:cubicBezTo>
                              <a:cubicBezTo>
                                <a:pt x="64" y="419"/>
                                <a:pt x="73" y="391"/>
                                <a:pt x="82" y="363"/>
                              </a:cubicBezTo>
                              <a:cubicBezTo>
                                <a:pt x="85" y="354"/>
                                <a:pt x="91" y="345"/>
                                <a:pt x="94" y="336"/>
                              </a:cubicBezTo>
                              <a:cubicBezTo>
                                <a:pt x="95" y="333"/>
                                <a:pt x="97" y="327"/>
                                <a:pt x="97" y="327"/>
                              </a:cubicBezTo>
                              <a:cubicBezTo>
                                <a:pt x="98" y="315"/>
                                <a:pt x="91" y="299"/>
                                <a:pt x="100" y="291"/>
                              </a:cubicBezTo>
                              <a:cubicBezTo>
                                <a:pt x="165" y="239"/>
                                <a:pt x="137" y="313"/>
                                <a:pt x="148" y="279"/>
                              </a:cubicBezTo>
                              <a:cubicBezTo>
                                <a:pt x="151" y="258"/>
                                <a:pt x="155" y="238"/>
                                <a:pt x="139" y="222"/>
                              </a:cubicBezTo>
                              <a:cubicBezTo>
                                <a:pt x="138" y="219"/>
                                <a:pt x="135" y="216"/>
                                <a:pt x="136" y="213"/>
                              </a:cubicBezTo>
                              <a:cubicBezTo>
                                <a:pt x="139" y="206"/>
                                <a:pt x="165" y="197"/>
                                <a:pt x="172" y="195"/>
                              </a:cubicBezTo>
                              <a:cubicBezTo>
                                <a:pt x="178" y="177"/>
                                <a:pt x="194" y="126"/>
                                <a:pt x="211" y="120"/>
                              </a:cubicBezTo>
                              <a:cubicBezTo>
                                <a:pt x="217" y="122"/>
                                <a:pt x="226" y="135"/>
                                <a:pt x="229" y="129"/>
                              </a:cubicBezTo>
                              <a:cubicBezTo>
                                <a:pt x="236" y="115"/>
                                <a:pt x="230" y="96"/>
                                <a:pt x="235" y="81"/>
                              </a:cubicBezTo>
                              <a:cubicBezTo>
                                <a:pt x="243" y="54"/>
                                <a:pt x="249" y="24"/>
                                <a:pt x="265" y="0"/>
                              </a:cubicBezTo>
                              <a:cubicBezTo>
                                <a:pt x="280" y="10"/>
                                <a:pt x="278" y="19"/>
                                <a:pt x="280" y="39"/>
                              </a:cubicBezTo>
                              <a:cubicBezTo>
                                <a:pt x="283" y="66"/>
                                <a:pt x="292" y="97"/>
                                <a:pt x="292" y="123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319" name="AutoShape 12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9600000" flipH="1">
                          <a:off x="2726" y="885"/>
                          <a:ext cx="45" cy="181"/>
                        </a:xfrm>
                        <a:prstGeom prst="lightningBolt">
                          <a:avLst/>
                        </a:prstGeom>
                        <a:solidFill>
                          <a:srgbClr val="ECD846"/>
                        </a:solidFill>
                        <a:ln w="9525">
                          <a:solidFill>
                            <a:srgbClr val="CC99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313" name="Freeform 1289"/>
                    <p:cNvSpPr>
                      <a:spLocks/>
                    </p:cNvSpPr>
                    <p:nvPr/>
                  </p:nvSpPr>
                  <p:spPr bwMode="auto">
                    <a:xfrm>
                      <a:off x="2860" y="2504"/>
                      <a:ext cx="185" cy="280"/>
                    </a:xfrm>
                    <a:custGeom>
                      <a:avLst/>
                      <a:gdLst>
                        <a:gd name="T0" fmla="*/ 180 w 185"/>
                        <a:gd name="T1" fmla="*/ 0 h 280"/>
                        <a:gd name="T2" fmla="*/ 172 w 185"/>
                        <a:gd name="T3" fmla="*/ 24 h 280"/>
                        <a:gd name="T4" fmla="*/ 148 w 185"/>
                        <a:gd name="T5" fmla="*/ 32 h 280"/>
                        <a:gd name="T6" fmla="*/ 100 w 185"/>
                        <a:gd name="T7" fmla="*/ 120 h 280"/>
                        <a:gd name="T8" fmla="*/ 44 w 185"/>
                        <a:gd name="T9" fmla="*/ 192 h 280"/>
                        <a:gd name="T10" fmla="*/ 36 w 185"/>
                        <a:gd name="T11" fmla="*/ 216 h 280"/>
                        <a:gd name="T12" fmla="*/ 12 w 185"/>
                        <a:gd name="T13" fmla="*/ 224 h 280"/>
                        <a:gd name="T14" fmla="*/ 44 w 185"/>
                        <a:gd name="T15" fmla="*/ 280 h 280"/>
                        <a:gd name="T16" fmla="*/ 108 w 185"/>
                        <a:gd name="T17" fmla="*/ 200 h 280"/>
                        <a:gd name="T18" fmla="*/ 140 w 185"/>
                        <a:gd name="T19" fmla="*/ 176 h 280"/>
                        <a:gd name="T20" fmla="*/ 164 w 185"/>
                        <a:gd name="T21" fmla="*/ 152 h 280"/>
                        <a:gd name="T22" fmla="*/ 164 w 185"/>
                        <a:gd name="T23" fmla="*/ 56 h 280"/>
                        <a:gd name="T24" fmla="*/ 164 w 185"/>
                        <a:gd name="T25" fmla="*/ 56 h 280"/>
                        <a:gd name="T26" fmla="*/ 180 w 185"/>
                        <a:gd name="T27" fmla="*/ 0 h 280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185"/>
                        <a:gd name="T43" fmla="*/ 0 h 280"/>
                        <a:gd name="T44" fmla="*/ 185 w 185"/>
                        <a:gd name="T45" fmla="*/ 280 h 280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185" h="280">
                          <a:moveTo>
                            <a:pt x="180" y="0"/>
                          </a:moveTo>
                          <a:cubicBezTo>
                            <a:pt x="177" y="8"/>
                            <a:pt x="178" y="18"/>
                            <a:pt x="172" y="24"/>
                          </a:cubicBezTo>
                          <a:cubicBezTo>
                            <a:pt x="166" y="30"/>
                            <a:pt x="153" y="25"/>
                            <a:pt x="148" y="32"/>
                          </a:cubicBezTo>
                          <a:cubicBezTo>
                            <a:pt x="112" y="82"/>
                            <a:pt x="150" y="87"/>
                            <a:pt x="100" y="120"/>
                          </a:cubicBezTo>
                          <a:cubicBezTo>
                            <a:pt x="90" y="149"/>
                            <a:pt x="44" y="192"/>
                            <a:pt x="44" y="192"/>
                          </a:cubicBezTo>
                          <a:cubicBezTo>
                            <a:pt x="41" y="200"/>
                            <a:pt x="42" y="210"/>
                            <a:pt x="36" y="216"/>
                          </a:cubicBezTo>
                          <a:cubicBezTo>
                            <a:pt x="30" y="222"/>
                            <a:pt x="15" y="216"/>
                            <a:pt x="12" y="224"/>
                          </a:cubicBezTo>
                          <a:cubicBezTo>
                            <a:pt x="0" y="259"/>
                            <a:pt x="24" y="267"/>
                            <a:pt x="44" y="280"/>
                          </a:cubicBezTo>
                          <a:cubicBezTo>
                            <a:pt x="89" y="265"/>
                            <a:pt x="93" y="245"/>
                            <a:pt x="108" y="200"/>
                          </a:cubicBezTo>
                          <a:cubicBezTo>
                            <a:pt x="112" y="187"/>
                            <a:pt x="130" y="185"/>
                            <a:pt x="140" y="176"/>
                          </a:cubicBezTo>
                          <a:cubicBezTo>
                            <a:pt x="149" y="169"/>
                            <a:pt x="156" y="160"/>
                            <a:pt x="164" y="152"/>
                          </a:cubicBezTo>
                          <a:cubicBezTo>
                            <a:pt x="185" y="88"/>
                            <a:pt x="185" y="120"/>
                            <a:pt x="164" y="56"/>
                          </a:cubicBezTo>
                          <a:cubicBezTo>
                            <a:pt x="169" y="37"/>
                            <a:pt x="175" y="19"/>
                            <a:pt x="180" y="0"/>
                          </a:cubicBezTo>
                          <a:close/>
                        </a:path>
                      </a:pathLst>
                    </a:custGeom>
                    <a:solidFill>
                      <a:srgbClr val="ECD846"/>
                    </a:solidFill>
                    <a:ln w="9525">
                      <a:solidFill>
                        <a:srgbClr val="CC99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914400">
                        <a:defRPr/>
                      </a:pPr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sp>
                <p:nvSpPr>
                  <p:cNvPr id="1311" name="Freeform 1310"/>
                  <p:cNvSpPr/>
                  <p:nvPr/>
                </p:nvSpPr>
                <p:spPr>
                  <a:xfrm>
                    <a:off x="3622876" y="1608881"/>
                    <a:ext cx="476041" cy="544010"/>
                  </a:xfrm>
                  <a:custGeom>
                    <a:avLst/>
                    <a:gdLst>
                      <a:gd name="connsiteX0" fmla="*/ 335666 w 476041"/>
                      <a:gd name="connsiteY0" fmla="*/ 416689 h 544010"/>
                      <a:gd name="connsiteX1" fmla="*/ 335666 w 476041"/>
                      <a:gd name="connsiteY1" fmla="*/ 416689 h 544010"/>
                      <a:gd name="connsiteX2" fmla="*/ 416689 w 476041"/>
                      <a:gd name="connsiteY2" fmla="*/ 532435 h 544010"/>
                      <a:gd name="connsiteX3" fmla="*/ 451413 w 476041"/>
                      <a:gd name="connsiteY3" fmla="*/ 544010 h 544010"/>
                      <a:gd name="connsiteX4" fmla="*/ 451413 w 476041"/>
                      <a:gd name="connsiteY4" fmla="*/ 370390 h 544010"/>
                      <a:gd name="connsiteX5" fmla="*/ 428263 w 476041"/>
                      <a:gd name="connsiteY5" fmla="*/ 347241 h 544010"/>
                      <a:gd name="connsiteX6" fmla="*/ 393539 w 476041"/>
                      <a:gd name="connsiteY6" fmla="*/ 335666 h 544010"/>
                      <a:gd name="connsiteX7" fmla="*/ 347240 w 476041"/>
                      <a:gd name="connsiteY7" fmla="*/ 289367 h 544010"/>
                      <a:gd name="connsiteX8" fmla="*/ 289367 w 476041"/>
                      <a:gd name="connsiteY8" fmla="*/ 243068 h 544010"/>
                      <a:gd name="connsiteX9" fmla="*/ 266218 w 476041"/>
                      <a:gd name="connsiteY9" fmla="*/ 208344 h 544010"/>
                      <a:gd name="connsiteX10" fmla="*/ 208344 w 476041"/>
                      <a:gd name="connsiteY10" fmla="*/ 162046 h 544010"/>
                      <a:gd name="connsiteX11" fmla="*/ 138896 w 476041"/>
                      <a:gd name="connsiteY11" fmla="*/ 115747 h 544010"/>
                      <a:gd name="connsiteX12" fmla="*/ 115747 w 476041"/>
                      <a:gd name="connsiteY12" fmla="*/ 81023 h 544010"/>
                      <a:gd name="connsiteX13" fmla="*/ 81023 w 476041"/>
                      <a:gd name="connsiteY13" fmla="*/ 69448 h 544010"/>
                      <a:gd name="connsiteX14" fmla="*/ 69448 w 476041"/>
                      <a:gd name="connsiteY14" fmla="*/ 34724 h 544010"/>
                      <a:gd name="connsiteX15" fmla="*/ 34724 w 476041"/>
                      <a:gd name="connsiteY15" fmla="*/ 23149 h 544010"/>
                      <a:gd name="connsiteX16" fmla="*/ 0 w 476041"/>
                      <a:gd name="connsiteY16" fmla="*/ 0 h 544010"/>
                      <a:gd name="connsiteX17" fmla="*/ 11575 w 476041"/>
                      <a:gd name="connsiteY17" fmla="*/ 92597 h 544010"/>
                      <a:gd name="connsiteX18" fmla="*/ 34724 w 476041"/>
                      <a:gd name="connsiteY18" fmla="*/ 115747 h 544010"/>
                      <a:gd name="connsiteX19" fmla="*/ 57873 w 476041"/>
                      <a:gd name="connsiteY19" fmla="*/ 196770 h 544010"/>
                      <a:gd name="connsiteX20" fmla="*/ 81023 w 476041"/>
                      <a:gd name="connsiteY20" fmla="*/ 231494 h 544010"/>
                      <a:gd name="connsiteX21" fmla="*/ 115747 w 476041"/>
                      <a:gd name="connsiteY21" fmla="*/ 300942 h 544010"/>
                      <a:gd name="connsiteX22" fmla="*/ 185195 w 476041"/>
                      <a:gd name="connsiteY22" fmla="*/ 324091 h 544010"/>
                      <a:gd name="connsiteX23" fmla="*/ 254643 w 476041"/>
                      <a:gd name="connsiteY23" fmla="*/ 358815 h 544010"/>
                      <a:gd name="connsiteX24" fmla="*/ 289367 w 476041"/>
                      <a:gd name="connsiteY24" fmla="*/ 370390 h 544010"/>
                      <a:gd name="connsiteX25" fmla="*/ 324091 w 476041"/>
                      <a:gd name="connsiteY25" fmla="*/ 393539 h 544010"/>
                      <a:gd name="connsiteX26" fmla="*/ 335666 w 476041"/>
                      <a:gd name="connsiteY26" fmla="*/ 416689 h 544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476041" h="544010">
                        <a:moveTo>
                          <a:pt x="335666" y="416689"/>
                        </a:moveTo>
                        <a:lnTo>
                          <a:pt x="335666" y="416689"/>
                        </a:lnTo>
                        <a:cubicBezTo>
                          <a:pt x="370702" y="486759"/>
                          <a:pt x="360300" y="504240"/>
                          <a:pt x="416689" y="532435"/>
                        </a:cubicBezTo>
                        <a:cubicBezTo>
                          <a:pt x="427602" y="537891"/>
                          <a:pt x="439838" y="540152"/>
                          <a:pt x="451413" y="544010"/>
                        </a:cubicBezTo>
                        <a:cubicBezTo>
                          <a:pt x="474516" y="474697"/>
                          <a:pt x="476041" y="485320"/>
                          <a:pt x="451413" y="370390"/>
                        </a:cubicBezTo>
                        <a:cubicBezTo>
                          <a:pt x="449126" y="359719"/>
                          <a:pt x="437621" y="352856"/>
                          <a:pt x="428263" y="347241"/>
                        </a:cubicBezTo>
                        <a:cubicBezTo>
                          <a:pt x="417801" y="340964"/>
                          <a:pt x="405114" y="339524"/>
                          <a:pt x="393539" y="335666"/>
                        </a:cubicBezTo>
                        <a:cubicBezTo>
                          <a:pt x="378106" y="320233"/>
                          <a:pt x="365400" y="301474"/>
                          <a:pt x="347240" y="289367"/>
                        </a:cubicBezTo>
                        <a:cubicBezTo>
                          <a:pt x="321454" y="272177"/>
                          <a:pt x="308217" y="266632"/>
                          <a:pt x="289367" y="243068"/>
                        </a:cubicBezTo>
                        <a:cubicBezTo>
                          <a:pt x="280677" y="232205"/>
                          <a:pt x="274908" y="219207"/>
                          <a:pt x="266218" y="208344"/>
                        </a:cubicBezTo>
                        <a:cubicBezTo>
                          <a:pt x="241377" y="177293"/>
                          <a:pt x="241765" y="188783"/>
                          <a:pt x="208344" y="162046"/>
                        </a:cubicBezTo>
                        <a:cubicBezTo>
                          <a:pt x="149426" y="114911"/>
                          <a:pt x="232221" y="162408"/>
                          <a:pt x="138896" y="115747"/>
                        </a:cubicBezTo>
                        <a:cubicBezTo>
                          <a:pt x="131180" y="104172"/>
                          <a:pt x="126610" y="89713"/>
                          <a:pt x="115747" y="81023"/>
                        </a:cubicBezTo>
                        <a:cubicBezTo>
                          <a:pt x="106220" y="73401"/>
                          <a:pt x="89650" y="78075"/>
                          <a:pt x="81023" y="69448"/>
                        </a:cubicBezTo>
                        <a:cubicBezTo>
                          <a:pt x="72396" y="60821"/>
                          <a:pt x="78075" y="43351"/>
                          <a:pt x="69448" y="34724"/>
                        </a:cubicBezTo>
                        <a:cubicBezTo>
                          <a:pt x="60821" y="26097"/>
                          <a:pt x="45637" y="28605"/>
                          <a:pt x="34724" y="23149"/>
                        </a:cubicBezTo>
                        <a:cubicBezTo>
                          <a:pt x="22282" y="16928"/>
                          <a:pt x="11575" y="7716"/>
                          <a:pt x="0" y="0"/>
                        </a:cubicBezTo>
                        <a:cubicBezTo>
                          <a:pt x="3858" y="30866"/>
                          <a:pt x="2637" y="62803"/>
                          <a:pt x="11575" y="92597"/>
                        </a:cubicBezTo>
                        <a:cubicBezTo>
                          <a:pt x="14711" y="103050"/>
                          <a:pt x="29109" y="106389"/>
                          <a:pt x="34724" y="115747"/>
                        </a:cubicBezTo>
                        <a:cubicBezTo>
                          <a:pt x="45991" y="134525"/>
                          <a:pt x="50301" y="179102"/>
                          <a:pt x="57873" y="196770"/>
                        </a:cubicBezTo>
                        <a:cubicBezTo>
                          <a:pt x="63353" y="209556"/>
                          <a:pt x="73306" y="219919"/>
                          <a:pt x="81023" y="231494"/>
                        </a:cubicBezTo>
                        <a:cubicBezTo>
                          <a:pt x="87330" y="250416"/>
                          <a:pt x="96850" y="289132"/>
                          <a:pt x="115747" y="300942"/>
                        </a:cubicBezTo>
                        <a:cubicBezTo>
                          <a:pt x="136440" y="313875"/>
                          <a:pt x="162046" y="316375"/>
                          <a:pt x="185195" y="324091"/>
                        </a:cubicBezTo>
                        <a:cubicBezTo>
                          <a:pt x="272470" y="353183"/>
                          <a:pt x="164897" y="313942"/>
                          <a:pt x="254643" y="358815"/>
                        </a:cubicBezTo>
                        <a:cubicBezTo>
                          <a:pt x="265556" y="364271"/>
                          <a:pt x="278454" y="364934"/>
                          <a:pt x="289367" y="370390"/>
                        </a:cubicBezTo>
                        <a:cubicBezTo>
                          <a:pt x="301809" y="376611"/>
                          <a:pt x="313228" y="384849"/>
                          <a:pt x="324091" y="393539"/>
                        </a:cubicBezTo>
                        <a:cubicBezTo>
                          <a:pt x="356438" y="419417"/>
                          <a:pt x="333737" y="412831"/>
                          <a:pt x="335666" y="416689"/>
                        </a:cubicBezTo>
                        <a:close/>
                      </a:path>
                    </a:pathLst>
                  </a:custGeom>
                  <a:solidFill>
                    <a:srgbClr val="ECD846"/>
                  </a:solidFill>
                  <a:ln>
                    <a:solidFill>
                      <a:srgbClr val="CC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</p:grpSp>
          <p:grpSp>
            <p:nvGrpSpPr>
              <p:cNvPr id="1130" name="Group 281"/>
              <p:cNvGrpSpPr/>
              <p:nvPr/>
            </p:nvGrpSpPr>
            <p:grpSpPr>
              <a:xfrm rot="2620156">
                <a:off x="4406280" y="2615208"/>
                <a:ext cx="376580" cy="1224136"/>
                <a:chOff x="3491880" y="1700808"/>
                <a:chExt cx="376580" cy="1224136"/>
              </a:xfrm>
            </p:grpSpPr>
            <p:grpSp>
              <p:nvGrpSpPr>
                <p:cNvPr id="1132" name="Group 143"/>
                <p:cNvGrpSpPr/>
                <p:nvPr/>
              </p:nvGrpSpPr>
              <p:grpSpPr>
                <a:xfrm>
                  <a:off x="3491880" y="2276872"/>
                  <a:ext cx="304572" cy="648072"/>
                  <a:chOff x="3622876" y="1044283"/>
                  <a:chExt cx="1960756" cy="3563452"/>
                </a:xfrm>
              </p:grpSpPr>
              <p:grpSp>
                <p:nvGrpSpPr>
                  <p:cNvPr id="1135" name="Group 1280"/>
                  <p:cNvGrpSpPr>
                    <a:grpSpLocks/>
                  </p:cNvGrpSpPr>
                  <p:nvPr/>
                </p:nvGrpSpPr>
                <p:grpSpPr bwMode="auto">
                  <a:xfrm rot="18992529" flipH="1" flipV="1">
                    <a:off x="4245701" y="1044283"/>
                    <a:ext cx="1337931" cy="3563452"/>
                    <a:chOff x="2440" y="885"/>
                    <a:chExt cx="758" cy="2167"/>
                  </a:xfrm>
                </p:grpSpPr>
                <p:grpSp>
                  <p:nvGrpSpPr>
                    <p:cNvPr id="1140" name="Group 12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40" y="885"/>
                      <a:ext cx="758" cy="2167"/>
                      <a:chOff x="2431" y="885"/>
                      <a:chExt cx="758" cy="2167"/>
                    </a:xfrm>
                  </p:grpSpPr>
                  <p:sp>
                    <p:nvSpPr>
                      <p:cNvPr id="1302" name="Freeform 12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09" y="1037"/>
                        <a:ext cx="480" cy="1028"/>
                      </a:xfrm>
                      <a:custGeom>
                        <a:avLst/>
                        <a:gdLst>
                          <a:gd name="T0" fmla="*/ 471 w 480"/>
                          <a:gd name="T1" fmla="*/ 1017 h 1028"/>
                          <a:gd name="T2" fmla="*/ 468 w 480"/>
                          <a:gd name="T3" fmla="*/ 993 h 1028"/>
                          <a:gd name="T4" fmla="*/ 474 w 480"/>
                          <a:gd name="T5" fmla="*/ 957 h 1028"/>
                          <a:gd name="T6" fmla="*/ 468 w 480"/>
                          <a:gd name="T7" fmla="*/ 882 h 1028"/>
                          <a:gd name="T8" fmla="*/ 477 w 480"/>
                          <a:gd name="T9" fmla="*/ 816 h 1028"/>
                          <a:gd name="T10" fmla="*/ 474 w 480"/>
                          <a:gd name="T11" fmla="*/ 807 h 1028"/>
                          <a:gd name="T12" fmla="*/ 459 w 480"/>
                          <a:gd name="T13" fmla="*/ 750 h 1028"/>
                          <a:gd name="T14" fmla="*/ 459 w 480"/>
                          <a:gd name="T15" fmla="*/ 705 h 1028"/>
                          <a:gd name="T16" fmla="*/ 450 w 480"/>
                          <a:gd name="T17" fmla="*/ 708 h 1028"/>
                          <a:gd name="T18" fmla="*/ 456 w 480"/>
                          <a:gd name="T19" fmla="*/ 699 h 1028"/>
                          <a:gd name="T20" fmla="*/ 450 w 480"/>
                          <a:gd name="T21" fmla="*/ 669 h 1028"/>
                          <a:gd name="T22" fmla="*/ 444 w 480"/>
                          <a:gd name="T23" fmla="*/ 591 h 1028"/>
                          <a:gd name="T24" fmla="*/ 429 w 480"/>
                          <a:gd name="T25" fmla="*/ 510 h 1028"/>
                          <a:gd name="T26" fmla="*/ 432 w 480"/>
                          <a:gd name="T27" fmla="*/ 480 h 1028"/>
                          <a:gd name="T28" fmla="*/ 423 w 480"/>
                          <a:gd name="T29" fmla="*/ 483 h 1028"/>
                          <a:gd name="T30" fmla="*/ 408 w 480"/>
                          <a:gd name="T31" fmla="*/ 438 h 1028"/>
                          <a:gd name="T32" fmla="*/ 384 w 480"/>
                          <a:gd name="T33" fmla="*/ 408 h 1028"/>
                          <a:gd name="T34" fmla="*/ 372 w 480"/>
                          <a:gd name="T35" fmla="*/ 336 h 1028"/>
                          <a:gd name="T36" fmla="*/ 351 w 480"/>
                          <a:gd name="T37" fmla="*/ 330 h 1028"/>
                          <a:gd name="T38" fmla="*/ 345 w 480"/>
                          <a:gd name="T39" fmla="*/ 294 h 1028"/>
                          <a:gd name="T40" fmla="*/ 312 w 480"/>
                          <a:gd name="T41" fmla="*/ 222 h 1028"/>
                          <a:gd name="T42" fmla="*/ 306 w 480"/>
                          <a:gd name="T43" fmla="*/ 174 h 1028"/>
                          <a:gd name="T44" fmla="*/ 297 w 480"/>
                          <a:gd name="T45" fmla="*/ 177 h 1028"/>
                          <a:gd name="T46" fmla="*/ 291 w 480"/>
                          <a:gd name="T47" fmla="*/ 186 h 1028"/>
                          <a:gd name="T48" fmla="*/ 279 w 480"/>
                          <a:gd name="T49" fmla="*/ 156 h 1028"/>
                          <a:gd name="T50" fmla="*/ 246 w 480"/>
                          <a:gd name="T51" fmla="*/ 147 h 1028"/>
                          <a:gd name="T52" fmla="*/ 225 w 480"/>
                          <a:gd name="T53" fmla="*/ 132 h 1028"/>
                          <a:gd name="T54" fmla="*/ 201 w 480"/>
                          <a:gd name="T55" fmla="*/ 105 h 1028"/>
                          <a:gd name="T56" fmla="*/ 159 w 480"/>
                          <a:gd name="T57" fmla="*/ 96 h 1028"/>
                          <a:gd name="T58" fmla="*/ 102 w 480"/>
                          <a:gd name="T59" fmla="*/ 63 h 1028"/>
                          <a:gd name="T60" fmla="*/ 78 w 480"/>
                          <a:gd name="T61" fmla="*/ 33 h 1028"/>
                          <a:gd name="T62" fmla="*/ 51 w 480"/>
                          <a:gd name="T63" fmla="*/ 12 h 1028"/>
                          <a:gd name="T64" fmla="*/ 33 w 480"/>
                          <a:gd name="T65" fmla="*/ 0 h 1028"/>
                          <a:gd name="T66" fmla="*/ 21 w 480"/>
                          <a:gd name="T67" fmla="*/ 48 h 1028"/>
                          <a:gd name="T68" fmla="*/ 48 w 480"/>
                          <a:gd name="T69" fmla="*/ 132 h 1028"/>
                          <a:gd name="T70" fmla="*/ 117 w 480"/>
                          <a:gd name="T71" fmla="*/ 108 h 1028"/>
                          <a:gd name="T72" fmla="*/ 126 w 480"/>
                          <a:gd name="T73" fmla="*/ 120 h 1028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w 480"/>
                          <a:gd name="T112" fmla="*/ 0 h 1028"/>
                          <a:gd name="T113" fmla="*/ 480 w 480"/>
                          <a:gd name="T114" fmla="*/ 1028 h 1028"/>
                        </a:gdLst>
                        <a:ahLst/>
                        <a:cxnLst>
                          <a:cxn ang="T74">
                            <a:pos x="T0" y="T1"/>
                          </a:cxn>
                          <a:cxn ang="T75">
                            <a:pos x="T2" y="T3"/>
                          </a:cxn>
                          <a:cxn ang="T76">
                            <a:pos x="T4" y="T5"/>
                          </a:cxn>
                          <a:cxn ang="T77">
                            <a:pos x="T6" y="T7"/>
                          </a:cxn>
                          <a:cxn ang="T78">
                            <a:pos x="T8" y="T9"/>
                          </a:cxn>
                          <a:cxn ang="T79">
                            <a:pos x="T10" y="T11"/>
                          </a:cxn>
                          <a:cxn ang="T80">
                            <a:pos x="T12" y="T13"/>
                          </a:cxn>
                          <a:cxn ang="T81">
                            <a:pos x="T14" y="T15"/>
                          </a:cxn>
                          <a:cxn ang="T82">
                            <a:pos x="T16" y="T17"/>
                          </a:cxn>
                          <a:cxn ang="T83">
                            <a:pos x="T18" y="T19"/>
                          </a:cxn>
                          <a:cxn ang="T84">
                            <a:pos x="T20" y="T21"/>
                          </a:cxn>
                          <a:cxn ang="T85">
                            <a:pos x="T22" y="T23"/>
                          </a:cxn>
                          <a:cxn ang="T86">
                            <a:pos x="T24" y="T25"/>
                          </a:cxn>
                          <a:cxn ang="T87">
                            <a:pos x="T26" y="T27"/>
                          </a:cxn>
                          <a:cxn ang="T88">
                            <a:pos x="T28" y="T29"/>
                          </a:cxn>
                          <a:cxn ang="T89">
                            <a:pos x="T30" y="T31"/>
                          </a:cxn>
                          <a:cxn ang="T90">
                            <a:pos x="T32" y="T33"/>
                          </a:cxn>
                          <a:cxn ang="T91">
                            <a:pos x="T34" y="T35"/>
                          </a:cxn>
                          <a:cxn ang="T92">
                            <a:pos x="T36" y="T37"/>
                          </a:cxn>
                          <a:cxn ang="T93">
                            <a:pos x="T38" y="T39"/>
                          </a:cxn>
                          <a:cxn ang="T94">
                            <a:pos x="T40" y="T41"/>
                          </a:cxn>
                          <a:cxn ang="T95">
                            <a:pos x="T42" y="T43"/>
                          </a:cxn>
                          <a:cxn ang="T96">
                            <a:pos x="T44" y="T45"/>
                          </a:cxn>
                          <a:cxn ang="T97">
                            <a:pos x="T46" y="T47"/>
                          </a:cxn>
                          <a:cxn ang="T98">
                            <a:pos x="T48" y="T49"/>
                          </a:cxn>
                          <a:cxn ang="T99">
                            <a:pos x="T50" y="T51"/>
                          </a:cxn>
                          <a:cxn ang="T100">
                            <a:pos x="T52" y="T53"/>
                          </a:cxn>
                          <a:cxn ang="T101">
                            <a:pos x="T54" y="T55"/>
                          </a:cxn>
                          <a:cxn ang="T102">
                            <a:pos x="T56" y="T57"/>
                          </a:cxn>
                          <a:cxn ang="T103">
                            <a:pos x="T58" y="T59"/>
                          </a:cxn>
                          <a:cxn ang="T104">
                            <a:pos x="T60" y="T61"/>
                          </a:cxn>
                          <a:cxn ang="T105">
                            <a:pos x="T62" y="T63"/>
                          </a:cxn>
                          <a:cxn ang="T106">
                            <a:pos x="T64" y="T65"/>
                          </a:cxn>
                          <a:cxn ang="T107">
                            <a:pos x="T66" y="T67"/>
                          </a:cxn>
                          <a:cxn ang="T108">
                            <a:pos x="T68" y="T69"/>
                          </a:cxn>
                          <a:cxn ang="T109">
                            <a:pos x="T70" y="T71"/>
                          </a:cxn>
                          <a:cxn ang="T110">
                            <a:pos x="T72" y="T73"/>
                          </a:cxn>
                        </a:cxnLst>
                        <a:rect l="T111" t="T112" r="T113" b="T114"/>
                        <a:pathLst>
                          <a:path w="480" h="1028">
                            <a:moveTo>
                              <a:pt x="471" y="1017"/>
                            </a:moveTo>
                            <a:cubicBezTo>
                              <a:pt x="480" y="983"/>
                              <a:pt x="471" y="1028"/>
                              <a:pt x="468" y="993"/>
                            </a:cubicBezTo>
                            <a:cubicBezTo>
                              <a:pt x="467" y="982"/>
                              <a:pt x="471" y="968"/>
                              <a:pt x="474" y="957"/>
                            </a:cubicBezTo>
                            <a:cubicBezTo>
                              <a:pt x="470" y="931"/>
                              <a:pt x="476" y="907"/>
                              <a:pt x="468" y="882"/>
                            </a:cubicBezTo>
                            <a:cubicBezTo>
                              <a:pt x="470" y="860"/>
                              <a:pt x="474" y="838"/>
                              <a:pt x="477" y="816"/>
                            </a:cubicBezTo>
                            <a:cubicBezTo>
                              <a:pt x="476" y="813"/>
                              <a:pt x="474" y="810"/>
                              <a:pt x="474" y="807"/>
                            </a:cubicBezTo>
                            <a:cubicBezTo>
                              <a:pt x="474" y="782"/>
                              <a:pt x="461" y="775"/>
                              <a:pt x="459" y="750"/>
                            </a:cubicBezTo>
                            <a:cubicBezTo>
                              <a:pt x="458" y="739"/>
                              <a:pt x="459" y="705"/>
                              <a:pt x="459" y="705"/>
                            </a:cubicBezTo>
                            <a:cubicBezTo>
                              <a:pt x="456" y="706"/>
                              <a:pt x="451" y="711"/>
                              <a:pt x="450" y="708"/>
                            </a:cubicBezTo>
                            <a:cubicBezTo>
                              <a:pt x="448" y="705"/>
                              <a:pt x="456" y="703"/>
                              <a:pt x="456" y="699"/>
                            </a:cubicBezTo>
                            <a:cubicBezTo>
                              <a:pt x="457" y="688"/>
                              <a:pt x="453" y="679"/>
                              <a:pt x="450" y="669"/>
                            </a:cubicBezTo>
                            <a:cubicBezTo>
                              <a:pt x="453" y="642"/>
                              <a:pt x="453" y="617"/>
                              <a:pt x="444" y="591"/>
                            </a:cubicBezTo>
                            <a:cubicBezTo>
                              <a:pt x="459" y="547"/>
                              <a:pt x="462" y="546"/>
                              <a:pt x="429" y="510"/>
                            </a:cubicBezTo>
                            <a:cubicBezTo>
                              <a:pt x="428" y="519"/>
                              <a:pt x="435" y="472"/>
                              <a:pt x="432" y="480"/>
                            </a:cubicBezTo>
                            <a:cubicBezTo>
                              <a:pt x="431" y="483"/>
                              <a:pt x="424" y="486"/>
                              <a:pt x="423" y="483"/>
                            </a:cubicBezTo>
                            <a:cubicBezTo>
                              <a:pt x="408" y="434"/>
                              <a:pt x="437" y="445"/>
                              <a:pt x="408" y="438"/>
                            </a:cubicBezTo>
                            <a:cubicBezTo>
                              <a:pt x="400" y="428"/>
                              <a:pt x="391" y="419"/>
                              <a:pt x="384" y="408"/>
                            </a:cubicBezTo>
                            <a:cubicBezTo>
                              <a:pt x="382" y="394"/>
                              <a:pt x="382" y="346"/>
                              <a:pt x="372" y="336"/>
                            </a:cubicBezTo>
                            <a:cubicBezTo>
                              <a:pt x="367" y="331"/>
                              <a:pt x="358" y="332"/>
                              <a:pt x="351" y="330"/>
                            </a:cubicBezTo>
                            <a:cubicBezTo>
                              <a:pt x="347" y="315"/>
                              <a:pt x="353" y="307"/>
                              <a:pt x="345" y="294"/>
                            </a:cubicBezTo>
                            <a:cubicBezTo>
                              <a:pt x="345" y="291"/>
                              <a:pt x="341" y="212"/>
                              <a:pt x="312" y="222"/>
                            </a:cubicBezTo>
                            <a:cubicBezTo>
                              <a:pt x="305" y="202"/>
                              <a:pt x="312" y="168"/>
                              <a:pt x="306" y="174"/>
                            </a:cubicBezTo>
                            <a:cubicBezTo>
                              <a:pt x="304" y="176"/>
                              <a:pt x="299" y="175"/>
                              <a:pt x="297" y="177"/>
                            </a:cubicBezTo>
                            <a:cubicBezTo>
                              <a:pt x="295" y="179"/>
                              <a:pt x="283" y="211"/>
                              <a:pt x="291" y="186"/>
                            </a:cubicBezTo>
                            <a:cubicBezTo>
                              <a:pt x="289" y="177"/>
                              <a:pt x="287" y="162"/>
                              <a:pt x="279" y="156"/>
                            </a:cubicBezTo>
                            <a:cubicBezTo>
                              <a:pt x="270" y="149"/>
                              <a:pt x="246" y="147"/>
                              <a:pt x="246" y="147"/>
                            </a:cubicBezTo>
                            <a:cubicBezTo>
                              <a:pt x="240" y="141"/>
                              <a:pt x="231" y="138"/>
                              <a:pt x="225" y="132"/>
                            </a:cubicBezTo>
                            <a:cubicBezTo>
                              <a:pt x="213" y="120"/>
                              <a:pt x="218" y="114"/>
                              <a:pt x="201" y="105"/>
                            </a:cubicBezTo>
                            <a:cubicBezTo>
                              <a:pt x="182" y="110"/>
                              <a:pt x="176" y="102"/>
                              <a:pt x="159" y="96"/>
                            </a:cubicBezTo>
                            <a:cubicBezTo>
                              <a:pt x="143" y="80"/>
                              <a:pt x="119" y="78"/>
                              <a:pt x="102" y="63"/>
                            </a:cubicBezTo>
                            <a:cubicBezTo>
                              <a:pt x="64" y="29"/>
                              <a:pt x="97" y="59"/>
                              <a:pt x="78" y="33"/>
                            </a:cubicBezTo>
                            <a:cubicBezTo>
                              <a:pt x="72" y="24"/>
                              <a:pt x="59" y="18"/>
                              <a:pt x="51" y="12"/>
                            </a:cubicBezTo>
                            <a:cubicBezTo>
                              <a:pt x="45" y="8"/>
                              <a:pt x="33" y="0"/>
                              <a:pt x="33" y="0"/>
                            </a:cubicBezTo>
                            <a:cubicBezTo>
                              <a:pt x="0" y="11"/>
                              <a:pt x="11" y="11"/>
                              <a:pt x="21" y="48"/>
                            </a:cubicBezTo>
                            <a:cubicBezTo>
                              <a:pt x="23" y="55"/>
                              <a:pt x="41" y="129"/>
                              <a:pt x="48" y="132"/>
                            </a:cubicBezTo>
                            <a:cubicBezTo>
                              <a:pt x="78" y="126"/>
                              <a:pt x="90" y="103"/>
                              <a:pt x="117" y="108"/>
                            </a:cubicBezTo>
                            <a:cubicBezTo>
                              <a:pt x="124" y="118"/>
                              <a:pt x="120" y="114"/>
                              <a:pt x="126" y="120"/>
                            </a:cubicBezTo>
                          </a:path>
                        </a:pathLst>
                      </a:custGeom>
                      <a:solidFill>
                        <a:srgbClr val="ECD846"/>
                      </a:solidFill>
                      <a:ln w="25400">
                        <a:solidFill>
                          <a:srgbClr val="CC99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1141" name="Group 128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31" y="885"/>
                        <a:ext cx="758" cy="2167"/>
                        <a:chOff x="2431" y="885"/>
                        <a:chExt cx="758" cy="2167"/>
                      </a:xfrm>
                    </p:grpSpPr>
                    <p:sp>
                      <p:nvSpPr>
                        <p:cNvPr id="1304" name="Oval 12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76" y="1157"/>
                          <a:ext cx="681" cy="1542"/>
                        </a:xfrm>
                        <a:prstGeom prst="ellipse">
                          <a:avLst/>
                        </a:pr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305" name="Freeform 128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895" y="2048"/>
                          <a:ext cx="294" cy="993"/>
                        </a:xfrm>
                        <a:custGeom>
                          <a:avLst/>
                          <a:gdLst>
                            <a:gd name="T0" fmla="*/ 0 w 294"/>
                            <a:gd name="T1" fmla="*/ 993 h 993"/>
                            <a:gd name="T2" fmla="*/ 15 w 294"/>
                            <a:gd name="T3" fmla="*/ 942 h 993"/>
                            <a:gd name="T4" fmla="*/ 30 w 294"/>
                            <a:gd name="T5" fmla="*/ 921 h 993"/>
                            <a:gd name="T6" fmla="*/ 51 w 294"/>
                            <a:gd name="T7" fmla="*/ 897 h 993"/>
                            <a:gd name="T8" fmla="*/ 66 w 294"/>
                            <a:gd name="T9" fmla="*/ 855 h 993"/>
                            <a:gd name="T10" fmla="*/ 78 w 294"/>
                            <a:gd name="T11" fmla="*/ 837 h 993"/>
                            <a:gd name="T12" fmla="*/ 84 w 294"/>
                            <a:gd name="T13" fmla="*/ 828 h 993"/>
                            <a:gd name="T14" fmla="*/ 108 w 294"/>
                            <a:gd name="T15" fmla="*/ 795 h 993"/>
                            <a:gd name="T16" fmla="*/ 129 w 294"/>
                            <a:gd name="T17" fmla="*/ 714 h 993"/>
                            <a:gd name="T18" fmla="*/ 147 w 294"/>
                            <a:gd name="T19" fmla="*/ 675 h 993"/>
                            <a:gd name="T20" fmla="*/ 162 w 294"/>
                            <a:gd name="T21" fmla="*/ 627 h 993"/>
                            <a:gd name="T22" fmla="*/ 204 w 294"/>
                            <a:gd name="T23" fmla="*/ 519 h 993"/>
                            <a:gd name="T24" fmla="*/ 141 w 294"/>
                            <a:gd name="T25" fmla="*/ 543 h 993"/>
                            <a:gd name="T26" fmla="*/ 99 w 294"/>
                            <a:gd name="T27" fmla="*/ 597 h 993"/>
                            <a:gd name="T28" fmla="*/ 81 w 294"/>
                            <a:gd name="T29" fmla="*/ 672 h 993"/>
                            <a:gd name="T30" fmla="*/ 69 w 294"/>
                            <a:gd name="T31" fmla="*/ 690 h 993"/>
                            <a:gd name="T32" fmla="*/ 78 w 294"/>
                            <a:gd name="T33" fmla="*/ 708 h 993"/>
                            <a:gd name="T34" fmla="*/ 45 w 294"/>
                            <a:gd name="T35" fmla="*/ 765 h 993"/>
                            <a:gd name="T36" fmla="*/ 42 w 294"/>
                            <a:gd name="T37" fmla="*/ 789 h 993"/>
                            <a:gd name="T38" fmla="*/ 39 w 294"/>
                            <a:gd name="T39" fmla="*/ 801 h 993"/>
                            <a:gd name="T40" fmla="*/ 15 w 294"/>
                            <a:gd name="T41" fmla="*/ 753 h 993"/>
                            <a:gd name="T42" fmla="*/ 51 w 294"/>
                            <a:gd name="T43" fmla="*/ 696 h 993"/>
                            <a:gd name="T44" fmla="*/ 69 w 294"/>
                            <a:gd name="T45" fmla="*/ 675 h 993"/>
                            <a:gd name="T46" fmla="*/ 114 w 294"/>
                            <a:gd name="T47" fmla="*/ 612 h 993"/>
                            <a:gd name="T48" fmla="*/ 129 w 294"/>
                            <a:gd name="T49" fmla="*/ 597 h 993"/>
                            <a:gd name="T50" fmla="*/ 141 w 294"/>
                            <a:gd name="T51" fmla="*/ 567 h 993"/>
                            <a:gd name="T52" fmla="*/ 153 w 294"/>
                            <a:gd name="T53" fmla="*/ 525 h 993"/>
                            <a:gd name="T54" fmla="*/ 168 w 294"/>
                            <a:gd name="T55" fmla="*/ 507 h 993"/>
                            <a:gd name="T56" fmla="*/ 174 w 294"/>
                            <a:gd name="T57" fmla="*/ 489 h 993"/>
                            <a:gd name="T58" fmla="*/ 180 w 294"/>
                            <a:gd name="T59" fmla="*/ 477 h 993"/>
                            <a:gd name="T60" fmla="*/ 210 w 294"/>
                            <a:gd name="T61" fmla="*/ 417 h 993"/>
                            <a:gd name="T62" fmla="*/ 225 w 294"/>
                            <a:gd name="T63" fmla="*/ 387 h 993"/>
                            <a:gd name="T64" fmla="*/ 231 w 294"/>
                            <a:gd name="T65" fmla="*/ 369 h 993"/>
                            <a:gd name="T66" fmla="*/ 234 w 294"/>
                            <a:gd name="T67" fmla="*/ 324 h 993"/>
                            <a:gd name="T68" fmla="*/ 246 w 294"/>
                            <a:gd name="T69" fmla="*/ 306 h 993"/>
                            <a:gd name="T70" fmla="*/ 252 w 294"/>
                            <a:gd name="T71" fmla="*/ 288 h 993"/>
                            <a:gd name="T72" fmla="*/ 261 w 294"/>
                            <a:gd name="T73" fmla="*/ 216 h 993"/>
                            <a:gd name="T74" fmla="*/ 279 w 294"/>
                            <a:gd name="T75" fmla="*/ 189 h 993"/>
                            <a:gd name="T76" fmla="*/ 261 w 294"/>
                            <a:gd name="T77" fmla="*/ 168 h 993"/>
                            <a:gd name="T78" fmla="*/ 282 w 294"/>
                            <a:gd name="T79" fmla="*/ 132 h 993"/>
                            <a:gd name="T80" fmla="*/ 294 w 294"/>
                            <a:gd name="T81" fmla="*/ 105 h 993"/>
                            <a:gd name="T82" fmla="*/ 279 w 294"/>
                            <a:gd name="T83" fmla="*/ 75 h 993"/>
                            <a:gd name="T84" fmla="*/ 288 w 294"/>
                            <a:gd name="T85" fmla="*/ 0 h 993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w 294"/>
                            <a:gd name="T130" fmla="*/ 0 h 993"/>
                            <a:gd name="T131" fmla="*/ 294 w 294"/>
                            <a:gd name="T132" fmla="*/ 993 h 993"/>
                          </a:gdLst>
                          <a:ahLst/>
                          <a:cxnLst>
                            <a:cxn ang="T86">
                              <a:pos x="T0" y="T1"/>
                            </a:cxn>
                            <a:cxn ang="T87">
                              <a:pos x="T2" y="T3"/>
                            </a:cxn>
                            <a:cxn ang="T88">
                              <a:pos x="T4" y="T5"/>
                            </a:cxn>
                            <a:cxn ang="T89">
                              <a:pos x="T6" y="T7"/>
                            </a:cxn>
                            <a:cxn ang="T90">
                              <a:pos x="T8" y="T9"/>
                            </a:cxn>
                            <a:cxn ang="T91">
                              <a:pos x="T10" y="T11"/>
                            </a:cxn>
                            <a:cxn ang="T92">
                              <a:pos x="T12" y="T13"/>
                            </a:cxn>
                            <a:cxn ang="T93">
                              <a:pos x="T14" y="T15"/>
                            </a:cxn>
                            <a:cxn ang="T94">
                              <a:pos x="T16" y="T17"/>
                            </a:cxn>
                            <a:cxn ang="T95">
                              <a:pos x="T18" y="T19"/>
                            </a:cxn>
                            <a:cxn ang="T96">
                              <a:pos x="T20" y="T21"/>
                            </a:cxn>
                            <a:cxn ang="T97">
                              <a:pos x="T22" y="T23"/>
                            </a:cxn>
                            <a:cxn ang="T98">
                              <a:pos x="T24" y="T25"/>
                            </a:cxn>
                            <a:cxn ang="T99">
                              <a:pos x="T26" y="T27"/>
                            </a:cxn>
                            <a:cxn ang="T100">
                              <a:pos x="T28" y="T29"/>
                            </a:cxn>
                            <a:cxn ang="T101">
                              <a:pos x="T30" y="T31"/>
                            </a:cxn>
                            <a:cxn ang="T102">
                              <a:pos x="T32" y="T33"/>
                            </a:cxn>
                            <a:cxn ang="T103">
                              <a:pos x="T34" y="T35"/>
                            </a:cxn>
                            <a:cxn ang="T104">
                              <a:pos x="T36" y="T37"/>
                            </a:cxn>
                            <a:cxn ang="T105">
                              <a:pos x="T38" y="T39"/>
                            </a:cxn>
                            <a:cxn ang="T106">
                              <a:pos x="T40" y="T41"/>
                            </a:cxn>
                            <a:cxn ang="T107">
                              <a:pos x="T42" y="T43"/>
                            </a:cxn>
                            <a:cxn ang="T108">
                              <a:pos x="T44" y="T45"/>
                            </a:cxn>
                            <a:cxn ang="T109">
                              <a:pos x="T46" y="T47"/>
                            </a:cxn>
                            <a:cxn ang="T110">
                              <a:pos x="T48" y="T49"/>
                            </a:cxn>
                            <a:cxn ang="T111">
                              <a:pos x="T50" y="T51"/>
                            </a:cxn>
                            <a:cxn ang="T112">
                              <a:pos x="T52" y="T53"/>
                            </a:cxn>
                            <a:cxn ang="T113">
                              <a:pos x="T54" y="T55"/>
                            </a:cxn>
                            <a:cxn ang="T114">
                              <a:pos x="T56" y="T57"/>
                            </a:cxn>
                            <a:cxn ang="T115">
                              <a:pos x="T58" y="T59"/>
                            </a:cxn>
                            <a:cxn ang="T116">
                              <a:pos x="T60" y="T61"/>
                            </a:cxn>
                            <a:cxn ang="T117">
                              <a:pos x="T62" y="T63"/>
                            </a:cxn>
                            <a:cxn ang="T118">
                              <a:pos x="T64" y="T65"/>
                            </a:cxn>
                            <a:cxn ang="T119">
                              <a:pos x="T66" y="T67"/>
                            </a:cxn>
                            <a:cxn ang="T120">
                              <a:pos x="T68" y="T69"/>
                            </a:cxn>
                            <a:cxn ang="T121">
                              <a:pos x="T70" y="T71"/>
                            </a:cxn>
                            <a:cxn ang="T122">
                              <a:pos x="T72" y="T73"/>
                            </a:cxn>
                            <a:cxn ang="T123">
                              <a:pos x="T74" y="T75"/>
                            </a:cxn>
                            <a:cxn ang="T124">
                              <a:pos x="T76" y="T77"/>
                            </a:cxn>
                            <a:cxn ang="T125">
                              <a:pos x="T78" y="T79"/>
                            </a:cxn>
                            <a:cxn ang="T126">
                              <a:pos x="T80" y="T81"/>
                            </a:cxn>
                            <a:cxn ang="T127">
                              <a:pos x="T82" y="T83"/>
                            </a:cxn>
                            <a:cxn ang="T128">
                              <a:pos x="T84" y="T85"/>
                            </a:cxn>
                          </a:cxnLst>
                          <a:rect l="T129" t="T130" r="T131" b="T132"/>
                          <a:pathLst>
                            <a:path w="294" h="993">
                              <a:moveTo>
                                <a:pt x="0" y="993"/>
                              </a:moveTo>
                              <a:cubicBezTo>
                                <a:pt x="5" y="973"/>
                                <a:pt x="0" y="957"/>
                                <a:pt x="15" y="942"/>
                              </a:cubicBezTo>
                              <a:cubicBezTo>
                                <a:pt x="22" y="921"/>
                                <a:pt x="15" y="926"/>
                                <a:pt x="30" y="921"/>
                              </a:cubicBezTo>
                              <a:cubicBezTo>
                                <a:pt x="34" y="908"/>
                                <a:pt x="43" y="907"/>
                                <a:pt x="51" y="897"/>
                              </a:cubicBezTo>
                              <a:cubicBezTo>
                                <a:pt x="61" y="885"/>
                                <a:pt x="62" y="869"/>
                                <a:pt x="66" y="855"/>
                              </a:cubicBezTo>
                              <a:cubicBezTo>
                                <a:pt x="68" y="848"/>
                                <a:pt x="74" y="843"/>
                                <a:pt x="78" y="837"/>
                              </a:cubicBezTo>
                              <a:cubicBezTo>
                                <a:pt x="80" y="834"/>
                                <a:pt x="84" y="828"/>
                                <a:pt x="84" y="828"/>
                              </a:cubicBezTo>
                              <a:cubicBezTo>
                                <a:pt x="88" y="811"/>
                                <a:pt x="90" y="801"/>
                                <a:pt x="108" y="795"/>
                              </a:cubicBezTo>
                              <a:cubicBezTo>
                                <a:pt x="117" y="769"/>
                                <a:pt x="122" y="741"/>
                                <a:pt x="129" y="714"/>
                              </a:cubicBezTo>
                              <a:cubicBezTo>
                                <a:pt x="134" y="696"/>
                                <a:pt x="132" y="685"/>
                                <a:pt x="147" y="675"/>
                              </a:cubicBezTo>
                              <a:cubicBezTo>
                                <a:pt x="152" y="659"/>
                                <a:pt x="158" y="643"/>
                                <a:pt x="162" y="627"/>
                              </a:cubicBezTo>
                              <a:cubicBezTo>
                                <a:pt x="164" y="594"/>
                                <a:pt x="162" y="526"/>
                                <a:pt x="204" y="519"/>
                              </a:cubicBezTo>
                              <a:cubicBezTo>
                                <a:pt x="176" y="513"/>
                                <a:pt x="163" y="528"/>
                                <a:pt x="141" y="543"/>
                              </a:cubicBezTo>
                              <a:cubicBezTo>
                                <a:pt x="128" y="562"/>
                                <a:pt x="112" y="578"/>
                                <a:pt x="99" y="597"/>
                              </a:cubicBezTo>
                              <a:cubicBezTo>
                                <a:pt x="97" y="634"/>
                                <a:pt x="96" y="645"/>
                                <a:pt x="81" y="672"/>
                              </a:cubicBezTo>
                              <a:cubicBezTo>
                                <a:pt x="77" y="678"/>
                                <a:pt x="71" y="683"/>
                                <a:pt x="69" y="690"/>
                              </a:cubicBezTo>
                              <a:cubicBezTo>
                                <a:pt x="67" y="696"/>
                                <a:pt x="78" y="708"/>
                                <a:pt x="78" y="708"/>
                              </a:cubicBezTo>
                              <a:cubicBezTo>
                                <a:pt x="75" y="732"/>
                                <a:pt x="58" y="745"/>
                                <a:pt x="45" y="765"/>
                              </a:cubicBezTo>
                              <a:cubicBezTo>
                                <a:pt x="44" y="773"/>
                                <a:pt x="43" y="781"/>
                                <a:pt x="42" y="789"/>
                              </a:cubicBezTo>
                              <a:cubicBezTo>
                                <a:pt x="41" y="793"/>
                                <a:pt x="41" y="805"/>
                                <a:pt x="39" y="801"/>
                              </a:cubicBezTo>
                              <a:cubicBezTo>
                                <a:pt x="34" y="789"/>
                                <a:pt x="18" y="766"/>
                                <a:pt x="15" y="753"/>
                              </a:cubicBezTo>
                              <a:cubicBezTo>
                                <a:pt x="17" y="731"/>
                                <a:pt x="36" y="713"/>
                                <a:pt x="51" y="696"/>
                              </a:cubicBezTo>
                              <a:cubicBezTo>
                                <a:pt x="60" y="686"/>
                                <a:pt x="63" y="687"/>
                                <a:pt x="69" y="675"/>
                              </a:cubicBezTo>
                              <a:cubicBezTo>
                                <a:pt x="80" y="653"/>
                                <a:pt x="93" y="626"/>
                                <a:pt x="114" y="612"/>
                              </a:cubicBezTo>
                              <a:cubicBezTo>
                                <a:pt x="118" y="606"/>
                                <a:pt x="125" y="603"/>
                                <a:pt x="129" y="597"/>
                              </a:cubicBezTo>
                              <a:cubicBezTo>
                                <a:pt x="135" y="589"/>
                                <a:pt x="135" y="576"/>
                                <a:pt x="141" y="567"/>
                              </a:cubicBezTo>
                              <a:cubicBezTo>
                                <a:pt x="143" y="556"/>
                                <a:pt x="145" y="533"/>
                                <a:pt x="153" y="525"/>
                              </a:cubicBezTo>
                              <a:cubicBezTo>
                                <a:pt x="159" y="519"/>
                                <a:pt x="165" y="515"/>
                                <a:pt x="168" y="507"/>
                              </a:cubicBezTo>
                              <a:cubicBezTo>
                                <a:pt x="171" y="501"/>
                                <a:pt x="171" y="495"/>
                                <a:pt x="174" y="489"/>
                              </a:cubicBezTo>
                              <a:cubicBezTo>
                                <a:pt x="176" y="485"/>
                                <a:pt x="178" y="481"/>
                                <a:pt x="180" y="477"/>
                              </a:cubicBezTo>
                              <a:cubicBezTo>
                                <a:pt x="183" y="444"/>
                                <a:pt x="199" y="449"/>
                                <a:pt x="210" y="417"/>
                              </a:cubicBezTo>
                              <a:cubicBezTo>
                                <a:pt x="216" y="419"/>
                                <a:pt x="221" y="389"/>
                                <a:pt x="225" y="387"/>
                              </a:cubicBezTo>
                              <a:cubicBezTo>
                                <a:pt x="230" y="384"/>
                                <a:pt x="231" y="369"/>
                                <a:pt x="231" y="369"/>
                              </a:cubicBezTo>
                              <a:cubicBezTo>
                                <a:pt x="232" y="354"/>
                                <a:pt x="231" y="339"/>
                                <a:pt x="234" y="324"/>
                              </a:cubicBezTo>
                              <a:cubicBezTo>
                                <a:pt x="236" y="317"/>
                                <a:pt x="244" y="313"/>
                                <a:pt x="246" y="306"/>
                              </a:cubicBezTo>
                              <a:cubicBezTo>
                                <a:pt x="248" y="300"/>
                                <a:pt x="252" y="288"/>
                                <a:pt x="252" y="288"/>
                              </a:cubicBezTo>
                              <a:cubicBezTo>
                                <a:pt x="245" y="268"/>
                                <a:pt x="250" y="235"/>
                                <a:pt x="261" y="216"/>
                              </a:cubicBezTo>
                              <a:cubicBezTo>
                                <a:pt x="266" y="207"/>
                                <a:pt x="279" y="189"/>
                                <a:pt x="279" y="189"/>
                              </a:cubicBezTo>
                              <a:cubicBezTo>
                                <a:pt x="274" y="174"/>
                                <a:pt x="266" y="183"/>
                                <a:pt x="261" y="168"/>
                              </a:cubicBezTo>
                              <a:cubicBezTo>
                                <a:pt x="265" y="152"/>
                                <a:pt x="268" y="142"/>
                                <a:pt x="282" y="132"/>
                              </a:cubicBezTo>
                              <a:cubicBezTo>
                                <a:pt x="289" y="111"/>
                                <a:pt x="284" y="119"/>
                                <a:pt x="294" y="105"/>
                              </a:cubicBezTo>
                              <a:cubicBezTo>
                                <a:pt x="282" y="97"/>
                                <a:pt x="283" y="88"/>
                                <a:pt x="279" y="75"/>
                              </a:cubicBezTo>
                              <a:cubicBezTo>
                                <a:pt x="285" y="6"/>
                                <a:pt x="278" y="30"/>
                                <a:pt x="288" y="0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1905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306" name="Freeform 128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31" y="1066"/>
                          <a:ext cx="432" cy="1986"/>
                        </a:xfrm>
                        <a:custGeom>
                          <a:avLst/>
                          <a:gdLst>
                            <a:gd name="T0" fmla="*/ 427 w 432"/>
                            <a:gd name="T1" fmla="*/ 1986 h 1986"/>
                            <a:gd name="T2" fmla="*/ 412 w 432"/>
                            <a:gd name="T3" fmla="*/ 1950 h 1986"/>
                            <a:gd name="T4" fmla="*/ 325 w 432"/>
                            <a:gd name="T5" fmla="*/ 1866 h 1986"/>
                            <a:gd name="T6" fmla="*/ 343 w 432"/>
                            <a:gd name="T7" fmla="*/ 1863 h 1986"/>
                            <a:gd name="T8" fmla="*/ 325 w 432"/>
                            <a:gd name="T9" fmla="*/ 1836 h 1986"/>
                            <a:gd name="T10" fmla="*/ 307 w 432"/>
                            <a:gd name="T11" fmla="*/ 1809 h 1986"/>
                            <a:gd name="T12" fmla="*/ 262 w 432"/>
                            <a:gd name="T13" fmla="*/ 1761 h 1986"/>
                            <a:gd name="T14" fmla="*/ 193 w 432"/>
                            <a:gd name="T15" fmla="*/ 1710 h 1986"/>
                            <a:gd name="T16" fmla="*/ 163 w 432"/>
                            <a:gd name="T17" fmla="*/ 1647 h 1986"/>
                            <a:gd name="T18" fmla="*/ 151 w 432"/>
                            <a:gd name="T19" fmla="*/ 1608 h 1986"/>
                            <a:gd name="T20" fmla="*/ 133 w 432"/>
                            <a:gd name="T21" fmla="*/ 1590 h 1986"/>
                            <a:gd name="T22" fmla="*/ 112 w 432"/>
                            <a:gd name="T23" fmla="*/ 1524 h 1986"/>
                            <a:gd name="T24" fmla="*/ 142 w 432"/>
                            <a:gd name="T25" fmla="*/ 1530 h 1986"/>
                            <a:gd name="T26" fmla="*/ 163 w 432"/>
                            <a:gd name="T27" fmla="*/ 1575 h 1986"/>
                            <a:gd name="T28" fmla="*/ 190 w 432"/>
                            <a:gd name="T29" fmla="*/ 1593 h 1986"/>
                            <a:gd name="T30" fmla="*/ 199 w 432"/>
                            <a:gd name="T31" fmla="*/ 1599 h 1986"/>
                            <a:gd name="T32" fmla="*/ 217 w 432"/>
                            <a:gd name="T33" fmla="*/ 1623 h 1986"/>
                            <a:gd name="T34" fmla="*/ 247 w 432"/>
                            <a:gd name="T35" fmla="*/ 1671 h 1986"/>
                            <a:gd name="T36" fmla="*/ 274 w 432"/>
                            <a:gd name="T37" fmla="*/ 1719 h 1986"/>
                            <a:gd name="T38" fmla="*/ 304 w 432"/>
                            <a:gd name="T39" fmla="*/ 1755 h 1986"/>
                            <a:gd name="T40" fmla="*/ 316 w 432"/>
                            <a:gd name="T41" fmla="*/ 1734 h 1986"/>
                            <a:gd name="T42" fmla="*/ 286 w 432"/>
                            <a:gd name="T43" fmla="*/ 1704 h 1986"/>
                            <a:gd name="T44" fmla="*/ 253 w 432"/>
                            <a:gd name="T45" fmla="*/ 1659 h 1986"/>
                            <a:gd name="T46" fmla="*/ 223 w 432"/>
                            <a:gd name="T47" fmla="*/ 1620 h 1986"/>
                            <a:gd name="T48" fmla="*/ 193 w 432"/>
                            <a:gd name="T49" fmla="*/ 1581 h 1986"/>
                            <a:gd name="T50" fmla="*/ 145 w 432"/>
                            <a:gd name="T51" fmla="*/ 1530 h 1986"/>
                            <a:gd name="T52" fmla="*/ 130 w 432"/>
                            <a:gd name="T53" fmla="*/ 1500 h 1986"/>
                            <a:gd name="T54" fmla="*/ 103 w 432"/>
                            <a:gd name="T55" fmla="*/ 1470 h 1986"/>
                            <a:gd name="T56" fmla="*/ 82 w 432"/>
                            <a:gd name="T57" fmla="*/ 1425 h 1986"/>
                            <a:gd name="T58" fmla="*/ 71 w 432"/>
                            <a:gd name="T59" fmla="*/ 1330 h 1986"/>
                            <a:gd name="T60" fmla="*/ 46 w 432"/>
                            <a:gd name="T61" fmla="*/ 1239 h 1986"/>
                            <a:gd name="T62" fmla="*/ 22 w 432"/>
                            <a:gd name="T63" fmla="*/ 1182 h 1986"/>
                            <a:gd name="T64" fmla="*/ 25 w 432"/>
                            <a:gd name="T65" fmla="*/ 1104 h 1986"/>
                            <a:gd name="T66" fmla="*/ 16 w 432"/>
                            <a:gd name="T67" fmla="*/ 1062 h 1986"/>
                            <a:gd name="T68" fmla="*/ 16 w 432"/>
                            <a:gd name="T69" fmla="*/ 1014 h 1986"/>
                            <a:gd name="T70" fmla="*/ 31 w 432"/>
                            <a:gd name="T71" fmla="*/ 951 h 1986"/>
                            <a:gd name="T72" fmla="*/ 1 w 432"/>
                            <a:gd name="T73" fmla="*/ 837 h 1986"/>
                            <a:gd name="T74" fmla="*/ 22 w 432"/>
                            <a:gd name="T75" fmla="*/ 777 h 1986"/>
                            <a:gd name="T76" fmla="*/ 25 w 432"/>
                            <a:gd name="T77" fmla="*/ 723 h 1986"/>
                            <a:gd name="T78" fmla="*/ 22 w 432"/>
                            <a:gd name="T79" fmla="*/ 621 h 1986"/>
                            <a:gd name="T80" fmla="*/ 40 w 432"/>
                            <a:gd name="T81" fmla="*/ 540 h 1986"/>
                            <a:gd name="T82" fmla="*/ 58 w 432"/>
                            <a:gd name="T83" fmla="*/ 447 h 1986"/>
                            <a:gd name="T84" fmla="*/ 82 w 432"/>
                            <a:gd name="T85" fmla="*/ 363 h 1986"/>
                            <a:gd name="T86" fmla="*/ 94 w 432"/>
                            <a:gd name="T87" fmla="*/ 336 h 1986"/>
                            <a:gd name="T88" fmla="*/ 97 w 432"/>
                            <a:gd name="T89" fmla="*/ 327 h 1986"/>
                            <a:gd name="T90" fmla="*/ 100 w 432"/>
                            <a:gd name="T91" fmla="*/ 291 h 1986"/>
                            <a:gd name="T92" fmla="*/ 148 w 432"/>
                            <a:gd name="T93" fmla="*/ 279 h 1986"/>
                            <a:gd name="T94" fmla="*/ 139 w 432"/>
                            <a:gd name="T95" fmla="*/ 222 h 1986"/>
                            <a:gd name="T96" fmla="*/ 136 w 432"/>
                            <a:gd name="T97" fmla="*/ 213 h 1986"/>
                            <a:gd name="T98" fmla="*/ 172 w 432"/>
                            <a:gd name="T99" fmla="*/ 195 h 1986"/>
                            <a:gd name="T100" fmla="*/ 211 w 432"/>
                            <a:gd name="T101" fmla="*/ 120 h 1986"/>
                            <a:gd name="T102" fmla="*/ 229 w 432"/>
                            <a:gd name="T103" fmla="*/ 129 h 1986"/>
                            <a:gd name="T104" fmla="*/ 235 w 432"/>
                            <a:gd name="T105" fmla="*/ 81 h 1986"/>
                            <a:gd name="T106" fmla="*/ 265 w 432"/>
                            <a:gd name="T107" fmla="*/ 0 h 1986"/>
                            <a:gd name="T108" fmla="*/ 280 w 432"/>
                            <a:gd name="T109" fmla="*/ 39 h 1986"/>
                            <a:gd name="T110" fmla="*/ 292 w 432"/>
                            <a:gd name="T111" fmla="*/ 123 h 198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60000 65536"/>
                            <a:gd name="T166" fmla="*/ 0 60000 65536"/>
                            <a:gd name="T167" fmla="*/ 0 60000 65536"/>
                            <a:gd name="T168" fmla="*/ 0 w 432"/>
                            <a:gd name="T169" fmla="*/ 0 h 1986"/>
                            <a:gd name="T170" fmla="*/ 432 w 432"/>
                            <a:gd name="T171" fmla="*/ 1986 h 1986"/>
                          </a:gdLst>
                          <a:ahLst/>
                          <a:cxnLst>
                            <a:cxn ang="T112">
                              <a:pos x="T0" y="T1"/>
                            </a:cxn>
                            <a:cxn ang="T113">
                              <a:pos x="T2" y="T3"/>
                            </a:cxn>
                            <a:cxn ang="T114">
                              <a:pos x="T4" y="T5"/>
                            </a:cxn>
                            <a:cxn ang="T115">
                              <a:pos x="T6" y="T7"/>
                            </a:cxn>
                            <a:cxn ang="T116">
                              <a:pos x="T8" y="T9"/>
                            </a:cxn>
                            <a:cxn ang="T117">
                              <a:pos x="T10" y="T11"/>
                            </a:cxn>
                            <a:cxn ang="T118">
                              <a:pos x="T12" y="T13"/>
                            </a:cxn>
                            <a:cxn ang="T119">
                              <a:pos x="T14" y="T15"/>
                            </a:cxn>
                            <a:cxn ang="T120">
                              <a:pos x="T16" y="T17"/>
                            </a:cxn>
                            <a:cxn ang="T121">
                              <a:pos x="T18" y="T19"/>
                            </a:cxn>
                            <a:cxn ang="T122">
                              <a:pos x="T20" y="T21"/>
                            </a:cxn>
                            <a:cxn ang="T123">
                              <a:pos x="T22" y="T23"/>
                            </a:cxn>
                            <a:cxn ang="T124">
                              <a:pos x="T24" y="T25"/>
                            </a:cxn>
                            <a:cxn ang="T125">
                              <a:pos x="T26" y="T27"/>
                            </a:cxn>
                            <a:cxn ang="T126">
                              <a:pos x="T28" y="T29"/>
                            </a:cxn>
                            <a:cxn ang="T127">
                              <a:pos x="T30" y="T31"/>
                            </a:cxn>
                            <a:cxn ang="T128">
                              <a:pos x="T32" y="T33"/>
                            </a:cxn>
                            <a:cxn ang="T129">
                              <a:pos x="T34" y="T35"/>
                            </a:cxn>
                            <a:cxn ang="T130">
                              <a:pos x="T36" y="T37"/>
                            </a:cxn>
                            <a:cxn ang="T131">
                              <a:pos x="T38" y="T39"/>
                            </a:cxn>
                            <a:cxn ang="T132">
                              <a:pos x="T40" y="T41"/>
                            </a:cxn>
                            <a:cxn ang="T133">
                              <a:pos x="T42" y="T43"/>
                            </a:cxn>
                            <a:cxn ang="T134">
                              <a:pos x="T44" y="T45"/>
                            </a:cxn>
                            <a:cxn ang="T135">
                              <a:pos x="T46" y="T47"/>
                            </a:cxn>
                            <a:cxn ang="T136">
                              <a:pos x="T48" y="T49"/>
                            </a:cxn>
                            <a:cxn ang="T137">
                              <a:pos x="T50" y="T51"/>
                            </a:cxn>
                            <a:cxn ang="T138">
                              <a:pos x="T52" y="T53"/>
                            </a:cxn>
                            <a:cxn ang="T139">
                              <a:pos x="T54" y="T55"/>
                            </a:cxn>
                            <a:cxn ang="T140">
                              <a:pos x="T56" y="T57"/>
                            </a:cxn>
                            <a:cxn ang="T141">
                              <a:pos x="T58" y="T59"/>
                            </a:cxn>
                            <a:cxn ang="T142">
                              <a:pos x="T60" y="T61"/>
                            </a:cxn>
                            <a:cxn ang="T143">
                              <a:pos x="T62" y="T63"/>
                            </a:cxn>
                            <a:cxn ang="T144">
                              <a:pos x="T64" y="T65"/>
                            </a:cxn>
                            <a:cxn ang="T145">
                              <a:pos x="T66" y="T67"/>
                            </a:cxn>
                            <a:cxn ang="T146">
                              <a:pos x="T68" y="T69"/>
                            </a:cxn>
                            <a:cxn ang="T147">
                              <a:pos x="T70" y="T71"/>
                            </a:cxn>
                            <a:cxn ang="T148">
                              <a:pos x="T72" y="T73"/>
                            </a:cxn>
                            <a:cxn ang="T149">
                              <a:pos x="T74" y="T75"/>
                            </a:cxn>
                            <a:cxn ang="T150">
                              <a:pos x="T76" y="T77"/>
                            </a:cxn>
                            <a:cxn ang="T151">
                              <a:pos x="T78" y="T79"/>
                            </a:cxn>
                            <a:cxn ang="T152">
                              <a:pos x="T80" y="T81"/>
                            </a:cxn>
                            <a:cxn ang="T153">
                              <a:pos x="T82" y="T83"/>
                            </a:cxn>
                            <a:cxn ang="T154">
                              <a:pos x="T84" y="T85"/>
                            </a:cxn>
                            <a:cxn ang="T155">
                              <a:pos x="T86" y="T87"/>
                            </a:cxn>
                            <a:cxn ang="T156">
                              <a:pos x="T88" y="T89"/>
                            </a:cxn>
                            <a:cxn ang="T157">
                              <a:pos x="T90" y="T91"/>
                            </a:cxn>
                            <a:cxn ang="T158">
                              <a:pos x="T92" y="T93"/>
                            </a:cxn>
                            <a:cxn ang="T159">
                              <a:pos x="T94" y="T95"/>
                            </a:cxn>
                            <a:cxn ang="T160">
                              <a:pos x="T96" y="T97"/>
                            </a:cxn>
                            <a:cxn ang="T161">
                              <a:pos x="T98" y="T99"/>
                            </a:cxn>
                            <a:cxn ang="T162">
                              <a:pos x="T100" y="T101"/>
                            </a:cxn>
                            <a:cxn ang="T163">
                              <a:pos x="T102" y="T103"/>
                            </a:cxn>
                            <a:cxn ang="T164">
                              <a:pos x="T104" y="T105"/>
                            </a:cxn>
                            <a:cxn ang="T165">
                              <a:pos x="T106" y="T107"/>
                            </a:cxn>
                            <a:cxn ang="T166">
                              <a:pos x="T108" y="T109"/>
                            </a:cxn>
                            <a:cxn ang="T167">
                              <a:pos x="T110" y="T111"/>
                            </a:cxn>
                          </a:cxnLst>
                          <a:rect l="T168" t="T169" r="T170" b="T171"/>
                          <a:pathLst>
                            <a:path w="432" h="1986">
                              <a:moveTo>
                                <a:pt x="427" y="1986"/>
                              </a:moveTo>
                              <a:cubicBezTo>
                                <a:pt x="432" y="1970"/>
                                <a:pt x="423" y="1961"/>
                                <a:pt x="412" y="1950"/>
                              </a:cubicBezTo>
                              <a:cubicBezTo>
                                <a:pt x="405" y="1899"/>
                                <a:pt x="355" y="1896"/>
                                <a:pt x="325" y="1866"/>
                              </a:cubicBezTo>
                              <a:cubicBezTo>
                                <a:pt x="331" y="1865"/>
                                <a:pt x="339" y="1867"/>
                                <a:pt x="343" y="1863"/>
                              </a:cubicBezTo>
                              <a:cubicBezTo>
                                <a:pt x="352" y="1854"/>
                                <a:pt x="328" y="1838"/>
                                <a:pt x="325" y="1836"/>
                              </a:cubicBezTo>
                              <a:cubicBezTo>
                                <a:pt x="319" y="1824"/>
                                <a:pt x="320" y="1813"/>
                                <a:pt x="307" y="1809"/>
                              </a:cubicBezTo>
                              <a:cubicBezTo>
                                <a:pt x="287" y="1789"/>
                                <a:pt x="297" y="1773"/>
                                <a:pt x="262" y="1761"/>
                              </a:cubicBezTo>
                              <a:cubicBezTo>
                                <a:pt x="234" y="1740"/>
                                <a:pt x="229" y="1716"/>
                                <a:pt x="193" y="1710"/>
                              </a:cubicBezTo>
                              <a:cubicBezTo>
                                <a:pt x="188" y="1691"/>
                                <a:pt x="174" y="1663"/>
                                <a:pt x="163" y="1647"/>
                              </a:cubicBezTo>
                              <a:cubicBezTo>
                                <a:pt x="161" y="1635"/>
                                <a:pt x="159" y="1618"/>
                                <a:pt x="151" y="1608"/>
                              </a:cubicBezTo>
                              <a:cubicBezTo>
                                <a:pt x="146" y="1601"/>
                                <a:pt x="133" y="1590"/>
                                <a:pt x="133" y="1590"/>
                              </a:cubicBezTo>
                              <a:cubicBezTo>
                                <a:pt x="138" y="1565"/>
                                <a:pt x="130" y="1542"/>
                                <a:pt x="112" y="1524"/>
                              </a:cubicBezTo>
                              <a:cubicBezTo>
                                <a:pt x="125" y="1520"/>
                                <a:pt x="131" y="1523"/>
                                <a:pt x="142" y="1530"/>
                              </a:cubicBezTo>
                              <a:cubicBezTo>
                                <a:pt x="151" y="1543"/>
                                <a:pt x="151" y="1564"/>
                                <a:pt x="163" y="1575"/>
                              </a:cubicBezTo>
                              <a:cubicBezTo>
                                <a:pt x="171" y="1582"/>
                                <a:pt x="181" y="1587"/>
                                <a:pt x="190" y="1593"/>
                              </a:cubicBezTo>
                              <a:cubicBezTo>
                                <a:pt x="193" y="1595"/>
                                <a:pt x="199" y="1599"/>
                                <a:pt x="199" y="1599"/>
                              </a:cubicBezTo>
                              <a:cubicBezTo>
                                <a:pt x="203" y="1616"/>
                                <a:pt x="209" y="1609"/>
                                <a:pt x="217" y="1623"/>
                              </a:cubicBezTo>
                              <a:cubicBezTo>
                                <a:pt x="228" y="1642"/>
                                <a:pt x="224" y="1663"/>
                                <a:pt x="247" y="1671"/>
                              </a:cubicBezTo>
                              <a:cubicBezTo>
                                <a:pt x="252" y="1687"/>
                                <a:pt x="264" y="1705"/>
                                <a:pt x="274" y="1719"/>
                              </a:cubicBezTo>
                              <a:cubicBezTo>
                                <a:pt x="279" y="1742"/>
                                <a:pt x="286" y="1743"/>
                                <a:pt x="304" y="1755"/>
                              </a:cubicBezTo>
                              <a:cubicBezTo>
                                <a:pt x="339" y="1751"/>
                                <a:pt x="334" y="1752"/>
                                <a:pt x="316" y="1734"/>
                              </a:cubicBezTo>
                              <a:cubicBezTo>
                                <a:pt x="311" y="1718"/>
                                <a:pt x="295" y="1717"/>
                                <a:pt x="286" y="1704"/>
                              </a:cubicBezTo>
                              <a:cubicBezTo>
                                <a:pt x="275" y="1689"/>
                                <a:pt x="266" y="1672"/>
                                <a:pt x="253" y="1659"/>
                              </a:cubicBezTo>
                              <a:cubicBezTo>
                                <a:pt x="250" y="1650"/>
                                <a:pt x="231" y="1625"/>
                                <a:pt x="223" y="1620"/>
                              </a:cubicBezTo>
                              <a:cubicBezTo>
                                <a:pt x="216" y="1609"/>
                                <a:pt x="205" y="1585"/>
                                <a:pt x="193" y="1581"/>
                              </a:cubicBezTo>
                              <a:cubicBezTo>
                                <a:pt x="178" y="1566"/>
                                <a:pt x="163" y="1542"/>
                                <a:pt x="145" y="1530"/>
                              </a:cubicBezTo>
                              <a:cubicBezTo>
                                <a:pt x="137" y="1507"/>
                                <a:pt x="143" y="1517"/>
                                <a:pt x="130" y="1500"/>
                              </a:cubicBezTo>
                              <a:cubicBezTo>
                                <a:pt x="126" y="1488"/>
                                <a:pt x="114" y="1477"/>
                                <a:pt x="103" y="1470"/>
                              </a:cubicBezTo>
                              <a:cubicBezTo>
                                <a:pt x="98" y="1454"/>
                                <a:pt x="87" y="1441"/>
                                <a:pt x="82" y="1425"/>
                              </a:cubicBezTo>
                              <a:cubicBezTo>
                                <a:pt x="92" y="1354"/>
                                <a:pt x="60" y="1401"/>
                                <a:pt x="71" y="1330"/>
                              </a:cubicBezTo>
                              <a:cubicBezTo>
                                <a:pt x="65" y="1299"/>
                                <a:pt x="56" y="1263"/>
                                <a:pt x="46" y="1239"/>
                              </a:cubicBezTo>
                              <a:cubicBezTo>
                                <a:pt x="43" y="1232"/>
                                <a:pt x="25" y="1204"/>
                                <a:pt x="22" y="1182"/>
                              </a:cubicBezTo>
                              <a:cubicBezTo>
                                <a:pt x="19" y="1160"/>
                                <a:pt x="26" y="1124"/>
                                <a:pt x="25" y="1104"/>
                              </a:cubicBezTo>
                              <a:cubicBezTo>
                                <a:pt x="20" y="1086"/>
                                <a:pt x="23" y="1084"/>
                                <a:pt x="16" y="1062"/>
                              </a:cubicBezTo>
                              <a:cubicBezTo>
                                <a:pt x="15" y="1059"/>
                                <a:pt x="16" y="1014"/>
                                <a:pt x="16" y="1014"/>
                              </a:cubicBezTo>
                              <a:cubicBezTo>
                                <a:pt x="23" y="986"/>
                                <a:pt x="38" y="978"/>
                                <a:pt x="31" y="951"/>
                              </a:cubicBezTo>
                              <a:cubicBezTo>
                                <a:pt x="21" y="913"/>
                                <a:pt x="11" y="875"/>
                                <a:pt x="1" y="837"/>
                              </a:cubicBezTo>
                              <a:cubicBezTo>
                                <a:pt x="0" y="808"/>
                                <a:pt x="18" y="796"/>
                                <a:pt x="22" y="777"/>
                              </a:cubicBezTo>
                              <a:cubicBezTo>
                                <a:pt x="19" y="758"/>
                                <a:pt x="20" y="742"/>
                                <a:pt x="25" y="723"/>
                              </a:cubicBezTo>
                              <a:cubicBezTo>
                                <a:pt x="24" y="689"/>
                                <a:pt x="22" y="655"/>
                                <a:pt x="22" y="621"/>
                              </a:cubicBezTo>
                              <a:cubicBezTo>
                                <a:pt x="22" y="594"/>
                                <a:pt x="34" y="566"/>
                                <a:pt x="40" y="540"/>
                              </a:cubicBezTo>
                              <a:cubicBezTo>
                                <a:pt x="48" y="509"/>
                                <a:pt x="51" y="478"/>
                                <a:pt x="58" y="447"/>
                              </a:cubicBezTo>
                              <a:cubicBezTo>
                                <a:pt x="64" y="419"/>
                                <a:pt x="73" y="391"/>
                                <a:pt x="82" y="363"/>
                              </a:cubicBezTo>
                              <a:cubicBezTo>
                                <a:pt x="85" y="354"/>
                                <a:pt x="91" y="345"/>
                                <a:pt x="94" y="336"/>
                              </a:cubicBezTo>
                              <a:cubicBezTo>
                                <a:pt x="95" y="333"/>
                                <a:pt x="97" y="327"/>
                                <a:pt x="97" y="327"/>
                              </a:cubicBezTo>
                              <a:cubicBezTo>
                                <a:pt x="98" y="315"/>
                                <a:pt x="91" y="299"/>
                                <a:pt x="100" y="291"/>
                              </a:cubicBezTo>
                              <a:cubicBezTo>
                                <a:pt x="165" y="239"/>
                                <a:pt x="137" y="313"/>
                                <a:pt x="148" y="279"/>
                              </a:cubicBezTo>
                              <a:cubicBezTo>
                                <a:pt x="151" y="258"/>
                                <a:pt x="155" y="238"/>
                                <a:pt x="139" y="222"/>
                              </a:cubicBezTo>
                              <a:cubicBezTo>
                                <a:pt x="138" y="219"/>
                                <a:pt x="135" y="216"/>
                                <a:pt x="136" y="213"/>
                              </a:cubicBezTo>
                              <a:cubicBezTo>
                                <a:pt x="139" y="206"/>
                                <a:pt x="165" y="197"/>
                                <a:pt x="172" y="195"/>
                              </a:cubicBezTo>
                              <a:cubicBezTo>
                                <a:pt x="178" y="177"/>
                                <a:pt x="194" y="126"/>
                                <a:pt x="211" y="120"/>
                              </a:cubicBezTo>
                              <a:cubicBezTo>
                                <a:pt x="217" y="122"/>
                                <a:pt x="226" y="135"/>
                                <a:pt x="229" y="129"/>
                              </a:cubicBezTo>
                              <a:cubicBezTo>
                                <a:pt x="236" y="115"/>
                                <a:pt x="230" y="96"/>
                                <a:pt x="235" y="81"/>
                              </a:cubicBezTo>
                              <a:cubicBezTo>
                                <a:pt x="243" y="54"/>
                                <a:pt x="249" y="24"/>
                                <a:pt x="265" y="0"/>
                              </a:cubicBezTo>
                              <a:cubicBezTo>
                                <a:pt x="280" y="10"/>
                                <a:pt x="278" y="19"/>
                                <a:pt x="280" y="39"/>
                              </a:cubicBezTo>
                              <a:cubicBezTo>
                                <a:pt x="283" y="66"/>
                                <a:pt x="292" y="97"/>
                                <a:pt x="292" y="123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307" name="AutoShape 12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9600000" flipH="1">
                          <a:off x="2726" y="885"/>
                          <a:ext cx="45" cy="181"/>
                        </a:xfrm>
                        <a:prstGeom prst="lightningBolt">
                          <a:avLst/>
                        </a:prstGeom>
                        <a:solidFill>
                          <a:srgbClr val="ECD846"/>
                        </a:solidFill>
                        <a:ln w="9525">
                          <a:solidFill>
                            <a:srgbClr val="CC99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301" name="Freeform 1289"/>
                    <p:cNvSpPr>
                      <a:spLocks/>
                    </p:cNvSpPr>
                    <p:nvPr/>
                  </p:nvSpPr>
                  <p:spPr bwMode="auto">
                    <a:xfrm>
                      <a:off x="2860" y="2504"/>
                      <a:ext cx="185" cy="280"/>
                    </a:xfrm>
                    <a:custGeom>
                      <a:avLst/>
                      <a:gdLst>
                        <a:gd name="T0" fmla="*/ 180 w 185"/>
                        <a:gd name="T1" fmla="*/ 0 h 280"/>
                        <a:gd name="T2" fmla="*/ 172 w 185"/>
                        <a:gd name="T3" fmla="*/ 24 h 280"/>
                        <a:gd name="T4" fmla="*/ 148 w 185"/>
                        <a:gd name="T5" fmla="*/ 32 h 280"/>
                        <a:gd name="T6" fmla="*/ 100 w 185"/>
                        <a:gd name="T7" fmla="*/ 120 h 280"/>
                        <a:gd name="T8" fmla="*/ 44 w 185"/>
                        <a:gd name="T9" fmla="*/ 192 h 280"/>
                        <a:gd name="T10" fmla="*/ 36 w 185"/>
                        <a:gd name="T11" fmla="*/ 216 h 280"/>
                        <a:gd name="T12" fmla="*/ 12 w 185"/>
                        <a:gd name="T13" fmla="*/ 224 h 280"/>
                        <a:gd name="T14" fmla="*/ 44 w 185"/>
                        <a:gd name="T15" fmla="*/ 280 h 280"/>
                        <a:gd name="T16" fmla="*/ 108 w 185"/>
                        <a:gd name="T17" fmla="*/ 200 h 280"/>
                        <a:gd name="T18" fmla="*/ 140 w 185"/>
                        <a:gd name="T19" fmla="*/ 176 h 280"/>
                        <a:gd name="T20" fmla="*/ 164 w 185"/>
                        <a:gd name="T21" fmla="*/ 152 h 280"/>
                        <a:gd name="T22" fmla="*/ 164 w 185"/>
                        <a:gd name="T23" fmla="*/ 56 h 280"/>
                        <a:gd name="T24" fmla="*/ 164 w 185"/>
                        <a:gd name="T25" fmla="*/ 56 h 280"/>
                        <a:gd name="T26" fmla="*/ 180 w 185"/>
                        <a:gd name="T27" fmla="*/ 0 h 280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185"/>
                        <a:gd name="T43" fmla="*/ 0 h 280"/>
                        <a:gd name="T44" fmla="*/ 185 w 185"/>
                        <a:gd name="T45" fmla="*/ 280 h 280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185" h="280">
                          <a:moveTo>
                            <a:pt x="180" y="0"/>
                          </a:moveTo>
                          <a:cubicBezTo>
                            <a:pt x="177" y="8"/>
                            <a:pt x="178" y="18"/>
                            <a:pt x="172" y="24"/>
                          </a:cubicBezTo>
                          <a:cubicBezTo>
                            <a:pt x="166" y="30"/>
                            <a:pt x="153" y="25"/>
                            <a:pt x="148" y="32"/>
                          </a:cubicBezTo>
                          <a:cubicBezTo>
                            <a:pt x="112" y="82"/>
                            <a:pt x="150" y="87"/>
                            <a:pt x="100" y="120"/>
                          </a:cubicBezTo>
                          <a:cubicBezTo>
                            <a:pt x="90" y="149"/>
                            <a:pt x="44" y="192"/>
                            <a:pt x="44" y="192"/>
                          </a:cubicBezTo>
                          <a:cubicBezTo>
                            <a:pt x="41" y="200"/>
                            <a:pt x="42" y="210"/>
                            <a:pt x="36" y="216"/>
                          </a:cubicBezTo>
                          <a:cubicBezTo>
                            <a:pt x="30" y="222"/>
                            <a:pt x="15" y="216"/>
                            <a:pt x="12" y="224"/>
                          </a:cubicBezTo>
                          <a:cubicBezTo>
                            <a:pt x="0" y="259"/>
                            <a:pt x="24" y="267"/>
                            <a:pt x="44" y="280"/>
                          </a:cubicBezTo>
                          <a:cubicBezTo>
                            <a:pt x="89" y="265"/>
                            <a:pt x="93" y="245"/>
                            <a:pt x="108" y="200"/>
                          </a:cubicBezTo>
                          <a:cubicBezTo>
                            <a:pt x="112" y="187"/>
                            <a:pt x="130" y="185"/>
                            <a:pt x="140" y="176"/>
                          </a:cubicBezTo>
                          <a:cubicBezTo>
                            <a:pt x="149" y="169"/>
                            <a:pt x="156" y="160"/>
                            <a:pt x="164" y="152"/>
                          </a:cubicBezTo>
                          <a:cubicBezTo>
                            <a:pt x="185" y="88"/>
                            <a:pt x="185" y="120"/>
                            <a:pt x="164" y="56"/>
                          </a:cubicBezTo>
                          <a:cubicBezTo>
                            <a:pt x="169" y="37"/>
                            <a:pt x="175" y="19"/>
                            <a:pt x="180" y="0"/>
                          </a:cubicBezTo>
                          <a:close/>
                        </a:path>
                      </a:pathLst>
                    </a:custGeom>
                    <a:solidFill>
                      <a:srgbClr val="ECD846"/>
                    </a:solidFill>
                    <a:ln w="9525">
                      <a:solidFill>
                        <a:srgbClr val="CC99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914400">
                        <a:defRPr/>
                      </a:pPr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sp>
                <p:nvSpPr>
                  <p:cNvPr id="1299" name="Freeform 1298"/>
                  <p:cNvSpPr/>
                  <p:nvPr/>
                </p:nvSpPr>
                <p:spPr>
                  <a:xfrm>
                    <a:off x="3622876" y="1608881"/>
                    <a:ext cx="476041" cy="544010"/>
                  </a:xfrm>
                  <a:custGeom>
                    <a:avLst/>
                    <a:gdLst>
                      <a:gd name="connsiteX0" fmla="*/ 335666 w 476041"/>
                      <a:gd name="connsiteY0" fmla="*/ 416689 h 544010"/>
                      <a:gd name="connsiteX1" fmla="*/ 335666 w 476041"/>
                      <a:gd name="connsiteY1" fmla="*/ 416689 h 544010"/>
                      <a:gd name="connsiteX2" fmla="*/ 416689 w 476041"/>
                      <a:gd name="connsiteY2" fmla="*/ 532435 h 544010"/>
                      <a:gd name="connsiteX3" fmla="*/ 451413 w 476041"/>
                      <a:gd name="connsiteY3" fmla="*/ 544010 h 544010"/>
                      <a:gd name="connsiteX4" fmla="*/ 451413 w 476041"/>
                      <a:gd name="connsiteY4" fmla="*/ 370390 h 544010"/>
                      <a:gd name="connsiteX5" fmla="*/ 428263 w 476041"/>
                      <a:gd name="connsiteY5" fmla="*/ 347241 h 544010"/>
                      <a:gd name="connsiteX6" fmla="*/ 393539 w 476041"/>
                      <a:gd name="connsiteY6" fmla="*/ 335666 h 544010"/>
                      <a:gd name="connsiteX7" fmla="*/ 347240 w 476041"/>
                      <a:gd name="connsiteY7" fmla="*/ 289367 h 544010"/>
                      <a:gd name="connsiteX8" fmla="*/ 289367 w 476041"/>
                      <a:gd name="connsiteY8" fmla="*/ 243068 h 544010"/>
                      <a:gd name="connsiteX9" fmla="*/ 266218 w 476041"/>
                      <a:gd name="connsiteY9" fmla="*/ 208344 h 544010"/>
                      <a:gd name="connsiteX10" fmla="*/ 208344 w 476041"/>
                      <a:gd name="connsiteY10" fmla="*/ 162046 h 544010"/>
                      <a:gd name="connsiteX11" fmla="*/ 138896 w 476041"/>
                      <a:gd name="connsiteY11" fmla="*/ 115747 h 544010"/>
                      <a:gd name="connsiteX12" fmla="*/ 115747 w 476041"/>
                      <a:gd name="connsiteY12" fmla="*/ 81023 h 544010"/>
                      <a:gd name="connsiteX13" fmla="*/ 81023 w 476041"/>
                      <a:gd name="connsiteY13" fmla="*/ 69448 h 544010"/>
                      <a:gd name="connsiteX14" fmla="*/ 69448 w 476041"/>
                      <a:gd name="connsiteY14" fmla="*/ 34724 h 544010"/>
                      <a:gd name="connsiteX15" fmla="*/ 34724 w 476041"/>
                      <a:gd name="connsiteY15" fmla="*/ 23149 h 544010"/>
                      <a:gd name="connsiteX16" fmla="*/ 0 w 476041"/>
                      <a:gd name="connsiteY16" fmla="*/ 0 h 544010"/>
                      <a:gd name="connsiteX17" fmla="*/ 11575 w 476041"/>
                      <a:gd name="connsiteY17" fmla="*/ 92597 h 544010"/>
                      <a:gd name="connsiteX18" fmla="*/ 34724 w 476041"/>
                      <a:gd name="connsiteY18" fmla="*/ 115747 h 544010"/>
                      <a:gd name="connsiteX19" fmla="*/ 57873 w 476041"/>
                      <a:gd name="connsiteY19" fmla="*/ 196770 h 544010"/>
                      <a:gd name="connsiteX20" fmla="*/ 81023 w 476041"/>
                      <a:gd name="connsiteY20" fmla="*/ 231494 h 544010"/>
                      <a:gd name="connsiteX21" fmla="*/ 115747 w 476041"/>
                      <a:gd name="connsiteY21" fmla="*/ 300942 h 544010"/>
                      <a:gd name="connsiteX22" fmla="*/ 185195 w 476041"/>
                      <a:gd name="connsiteY22" fmla="*/ 324091 h 544010"/>
                      <a:gd name="connsiteX23" fmla="*/ 254643 w 476041"/>
                      <a:gd name="connsiteY23" fmla="*/ 358815 h 544010"/>
                      <a:gd name="connsiteX24" fmla="*/ 289367 w 476041"/>
                      <a:gd name="connsiteY24" fmla="*/ 370390 h 544010"/>
                      <a:gd name="connsiteX25" fmla="*/ 324091 w 476041"/>
                      <a:gd name="connsiteY25" fmla="*/ 393539 h 544010"/>
                      <a:gd name="connsiteX26" fmla="*/ 335666 w 476041"/>
                      <a:gd name="connsiteY26" fmla="*/ 416689 h 544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476041" h="544010">
                        <a:moveTo>
                          <a:pt x="335666" y="416689"/>
                        </a:moveTo>
                        <a:lnTo>
                          <a:pt x="335666" y="416689"/>
                        </a:lnTo>
                        <a:cubicBezTo>
                          <a:pt x="370702" y="486759"/>
                          <a:pt x="360300" y="504240"/>
                          <a:pt x="416689" y="532435"/>
                        </a:cubicBezTo>
                        <a:cubicBezTo>
                          <a:pt x="427602" y="537891"/>
                          <a:pt x="439838" y="540152"/>
                          <a:pt x="451413" y="544010"/>
                        </a:cubicBezTo>
                        <a:cubicBezTo>
                          <a:pt x="474516" y="474697"/>
                          <a:pt x="476041" y="485320"/>
                          <a:pt x="451413" y="370390"/>
                        </a:cubicBezTo>
                        <a:cubicBezTo>
                          <a:pt x="449126" y="359719"/>
                          <a:pt x="437621" y="352856"/>
                          <a:pt x="428263" y="347241"/>
                        </a:cubicBezTo>
                        <a:cubicBezTo>
                          <a:pt x="417801" y="340964"/>
                          <a:pt x="405114" y="339524"/>
                          <a:pt x="393539" y="335666"/>
                        </a:cubicBezTo>
                        <a:cubicBezTo>
                          <a:pt x="378106" y="320233"/>
                          <a:pt x="365400" y="301474"/>
                          <a:pt x="347240" y="289367"/>
                        </a:cubicBezTo>
                        <a:cubicBezTo>
                          <a:pt x="321454" y="272177"/>
                          <a:pt x="308217" y="266632"/>
                          <a:pt x="289367" y="243068"/>
                        </a:cubicBezTo>
                        <a:cubicBezTo>
                          <a:pt x="280677" y="232205"/>
                          <a:pt x="274908" y="219207"/>
                          <a:pt x="266218" y="208344"/>
                        </a:cubicBezTo>
                        <a:cubicBezTo>
                          <a:pt x="241377" y="177293"/>
                          <a:pt x="241765" y="188783"/>
                          <a:pt x="208344" y="162046"/>
                        </a:cubicBezTo>
                        <a:cubicBezTo>
                          <a:pt x="149426" y="114911"/>
                          <a:pt x="232221" y="162408"/>
                          <a:pt x="138896" y="115747"/>
                        </a:cubicBezTo>
                        <a:cubicBezTo>
                          <a:pt x="131180" y="104172"/>
                          <a:pt x="126610" y="89713"/>
                          <a:pt x="115747" y="81023"/>
                        </a:cubicBezTo>
                        <a:cubicBezTo>
                          <a:pt x="106220" y="73401"/>
                          <a:pt x="89650" y="78075"/>
                          <a:pt x="81023" y="69448"/>
                        </a:cubicBezTo>
                        <a:cubicBezTo>
                          <a:pt x="72396" y="60821"/>
                          <a:pt x="78075" y="43351"/>
                          <a:pt x="69448" y="34724"/>
                        </a:cubicBezTo>
                        <a:cubicBezTo>
                          <a:pt x="60821" y="26097"/>
                          <a:pt x="45637" y="28605"/>
                          <a:pt x="34724" y="23149"/>
                        </a:cubicBezTo>
                        <a:cubicBezTo>
                          <a:pt x="22282" y="16928"/>
                          <a:pt x="11575" y="7716"/>
                          <a:pt x="0" y="0"/>
                        </a:cubicBezTo>
                        <a:cubicBezTo>
                          <a:pt x="3858" y="30866"/>
                          <a:pt x="2637" y="62803"/>
                          <a:pt x="11575" y="92597"/>
                        </a:cubicBezTo>
                        <a:cubicBezTo>
                          <a:pt x="14711" y="103050"/>
                          <a:pt x="29109" y="106389"/>
                          <a:pt x="34724" y="115747"/>
                        </a:cubicBezTo>
                        <a:cubicBezTo>
                          <a:pt x="45991" y="134525"/>
                          <a:pt x="50301" y="179102"/>
                          <a:pt x="57873" y="196770"/>
                        </a:cubicBezTo>
                        <a:cubicBezTo>
                          <a:pt x="63353" y="209556"/>
                          <a:pt x="73306" y="219919"/>
                          <a:pt x="81023" y="231494"/>
                        </a:cubicBezTo>
                        <a:cubicBezTo>
                          <a:pt x="87330" y="250416"/>
                          <a:pt x="96850" y="289132"/>
                          <a:pt x="115747" y="300942"/>
                        </a:cubicBezTo>
                        <a:cubicBezTo>
                          <a:pt x="136440" y="313875"/>
                          <a:pt x="162046" y="316375"/>
                          <a:pt x="185195" y="324091"/>
                        </a:cubicBezTo>
                        <a:cubicBezTo>
                          <a:pt x="272470" y="353183"/>
                          <a:pt x="164897" y="313942"/>
                          <a:pt x="254643" y="358815"/>
                        </a:cubicBezTo>
                        <a:cubicBezTo>
                          <a:pt x="265556" y="364271"/>
                          <a:pt x="278454" y="364934"/>
                          <a:pt x="289367" y="370390"/>
                        </a:cubicBezTo>
                        <a:cubicBezTo>
                          <a:pt x="301809" y="376611"/>
                          <a:pt x="313228" y="384849"/>
                          <a:pt x="324091" y="393539"/>
                        </a:cubicBezTo>
                        <a:cubicBezTo>
                          <a:pt x="356438" y="419417"/>
                          <a:pt x="333737" y="412831"/>
                          <a:pt x="335666" y="416689"/>
                        </a:cubicBezTo>
                        <a:close/>
                      </a:path>
                    </a:pathLst>
                  </a:custGeom>
                  <a:solidFill>
                    <a:srgbClr val="ECD846"/>
                  </a:solidFill>
                  <a:ln>
                    <a:solidFill>
                      <a:srgbClr val="CC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142" name="Group 154"/>
                <p:cNvGrpSpPr/>
                <p:nvPr/>
              </p:nvGrpSpPr>
              <p:grpSpPr>
                <a:xfrm rot="2633095">
                  <a:off x="3563888" y="1700808"/>
                  <a:ext cx="304572" cy="648072"/>
                  <a:chOff x="3622876" y="1044283"/>
                  <a:chExt cx="1960756" cy="3563452"/>
                </a:xfrm>
              </p:grpSpPr>
              <p:grpSp>
                <p:nvGrpSpPr>
                  <p:cNvPr id="1143" name="Group 1280"/>
                  <p:cNvGrpSpPr>
                    <a:grpSpLocks/>
                  </p:cNvGrpSpPr>
                  <p:nvPr/>
                </p:nvGrpSpPr>
                <p:grpSpPr bwMode="auto">
                  <a:xfrm rot="18992529" flipH="1" flipV="1">
                    <a:off x="4245701" y="1044283"/>
                    <a:ext cx="1337931" cy="3563452"/>
                    <a:chOff x="2440" y="885"/>
                    <a:chExt cx="758" cy="2167"/>
                  </a:xfrm>
                </p:grpSpPr>
                <p:grpSp>
                  <p:nvGrpSpPr>
                    <p:cNvPr id="1144" name="Group 12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40" y="885"/>
                      <a:ext cx="758" cy="2167"/>
                      <a:chOff x="2431" y="885"/>
                      <a:chExt cx="758" cy="2167"/>
                    </a:xfrm>
                  </p:grpSpPr>
                  <p:sp>
                    <p:nvSpPr>
                      <p:cNvPr id="1292" name="Freeform 12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09" y="1037"/>
                        <a:ext cx="480" cy="1028"/>
                      </a:xfrm>
                      <a:custGeom>
                        <a:avLst/>
                        <a:gdLst>
                          <a:gd name="T0" fmla="*/ 471 w 480"/>
                          <a:gd name="T1" fmla="*/ 1017 h 1028"/>
                          <a:gd name="T2" fmla="*/ 468 w 480"/>
                          <a:gd name="T3" fmla="*/ 993 h 1028"/>
                          <a:gd name="T4" fmla="*/ 474 w 480"/>
                          <a:gd name="T5" fmla="*/ 957 h 1028"/>
                          <a:gd name="T6" fmla="*/ 468 w 480"/>
                          <a:gd name="T7" fmla="*/ 882 h 1028"/>
                          <a:gd name="T8" fmla="*/ 477 w 480"/>
                          <a:gd name="T9" fmla="*/ 816 h 1028"/>
                          <a:gd name="T10" fmla="*/ 474 w 480"/>
                          <a:gd name="T11" fmla="*/ 807 h 1028"/>
                          <a:gd name="T12" fmla="*/ 459 w 480"/>
                          <a:gd name="T13" fmla="*/ 750 h 1028"/>
                          <a:gd name="T14" fmla="*/ 459 w 480"/>
                          <a:gd name="T15" fmla="*/ 705 h 1028"/>
                          <a:gd name="T16" fmla="*/ 450 w 480"/>
                          <a:gd name="T17" fmla="*/ 708 h 1028"/>
                          <a:gd name="T18" fmla="*/ 456 w 480"/>
                          <a:gd name="T19" fmla="*/ 699 h 1028"/>
                          <a:gd name="T20" fmla="*/ 450 w 480"/>
                          <a:gd name="T21" fmla="*/ 669 h 1028"/>
                          <a:gd name="T22" fmla="*/ 444 w 480"/>
                          <a:gd name="T23" fmla="*/ 591 h 1028"/>
                          <a:gd name="T24" fmla="*/ 429 w 480"/>
                          <a:gd name="T25" fmla="*/ 510 h 1028"/>
                          <a:gd name="T26" fmla="*/ 432 w 480"/>
                          <a:gd name="T27" fmla="*/ 480 h 1028"/>
                          <a:gd name="T28" fmla="*/ 423 w 480"/>
                          <a:gd name="T29" fmla="*/ 483 h 1028"/>
                          <a:gd name="T30" fmla="*/ 408 w 480"/>
                          <a:gd name="T31" fmla="*/ 438 h 1028"/>
                          <a:gd name="T32" fmla="*/ 384 w 480"/>
                          <a:gd name="T33" fmla="*/ 408 h 1028"/>
                          <a:gd name="T34" fmla="*/ 372 w 480"/>
                          <a:gd name="T35" fmla="*/ 336 h 1028"/>
                          <a:gd name="T36" fmla="*/ 351 w 480"/>
                          <a:gd name="T37" fmla="*/ 330 h 1028"/>
                          <a:gd name="T38" fmla="*/ 345 w 480"/>
                          <a:gd name="T39" fmla="*/ 294 h 1028"/>
                          <a:gd name="T40" fmla="*/ 312 w 480"/>
                          <a:gd name="T41" fmla="*/ 222 h 1028"/>
                          <a:gd name="T42" fmla="*/ 306 w 480"/>
                          <a:gd name="T43" fmla="*/ 174 h 1028"/>
                          <a:gd name="T44" fmla="*/ 297 w 480"/>
                          <a:gd name="T45" fmla="*/ 177 h 1028"/>
                          <a:gd name="T46" fmla="*/ 291 w 480"/>
                          <a:gd name="T47" fmla="*/ 186 h 1028"/>
                          <a:gd name="T48" fmla="*/ 279 w 480"/>
                          <a:gd name="T49" fmla="*/ 156 h 1028"/>
                          <a:gd name="T50" fmla="*/ 246 w 480"/>
                          <a:gd name="T51" fmla="*/ 147 h 1028"/>
                          <a:gd name="T52" fmla="*/ 225 w 480"/>
                          <a:gd name="T53" fmla="*/ 132 h 1028"/>
                          <a:gd name="T54" fmla="*/ 201 w 480"/>
                          <a:gd name="T55" fmla="*/ 105 h 1028"/>
                          <a:gd name="T56" fmla="*/ 159 w 480"/>
                          <a:gd name="T57" fmla="*/ 96 h 1028"/>
                          <a:gd name="T58" fmla="*/ 102 w 480"/>
                          <a:gd name="T59" fmla="*/ 63 h 1028"/>
                          <a:gd name="T60" fmla="*/ 78 w 480"/>
                          <a:gd name="T61" fmla="*/ 33 h 1028"/>
                          <a:gd name="T62" fmla="*/ 51 w 480"/>
                          <a:gd name="T63" fmla="*/ 12 h 1028"/>
                          <a:gd name="T64" fmla="*/ 33 w 480"/>
                          <a:gd name="T65" fmla="*/ 0 h 1028"/>
                          <a:gd name="T66" fmla="*/ 21 w 480"/>
                          <a:gd name="T67" fmla="*/ 48 h 1028"/>
                          <a:gd name="T68" fmla="*/ 48 w 480"/>
                          <a:gd name="T69" fmla="*/ 132 h 1028"/>
                          <a:gd name="T70" fmla="*/ 117 w 480"/>
                          <a:gd name="T71" fmla="*/ 108 h 1028"/>
                          <a:gd name="T72" fmla="*/ 126 w 480"/>
                          <a:gd name="T73" fmla="*/ 120 h 1028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w 480"/>
                          <a:gd name="T112" fmla="*/ 0 h 1028"/>
                          <a:gd name="T113" fmla="*/ 480 w 480"/>
                          <a:gd name="T114" fmla="*/ 1028 h 1028"/>
                        </a:gdLst>
                        <a:ahLst/>
                        <a:cxnLst>
                          <a:cxn ang="T74">
                            <a:pos x="T0" y="T1"/>
                          </a:cxn>
                          <a:cxn ang="T75">
                            <a:pos x="T2" y="T3"/>
                          </a:cxn>
                          <a:cxn ang="T76">
                            <a:pos x="T4" y="T5"/>
                          </a:cxn>
                          <a:cxn ang="T77">
                            <a:pos x="T6" y="T7"/>
                          </a:cxn>
                          <a:cxn ang="T78">
                            <a:pos x="T8" y="T9"/>
                          </a:cxn>
                          <a:cxn ang="T79">
                            <a:pos x="T10" y="T11"/>
                          </a:cxn>
                          <a:cxn ang="T80">
                            <a:pos x="T12" y="T13"/>
                          </a:cxn>
                          <a:cxn ang="T81">
                            <a:pos x="T14" y="T15"/>
                          </a:cxn>
                          <a:cxn ang="T82">
                            <a:pos x="T16" y="T17"/>
                          </a:cxn>
                          <a:cxn ang="T83">
                            <a:pos x="T18" y="T19"/>
                          </a:cxn>
                          <a:cxn ang="T84">
                            <a:pos x="T20" y="T21"/>
                          </a:cxn>
                          <a:cxn ang="T85">
                            <a:pos x="T22" y="T23"/>
                          </a:cxn>
                          <a:cxn ang="T86">
                            <a:pos x="T24" y="T25"/>
                          </a:cxn>
                          <a:cxn ang="T87">
                            <a:pos x="T26" y="T27"/>
                          </a:cxn>
                          <a:cxn ang="T88">
                            <a:pos x="T28" y="T29"/>
                          </a:cxn>
                          <a:cxn ang="T89">
                            <a:pos x="T30" y="T31"/>
                          </a:cxn>
                          <a:cxn ang="T90">
                            <a:pos x="T32" y="T33"/>
                          </a:cxn>
                          <a:cxn ang="T91">
                            <a:pos x="T34" y="T35"/>
                          </a:cxn>
                          <a:cxn ang="T92">
                            <a:pos x="T36" y="T37"/>
                          </a:cxn>
                          <a:cxn ang="T93">
                            <a:pos x="T38" y="T39"/>
                          </a:cxn>
                          <a:cxn ang="T94">
                            <a:pos x="T40" y="T41"/>
                          </a:cxn>
                          <a:cxn ang="T95">
                            <a:pos x="T42" y="T43"/>
                          </a:cxn>
                          <a:cxn ang="T96">
                            <a:pos x="T44" y="T45"/>
                          </a:cxn>
                          <a:cxn ang="T97">
                            <a:pos x="T46" y="T47"/>
                          </a:cxn>
                          <a:cxn ang="T98">
                            <a:pos x="T48" y="T49"/>
                          </a:cxn>
                          <a:cxn ang="T99">
                            <a:pos x="T50" y="T51"/>
                          </a:cxn>
                          <a:cxn ang="T100">
                            <a:pos x="T52" y="T53"/>
                          </a:cxn>
                          <a:cxn ang="T101">
                            <a:pos x="T54" y="T55"/>
                          </a:cxn>
                          <a:cxn ang="T102">
                            <a:pos x="T56" y="T57"/>
                          </a:cxn>
                          <a:cxn ang="T103">
                            <a:pos x="T58" y="T59"/>
                          </a:cxn>
                          <a:cxn ang="T104">
                            <a:pos x="T60" y="T61"/>
                          </a:cxn>
                          <a:cxn ang="T105">
                            <a:pos x="T62" y="T63"/>
                          </a:cxn>
                          <a:cxn ang="T106">
                            <a:pos x="T64" y="T65"/>
                          </a:cxn>
                          <a:cxn ang="T107">
                            <a:pos x="T66" y="T67"/>
                          </a:cxn>
                          <a:cxn ang="T108">
                            <a:pos x="T68" y="T69"/>
                          </a:cxn>
                          <a:cxn ang="T109">
                            <a:pos x="T70" y="T71"/>
                          </a:cxn>
                          <a:cxn ang="T110">
                            <a:pos x="T72" y="T73"/>
                          </a:cxn>
                        </a:cxnLst>
                        <a:rect l="T111" t="T112" r="T113" b="T114"/>
                        <a:pathLst>
                          <a:path w="480" h="1028">
                            <a:moveTo>
                              <a:pt x="471" y="1017"/>
                            </a:moveTo>
                            <a:cubicBezTo>
                              <a:pt x="480" y="983"/>
                              <a:pt x="471" y="1028"/>
                              <a:pt x="468" y="993"/>
                            </a:cubicBezTo>
                            <a:cubicBezTo>
                              <a:pt x="467" y="982"/>
                              <a:pt x="471" y="968"/>
                              <a:pt x="474" y="957"/>
                            </a:cubicBezTo>
                            <a:cubicBezTo>
                              <a:pt x="470" y="931"/>
                              <a:pt x="476" y="907"/>
                              <a:pt x="468" y="882"/>
                            </a:cubicBezTo>
                            <a:cubicBezTo>
                              <a:pt x="470" y="860"/>
                              <a:pt x="474" y="838"/>
                              <a:pt x="477" y="816"/>
                            </a:cubicBezTo>
                            <a:cubicBezTo>
                              <a:pt x="476" y="813"/>
                              <a:pt x="474" y="810"/>
                              <a:pt x="474" y="807"/>
                            </a:cubicBezTo>
                            <a:cubicBezTo>
                              <a:pt x="474" y="782"/>
                              <a:pt x="461" y="775"/>
                              <a:pt x="459" y="750"/>
                            </a:cubicBezTo>
                            <a:cubicBezTo>
                              <a:pt x="458" y="739"/>
                              <a:pt x="459" y="705"/>
                              <a:pt x="459" y="705"/>
                            </a:cubicBezTo>
                            <a:cubicBezTo>
                              <a:pt x="456" y="706"/>
                              <a:pt x="451" y="711"/>
                              <a:pt x="450" y="708"/>
                            </a:cubicBezTo>
                            <a:cubicBezTo>
                              <a:pt x="448" y="705"/>
                              <a:pt x="456" y="703"/>
                              <a:pt x="456" y="699"/>
                            </a:cubicBezTo>
                            <a:cubicBezTo>
                              <a:pt x="457" y="688"/>
                              <a:pt x="453" y="679"/>
                              <a:pt x="450" y="669"/>
                            </a:cubicBezTo>
                            <a:cubicBezTo>
                              <a:pt x="453" y="642"/>
                              <a:pt x="453" y="617"/>
                              <a:pt x="444" y="591"/>
                            </a:cubicBezTo>
                            <a:cubicBezTo>
                              <a:pt x="459" y="547"/>
                              <a:pt x="462" y="546"/>
                              <a:pt x="429" y="510"/>
                            </a:cubicBezTo>
                            <a:cubicBezTo>
                              <a:pt x="428" y="519"/>
                              <a:pt x="435" y="472"/>
                              <a:pt x="432" y="480"/>
                            </a:cubicBezTo>
                            <a:cubicBezTo>
                              <a:pt x="431" y="483"/>
                              <a:pt x="424" y="486"/>
                              <a:pt x="423" y="483"/>
                            </a:cubicBezTo>
                            <a:cubicBezTo>
                              <a:pt x="408" y="434"/>
                              <a:pt x="437" y="445"/>
                              <a:pt x="408" y="438"/>
                            </a:cubicBezTo>
                            <a:cubicBezTo>
                              <a:pt x="400" y="428"/>
                              <a:pt x="391" y="419"/>
                              <a:pt x="384" y="408"/>
                            </a:cubicBezTo>
                            <a:cubicBezTo>
                              <a:pt x="382" y="394"/>
                              <a:pt x="382" y="346"/>
                              <a:pt x="372" y="336"/>
                            </a:cubicBezTo>
                            <a:cubicBezTo>
                              <a:pt x="367" y="331"/>
                              <a:pt x="358" y="332"/>
                              <a:pt x="351" y="330"/>
                            </a:cubicBezTo>
                            <a:cubicBezTo>
                              <a:pt x="347" y="315"/>
                              <a:pt x="353" y="307"/>
                              <a:pt x="345" y="294"/>
                            </a:cubicBezTo>
                            <a:cubicBezTo>
                              <a:pt x="345" y="291"/>
                              <a:pt x="341" y="212"/>
                              <a:pt x="312" y="222"/>
                            </a:cubicBezTo>
                            <a:cubicBezTo>
                              <a:pt x="305" y="202"/>
                              <a:pt x="312" y="168"/>
                              <a:pt x="306" y="174"/>
                            </a:cubicBezTo>
                            <a:cubicBezTo>
                              <a:pt x="304" y="176"/>
                              <a:pt x="299" y="175"/>
                              <a:pt x="297" y="177"/>
                            </a:cubicBezTo>
                            <a:cubicBezTo>
                              <a:pt x="295" y="179"/>
                              <a:pt x="283" y="211"/>
                              <a:pt x="291" y="186"/>
                            </a:cubicBezTo>
                            <a:cubicBezTo>
                              <a:pt x="289" y="177"/>
                              <a:pt x="287" y="162"/>
                              <a:pt x="279" y="156"/>
                            </a:cubicBezTo>
                            <a:cubicBezTo>
                              <a:pt x="270" y="149"/>
                              <a:pt x="246" y="147"/>
                              <a:pt x="246" y="147"/>
                            </a:cubicBezTo>
                            <a:cubicBezTo>
                              <a:pt x="240" y="141"/>
                              <a:pt x="231" y="138"/>
                              <a:pt x="225" y="132"/>
                            </a:cubicBezTo>
                            <a:cubicBezTo>
                              <a:pt x="213" y="120"/>
                              <a:pt x="218" y="114"/>
                              <a:pt x="201" y="105"/>
                            </a:cubicBezTo>
                            <a:cubicBezTo>
                              <a:pt x="182" y="110"/>
                              <a:pt x="176" y="102"/>
                              <a:pt x="159" y="96"/>
                            </a:cubicBezTo>
                            <a:cubicBezTo>
                              <a:pt x="143" y="80"/>
                              <a:pt x="119" y="78"/>
                              <a:pt x="102" y="63"/>
                            </a:cubicBezTo>
                            <a:cubicBezTo>
                              <a:pt x="64" y="29"/>
                              <a:pt x="97" y="59"/>
                              <a:pt x="78" y="33"/>
                            </a:cubicBezTo>
                            <a:cubicBezTo>
                              <a:pt x="72" y="24"/>
                              <a:pt x="59" y="18"/>
                              <a:pt x="51" y="12"/>
                            </a:cubicBezTo>
                            <a:cubicBezTo>
                              <a:pt x="45" y="8"/>
                              <a:pt x="33" y="0"/>
                              <a:pt x="33" y="0"/>
                            </a:cubicBezTo>
                            <a:cubicBezTo>
                              <a:pt x="0" y="11"/>
                              <a:pt x="11" y="11"/>
                              <a:pt x="21" y="48"/>
                            </a:cubicBezTo>
                            <a:cubicBezTo>
                              <a:pt x="23" y="55"/>
                              <a:pt x="41" y="129"/>
                              <a:pt x="48" y="132"/>
                            </a:cubicBezTo>
                            <a:cubicBezTo>
                              <a:pt x="78" y="126"/>
                              <a:pt x="90" y="103"/>
                              <a:pt x="117" y="108"/>
                            </a:cubicBezTo>
                            <a:cubicBezTo>
                              <a:pt x="124" y="118"/>
                              <a:pt x="120" y="114"/>
                              <a:pt x="126" y="120"/>
                            </a:cubicBezTo>
                          </a:path>
                        </a:pathLst>
                      </a:custGeom>
                      <a:solidFill>
                        <a:srgbClr val="ECD846"/>
                      </a:solidFill>
                      <a:ln w="25400">
                        <a:solidFill>
                          <a:srgbClr val="CC99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914400">
                          <a:defRPr/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</a:endParaRPr>
                      </a:p>
                    </p:txBody>
                  </p:sp>
                  <p:grpSp>
                    <p:nvGrpSpPr>
                      <p:cNvPr id="1145" name="Group 128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31" y="885"/>
                        <a:ext cx="758" cy="2167"/>
                        <a:chOff x="2431" y="885"/>
                        <a:chExt cx="758" cy="2167"/>
                      </a:xfrm>
                    </p:grpSpPr>
                    <p:sp>
                      <p:nvSpPr>
                        <p:cNvPr id="1294" name="Oval 12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76" y="1157"/>
                          <a:ext cx="681" cy="1542"/>
                        </a:xfrm>
                        <a:prstGeom prst="ellipse">
                          <a:avLst/>
                        </a:pr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295" name="Freeform 128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895" y="2048"/>
                          <a:ext cx="294" cy="993"/>
                        </a:xfrm>
                        <a:custGeom>
                          <a:avLst/>
                          <a:gdLst>
                            <a:gd name="T0" fmla="*/ 0 w 294"/>
                            <a:gd name="T1" fmla="*/ 993 h 993"/>
                            <a:gd name="T2" fmla="*/ 15 w 294"/>
                            <a:gd name="T3" fmla="*/ 942 h 993"/>
                            <a:gd name="T4" fmla="*/ 30 w 294"/>
                            <a:gd name="T5" fmla="*/ 921 h 993"/>
                            <a:gd name="T6" fmla="*/ 51 w 294"/>
                            <a:gd name="T7" fmla="*/ 897 h 993"/>
                            <a:gd name="T8" fmla="*/ 66 w 294"/>
                            <a:gd name="T9" fmla="*/ 855 h 993"/>
                            <a:gd name="T10" fmla="*/ 78 w 294"/>
                            <a:gd name="T11" fmla="*/ 837 h 993"/>
                            <a:gd name="T12" fmla="*/ 84 w 294"/>
                            <a:gd name="T13" fmla="*/ 828 h 993"/>
                            <a:gd name="T14" fmla="*/ 108 w 294"/>
                            <a:gd name="T15" fmla="*/ 795 h 993"/>
                            <a:gd name="T16" fmla="*/ 129 w 294"/>
                            <a:gd name="T17" fmla="*/ 714 h 993"/>
                            <a:gd name="T18" fmla="*/ 147 w 294"/>
                            <a:gd name="T19" fmla="*/ 675 h 993"/>
                            <a:gd name="T20" fmla="*/ 162 w 294"/>
                            <a:gd name="T21" fmla="*/ 627 h 993"/>
                            <a:gd name="T22" fmla="*/ 204 w 294"/>
                            <a:gd name="T23" fmla="*/ 519 h 993"/>
                            <a:gd name="T24" fmla="*/ 141 w 294"/>
                            <a:gd name="T25" fmla="*/ 543 h 993"/>
                            <a:gd name="T26" fmla="*/ 99 w 294"/>
                            <a:gd name="T27" fmla="*/ 597 h 993"/>
                            <a:gd name="T28" fmla="*/ 81 w 294"/>
                            <a:gd name="T29" fmla="*/ 672 h 993"/>
                            <a:gd name="T30" fmla="*/ 69 w 294"/>
                            <a:gd name="T31" fmla="*/ 690 h 993"/>
                            <a:gd name="T32" fmla="*/ 78 w 294"/>
                            <a:gd name="T33" fmla="*/ 708 h 993"/>
                            <a:gd name="T34" fmla="*/ 45 w 294"/>
                            <a:gd name="T35" fmla="*/ 765 h 993"/>
                            <a:gd name="T36" fmla="*/ 42 w 294"/>
                            <a:gd name="T37" fmla="*/ 789 h 993"/>
                            <a:gd name="T38" fmla="*/ 39 w 294"/>
                            <a:gd name="T39" fmla="*/ 801 h 993"/>
                            <a:gd name="T40" fmla="*/ 15 w 294"/>
                            <a:gd name="T41" fmla="*/ 753 h 993"/>
                            <a:gd name="T42" fmla="*/ 51 w 294"/>
                            <a:gd name="T43" fmla="*/ 696 h 993"/>
                            <a:gd name="T44" fmla="*/ 69 w 294"/>
                            <a:gd name="T45" fmla="*/ 675 h 993"/>
                            <a:gd name="T46" fmla="*/ 114 w 294"/>
                            <a:gd name="T47" fmla="*/ 612 h 993"/>
                            <a:gd name="T48" fmla="*/ 129 w 294"/>
                            <a:gd name="T49" fmla="*/ 597 h 993"/>
                            <a:gd name="T50" fmla="*/ 141 w 294"/>
                            <a:gd name="T51" fmla="*/ 567 h 993"/>
                            <a:gd name="T52" fmla="*/ 153 w 294"/>
                            <a:gd name="T53" fmla="*/ 525 h 993"/>
                            <a:gd name="T54" fmla="*/ 168 w 294"/>
                            <a:gd name="T55" fmla="*/ 507 h 993"/>
                            <a:gd name="T56" fmla="*/ 174 w 294"/>
                            <a:gd name="T57" fmla="*/ 489 h 993"/>
                            <a:gd name="T58" fmla="*/ 180 w 294"/>
                            <a:gd name="T59" fmla="*/ 477 h 993"/>
                            <a:gd name="T60" fmla="*/ 210 w 294"/>
                            <a:gd name="T61" fmla="*/ 417 h 993"/>
                            <a:gd name="T62" fmla="*/ 225 w 294"/>
                            <a:gd name="T63" fmla="*/ 387 h 993"/>
                            <a:gd name="T64" fmla="*/ 231 w 294"/>
                            <a:gd name="T65" fmla="*/ 369 h 993"/>
                            <a:gd name="T66" fmla="*/ 234 w 294"/>
                            <a:gd name="T67" fmla="*/ 324 h 993"/>
                            <a:gd name="T68" fmla="*/ 246 w 294"/>
                            <a:gd name="T69" fmla="*/ 306 h 993"/>
                            <a:gd name="T70" fmla="*/ 252 w 294"/>
                            <a:gd name="T71" fmla="*/ 288 h 993"/>
                            <a:gd name="T72" fmla="*/ 261 w 294"/>
                            <a:gd name="T73" fmla="*/ 216 h 993"/>
                            <a:gd name="T74" fmla="*/ 279 w 294"/>
                            <a:gd name="T75" fmla="*/ 189 h 993"/>
                            <a:gd name="T76" fmla="*/ 261 w 294"/>
                            <a:gd name="T77" fmla="*/ 168 h 993"/>
                            <a:gd name="T78" fmla="*/ 282 w 294"/>
                            <a:gd name="T79" fmla="*/ 132 h 993"/>
                            <a:gd name="T80" fmla="*/ 294 w 294"/>
                            <a:gd name="T81" fmla="*/ 105 h 993"/>
                            <a:gd name="T82" fmla="*/ 279 w 294"/>
                            <a:gd name="T83" fmla="*/ 75 h 993"/>
                            <a:gd name="T84" fmla="*/ 288 w 294"/>
                            <a:gd name="T85" fmla="*/ 0 h 993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w 294"/>
                            <a:gd name="T130" fmla="*/ 0 h 993"/>
                            <a:gd name="T131" fmla="*/ 294 w 294"/>
                            <a:gd name="T132" fmla="*/ 993 h 993"/>
                          </a:gdLst>
                          <a:ahLst/>
                          <a:cxnLst>
                            <a:cxn ang="T86">
                              <a:pos x="T0" y="T1"/>
                            </a:cxn>
                            <a:cxn ang="T87">
                              <a:pos x="T2" y="T3"/>
                            </a:cxn>
                            <a:cxn ang="T88">
                              <a:pos x="T4" y="T5"/>
                            </a:cxn>
                            <a:cxn ang="T89">
                              <a:pos x="T6" y="T7"/>
                            </a:cxn>
                            <a:cxn ang="T90">
                              <a:pos x="T8" y="T9"/>
                            </a:cxn>
                            <a:cxn ang="T91">
                              <a:pos x="T10" y="T11"/>
                            </a:cxn>
                            <a:cxn ang="T92">
                              <a:pos x="T12" y="T13"/>
                            </a:cxn>
                            <a:cxn ang="T93">
                              <a:pos x="T14" y="T15"/>
                            </a:cxn>
                            <a:cxn ang="T94">
                              <a:pos x="T16" y="T17"/>
                            </a:cxn>
                            <a:cxn ang="T95">
                              <a:pos x="T18" y="T19"/>
                            </a:cxn>
                            <a:cxn ang="T96">
                              <a:pos x="T20" y="T21"/>
                            </a:cxn>
                            <a:cxn ang="T97">
                              <a:pos x="T22" y="T23"/>
                            </a:cxn>
                            <a:cxn ang="T98">
                              <a:pos x="T24" y="T25"/>
                            </a:cxn>
                            <a:cxn ang="T99">
                              <a:pos x="T26" y="T27"/>
                            </a:cxn>
                            <a:cxn ang="T100">
                              <a:pos x="T28" y="T29"/>
                            </a:cxn>
                            <a:cxn ang="T101">
                              <a:pos x="T30" y="T31"/>
                            </a:cxn>
                            <a:cxn ang="T102">
                              <a:pos x="T32" y="T33"/>
                            </a:cxn>
                            <a:cxn ang="T103">
                              <a:pos x="T34" y="T35"/>
                            </a:cxn>
                            <a:cxn ang="T104">
                              <a:pos x="T36" y="T37"/>
                            </a:cxn>
                            <a:cxn ang="T105">
                              <a:pos x="T38" y="T39"/>
                            </a:cxn>
                            <a:cxn ang="T106">
                              <a:pos x="T40" y="T41"/>
                            </a:cxn>
                            <a:cxn ang="T107">
                              <a:pos x="T42" y="T43"/>
                            </a:cxn>
                            <a:cxn ang="T108">
                              <a:pos x="T44" y="T45"/>
                            </a:cxn>
                            <a:cxn ang="T109">
                              <a:pos x="T46" y="T47"/>
                            </a:cxn>
                            <a:cxn ang="T110">
                              <a:pos x="T48" y="T49"/>
                            </a:cxn>
                            <a:cxn ang="T111">
                              <a:pos x="T50" y="T51"/>
                            </a:cxn>
                            <a:cxn ang="T112">
                              <a:pos x="T52" y="T53"/>
                            </a:cxn>
                            <a:cxn ang="T113">
                              <a:pos x="T54" y="T55"/>
                            </a:cxn>
                            <a:cxn ang="T114">
                              <a:pos x="T56" y="T57"/>
                            </a:cxn>
                            <a:cxn ang="T115">
                              <a:pos x="T58" y="T59"/>
                            </a:cxn>
                            <a:cxn ang="T116">
                              <a:pos x="T60" y="T61"/>
                            </a:cxn>
                            <a:cxn ang="T117">
                              <a:pos x="T62" y="T63"/>
                            </a:cxn>
                            <a:cxn ang="T118">
                              <a:pos x="T64" y="T65"/>
                            </a:cxn>
                            <a:cxn ang="T119">
                              <a:pos x="T66" y="T67"/>
                            </a:cxn>
                            <a:cxn ang="T120">
                              <a:pos x="T68" y="T69"/>
                            </a:cxn>
                            <a:cxn ang="T121">
                              <a:pos x="T70" y="T71"/>
                            </a:cxn>
                            <a:cxn ang="T122">
                              <a:pos x="T72" y="T73"/>
                            </a:cxn>
                            <a:cxn ang="T123">
                              <a:pos x="T74" y="T75"/>
                            </a:cxn>
                            <a:cxn ang="T124">
                              <a:pos x="T76" y="T77"/>
                            </a:cxn>
                            <a:cxn ang="T125">
                              <a:pos x="T78" y="T79"/>
                            </a:cxn>
                            <a:cxn ang="T126">
                              <a:pos x="T80" y="T81"/>
                            </a:cxn>
                            <a:cxn ang="T127">
                              <a:pos x="T82" y="T83"/>
                            </a:cxn>
                            <a:cxn ang="T128">
                              <a:pos x="T84" y="T85"/>
                            </a:cxn>
                          </a:cxnLst>
                          <a:rect l="T129" t="T130" r="T131" b="T132"/>
                          <a:pathLst>
                            <a:path w="294" h="993">
                              <a:moveTo>
                                <a:pt x="0" y="993"/>
                              </a:moveTo>
                              <a:cubicBezTo>
                                <a:pt x="5" y="973"/>
                                <a:pt x="0" y="957"/>
                                <a:pt x="15" y="942"/>
                              </a:cubicBezTo>
                              <a:cubicBezTo>
                                <a:pt x="22" y="921"/>
                                <a:pt x="15" y="926"/>
                                <a:pt x="30" y="921"/>
                              </a:cubicBezTo>
                              <a:cubicBezTo>
                                <a:pt x="34" y="908"/>
                                <a:pt x="43" y="907"/>
                                <a:pt x="51" y="897"/>
                              </a:cubicBezTo>
                              <a:cubicBezTo>
                                <a:pt x="61" y="885"/>
                                <a:pt x="62" y="869"/>
                                <a:pt x="66" y="855"/>
                              </a:cubicBezTo>
                              <a:cubicBezTo>
                                <a:pt x="68" y="848"/>
                                <a:pt x="74" y="843"/>
                                <a:pt x="78" y="837"/>
                              </a:cubicBezTo>
                              <a:cubicBezTo>
                                <a:pt x="80" y="834"/>
                                <a:pt x="84" y="828"/>
                                <a:pt x="84" y="828"/>
                              </a:cubicBezTo>
                              <a:cubicBezTo>
                                <a:pt x="88" y="811"/>
                                <a:pt x="90" y="801"/>
                                <a:pt x="108" y="795"/>
                              </a:cubicBezTo>
                              <a:cubicBezTo>
                                <a:pt x="117" y="769"/>
                                <a:pt x="122" y="741"/>
                                <a:pt x="129" y="714"/>
                              </a:cubicBezTo>
                              <a:cubicBezTo>
                                <a:pt x="134" y="696"/>
                                <a:pt x="132" y="685"/>
                                <a:pt x="147" y="675"/>
                              </a:cubicBezTo>
                              <a:cubicBezTo>
                                <a:pt x="152" y="659"/>
                                <a:pt x="158" y="643"/>
                                <a:pt x="162" y="627"/>
                              </a:cubicBezTo>
                              <a:cubicBezTo>
                                <a:pt x="164" y="594"/>
                                <a:pt x="162" y="526"/>
                                <a:pt x="204" y="519"/>
                              </a:cubicBezTo>
                              <a:cubicBezTo>
                                <a:pt x="176" y="513"/>
                                <a:pt x="163" y="528"/>
                                <a:pt x="141" y="543"/>
                              </a:cubicBezTo>
                              <a:cubicBezTo>
                                <a:pt x="128" y="562"/>
                                <a:pt x="112" y="578"/>
                                <a:pt x="99" y="597"/>
                              </a:cubicBezTo>
                              <a:cubicBezTo>
                                <a:pt x="97" y="634"/>
                                <a:pt x="96" y="645"/>
                                <a:pt x="81" y="672"/>
                              </a:cubicBezTo>
                              <a:cubicBezTo>
                                <a:pt x="77" y="678"/>
                                <a:pt x="71" y="683"/>
                                <a:pt x="69" y="690"/>
                              </a:cubicBezTo>
                              <a:cubicBezTo>
                                <a:pt x="67" y="696"/>
                                <a:pt x="78" y="708"/>
                                <a:pt x="78" y="708"/>
                              </a:cubicBezTo>
                              <a:cubicBezTo>
                                <a:pt x="75" y="732"/>
                                <a:pt x="58" y="745"/>
                                <a:pt x="45" y="765"/>
                              </a:cubicBezTo>
                              <a:cubicBezTo>
                                <a:pt x="44" y="773"/>
                                <a:pt x="43" y="781"/>
                                <a:pt x="42" y="789"/>
                              </a:cubicBezTo>
                              <a:cubicBezTo>
                                <a:pt x="41" y="793"/>
                                <a:pt x="41" y="805"/>
                                <a:pt x="39" y="801"/>
                              </a:cubicBezTo>
                              <a:cubicBezTo>
                                <a:pt x="34" y="789"/>
                                <a:pt x="18" y="766"/>
                                <a:pt x="15" y="753"/>
                              </a:cubicBezTo>
                              <a:cubicBezTo>
                                <a:pt x="17" y="731"/>
                                <a:pt x="36" y="713"/>
                                <a:pt x="51" y="696"/>
                              </a:cubicBezTo>
                              <a:cubicBezTo>
                                <a:pt x="60" y="686"/>
                                <a:pt x="63" y="687"/>
                                <a:pt x="69" y="675"/>
                              </a:cubicBezTo>
                              <a:cubicBezTo>
                                <a:pt x="80" y="653"/>
                                <a:pt x="93" y="626"/>
                                <a:pt x="114" y="612"/>
                              </a:cubicBezTo>
                              <a:cubicBezTo>
                                <a:pt x="118" y="606"/>
                                <a:pt x="125" y="603"/>
                                <a:pt x="129" y="597"/>
                              </a:cubicBezTo>
                              <a:cubicBezTo>
                                <a:pt x="135" y="589"/>
                                <a:pt x="135" y="576"/>
                                <a:pt x="141" y="567"/>
                              </a:cubicBezTo>
                              <a:cubicBezTo>
                                <a:pt x="143" y="556"/>
                                <a:pt x="145" y="533"/>
                                <a:pt x="153" y="525"/>
                              </a:cubicBezTo>
                              <a:cubicBezTo>
                                <a:pt x="159" y="519"/>
                                <a:pt x="165" y="515"/>
                                <a:pt x="168" y="507"/>
                              </a:cubicBezTo>
                              <a:cubicBezTo>
                                <a:pt x="171" y="501"/>
                                <a:pt x="171" y="495"/>
                                <a:pt x="174" y="489"/>
                              </a:cubicBezTo>
                              <a:cubicBezTo>
                                <a:pt x="176" y="485"/>
                                <a:pt x="178" y="481"/>
                                <a:pt x="180" y="477"/>
                              </a:cubicBezTo>
                              <a:cubicBezTo>
                                <a:pt x="183" y="444"/>
                                <a:pt x="199" y="449"/>
                                <a:pt x="210" y="417"/>
                              </a:cubicBezTo>
                              <a:cubicBezTo>
                                <a:pt x="216" y="419"/>
                                <a:pt x="221" y="389"/>
                                <a:pt x="225" y="387"/>
                              </a:cubicBezTo>
                              <a:cubicBezTo>
                                <a:pt x="230" y="384"/>
                                <a:pt x="231" y="369"/>
                                <a:pt x="231" y="369"/>
                              </a:cubicBezTo>
                              <a:cubicBezTo>
                                <a:pt x="232" y="354"/>
                                <a:pt x="231" y="339"/>
                                <a:pt x="234" y="324"/>
                              </a:cubicBezTo>
                              <a:cubicBezTo>
                                <a:pt x="236" y="317"/>
                                <a:pt x="244" y="313"/>
                                <a:pt x="246" y="306"/>
                              </a:cubicBezTo>
                              <a:cubicBezTo>
                                <a:pt x="248" y="300"/>
                                <a:pt x="252" y="288"/>
                                <a:pt x="252" y="288"/>
                              </a:cubicBezTo>
                              <a:cubicBezTo>
                                <a:pt x="245" y="268"/>
                                <a:pt x="250" y="235"/>
                                <a:pt x="261" y="216"/>
                              </a:cubicBezTo>
                              <a:cubicBezTo>
                                <a:pt x="266" y="207"/>
                                <a:pt x="279" y="189"/>
                                <a:pt x="279" y="189"/>
                              </a:cubicBezTo>
                              <a:cubicBezTo>
                                <a:pt x="274" y="174"/>
                                <a:pt x="266" y="183"/>
                                <a:pt x="261" y="168"/>
                              </a:cubicBezTo>
                              <a:cubicBezTo>
                                <a:pt x="265" y="152"/>
                                <a:pt x="268" y="142"/>
                                <a:pt x="282" y="132"/>
                              </a:cubicBezTo>
                              <a:cubicBezTo>
                                <a:pt x="289" y="111"/>
                                <a:pt x="284" y="119"/>
                                <a:pt x="294" y="105"/>
                              </a:cubicBezTo>
                              <a:cubicBezTo>
                                <a:pt x="282" y="97"/>
                                <a:pt x="283" y="88"/>
                                <a:pt x="279" y="75"/>
                              </a:cubicBezTo>
                              <a:cubicBezTo>
                                <a:pt x="285" y="6"/>
                                <a:pt x="278" y="30"/>
                                <a:pt x="288" y="0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1905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296" name="Freeform 128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31" y="1066"/>
                          <a:ext cx="432" cy="1986"/>
                        </a:xfrm>
                        <a:custGeom>
                          <a:avLst/>
                          <a:gdLst>
                            <a:gd name="T0" fmla="*/ 427 w 432"/>
                            <a:gd name="T1" fmla="*/ 1986 h 1986"/>
                            <a:gd name="T2" fmla="*/ 412 w 432"/>
                            <a:gd name="T3" fmla="*/ 1950 h 1986"/>
                            <a:gd name="T4" fmla="*/ 325 w 432"/>
                            <a:gd name="T5" fmla="*/ 1866 h 1986"/>
                            <a:gd name="T6" fmla="*/ 343 w 432"/>
                            <a:gd name="T7" fmla="*/ 1863 h 1986"/>
                            <a:gd name="T8" fmla="*/ 325 w 432"/>
                            <a:gd name="T9" fmla="*/ 1836 h 1986"/>
                            <a:gd name="T10" fmla="*/ 307 w 432"/>
                            <a:gd name="T11" fmla="*/ 1809 h 1986"/>
                            <a:gd name="T12" fmla="*/ 262 w 432"/>
                            <a:gd name="T13" fmla="*/ 1761 h 1986"/>
                            <a:gd name="T14" fmla="*/ 193 w 432"/>
                            <a:gd name="T15" fmla="*/ 1710 h 1986"/>
                            <a:gd name="T16" fmla="*/ 163 w 432"/>
                            <a:gd name="T17" fmla="*/ 1647 h 1986"/>
                            <a:gd name="T18" fmla="*/ 151 w 432"/>
                            <a:gd name="T19" fmla="*/ 1608 h 1986"/>
                            <a:gd name="T20" fmla="*/ 133 w 432"/>
                            <a:gd name="T21" fmla="*/ 1590 h 1986"/>
                            <a:gd name="T22" fmla="*/ 112 w 432"/>
                            <a:gd name="T23" fmla="*/ 1524 h 1986"/>
                            <a:gd name="T24" fmla="*/ 142 w 432"/>
                            <a:gd name="T25" fmla="*/ 1530 h 1986"/>
                            <a:gd name="T26" fmla="*/ 163 w 432"/>
                            <a:gd name="T27" fmla="*/ 1575 h 1986"/>
                            <a:gd name="T28" fmla="*/ 190 w 432"/>
                            <a:gd name="T29" fmla="*/ 1593 h 1986"/>
                            <a:gd name="T30" fmla="*/ 199 w 432"/>
                            <a:gd name="T31" fmla="*/ 1599 h 1986"/>
                            <a:gd name="T32" fmla="*/ 217 w 432"/>
                            <a:gd name="T33" fmla="*/ 1623 h 1986"/>
                            <a:gd name="T34" fmla="*/ 247 w 432"/>
                            <a:gd name="T35" fmla="*/ 1671 h 1986"/>
                            <a:gd name="T36" fmla="*/ 274 w 432"/>
                            <a:gd name="T37" fmla="*/ 1719 h 1986"/>
                            <a:gd name="T38" fmla="*/ 304 w 432"/>
                            <a:gd name="T39" fmla="*/ 1755 h 1986"/>
                            <a:gd name="T40" fmla="*/ 316 w 432"/>
                            <a:gd name="T41" fmla="*/ 1734 h 1986"/>
                            <a:gd name="T42" fmla="*/ 286 w 432"/>
                            <a:gd name="T43" fmla="*/ 1704 h 1986"/>
                            <a:gd name="T44" fmla="*/ 253 w 432"/>
                            <a:gd name="T45" fmla="*/ 1659 h 1986"/>
                            <a:gd name="T46" fmla="*/ 223 w 432"/>
                            <a:gd name="T47" fmla="*/ 1620 h 1986"/>
                            <a:gd name="T48" fmla="*/ 193 w 432"/>
                            <a:gd name="T49" fmla="*/ 1581 h 1986"/>
                            <a:gd name="T50" fmla="*/ 145 w 432"/>
                            <a:gd name="T51" fmla="*/ 1530 h 1986"/>
                            <a:gd name="T52" fmla="*/ 130 w 432"/>
                            <a:gd name="T53" fmla="*/ 1500 h 1986"/>
                            <a:gd name="T54" fmla="*/ 103 w 432"/>
                            <a:gd name="T55" fmla="*/ 1470 h 1986"/>
                            <a:gd name="T56" fmla="*/ 82 w 432"/>
                            <a:gd name="T57" fmla="*/ 1425 h 1986"/>
                            <a:gd name="T58" fmla="*/ 71 w 432"/>
                            <a:gd name="T59" fmla="*/ 1330 h 1986"/>
                            <a:gd name="T60" fmla="*/ 46 w 432"/>
                            <a:gd name="T61" fmla="*/ 1239 h 1986"/>
                            <a:gd name="T62" fmla="*/ 22 w 432"/>
                            <a:gd name="T63" fmla="*/ 1182 h 1986"/>
                            <a:gd name="T64" fmla="*/ 25 w 432"/>
                            <a:gd name="T65" fmla="*/ 1104 h 1986"/>
                            <a:gd name="T66" fmla="*/ 16 w 432"/>
                            <a:gd name="T67" fmla="*/ 1062 h 1986"/>
                            <a:gd name="T68" fmla="*/ 16 w 432"/>
                            <a:gd name="T69" fmla="*/ 1014 h 1986"/>
                            <a:gd name="T70" fmla="*/ 31 w 432"/>
                            <a:gd name="T71" fmla="*/ 951 h 1986"/>
                            <a:gd name="T72" fmla="*/ 1 w 432"/>
                            <a:gd name="T73" fmla="*/ 837 h 1986"/>
                            <a:gd name="T74" fmla="*/ 22 w 432"/>
                            <a:gd name="T75" fmla="*/ 777 h 1986"/>
                            <a:gd name="T76" fmla="*/ 25 w 432"/>
                            <a:gd name="T77" fmla="*/ 723 h 1986"/>
                            <a:gd name="T78" fmla="*/ 22 w 432"/>
                            <a:gd name="T79" fmla="*/ 621 h 1986"/>
                            <a:gd name="T80" fmla="*/ 40 w 432"/>
                            <a:gd name="T81" fmla="*/ 540 h 1986"/>
                            <a:gd name="T82" fmla="*/ 58 w 432"/>
                            <a:gd name="T83" fmla="*/ 447 h 1986"/>
                            <a:gd name="T84" fmla="*/ 82 w 432"/>
                            <a:gd name="T85" fmla="*/ 363 h 1986"/>
                            <a:gd name="T86" fmla="*/ 94 w 432"/>
                            <a:gd name="T87" fmla="*/ 336 h 1986"/>
                            <a:gd name="T88" fmla="*/ 97 w 432"/>
                            <a:gd name="T89" fmla="*/ 327 h 1986"/>
                            <a:gd name="T90" fmla="*/ 100 w 432"/>
                            <a:gd name="T91" fmla="*/ 291 h 1986"/>
                            <a:gd name="T92" fmla="*/ 148 w 432"/>
                            <a:gd name="T93" fmla="*/ 279 h 1986"/>
                            <a:gd name="T94" fmla="*/ 139 w 432"/>
                            <a:gd name="T95" fmla="*/ 222 h 1986"/>
                            <a:gd name="T96" fmla="*/ 136 w 432"/>
                            <a:gd name="T97" fmla="*/ 213 h 1986"/>
                            <a:gd name="T98" fmla="*/ 172 w 432"/>
                            <a:gd name="T99" fmla="*/ 195 h 1986"/>
                            <a:gd name="T100" fmla="*/ 211 w 432"/>
                            <a:gd name="T101" fmla="*/ 120 h 1986"/>
                            <a:gd name="T102" fmla="*/ 229 w 432"/>
                            <a:gd name="T103" fmla="*/ 129 h 1986"/>
                            <a:gd name="T104" fmla="*/ 235 w 432"/>
                            <a:gd name="T105" fmla="*/ 81 h 1986"/>
                            <a:gd name="T106" fmla="*/ 265 w 432"/>
                            <a:gd name="T107" fmla="*/ 0 h 1986"/>
                            <a:gd name="T108" fmla="*/ 280 w 432"/>
                            <a:gd name="T109" fmla="*/ 39 h 1986"/>
                            <a:gd name="T110" fmla="*/ 292 w 432"/>
                            <a:gd name="T111" fmla="*/ 123 h 198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60000 65536"/>
                            <a:gd name="T166" fmla="*/ 0 60000 65536"/>
                            <a:gd name="T167" fmla="*/ 0 60000 65536"/>
                            <a:gd name="T168" fmla="*/ 0 w 432"/>
                            <a:gd name="T169" fmla="*/ 0 h 1986"/>
                            <a:gd name="T170" fmla="*/ 432 w 432"/>
                            <a:gd name="T171" fmla="*/ 1986 h 1986"/>
                          </a:gdLst>
                          <a:ahLst/>
                          <a:cxnLst>
                            <a:cxn ang="T112">
                              <a:pos x="T0" y="T1"/>
                            </a:cxn>
                            <a:cxn ang="T113">
                              <a:pos x="T2" y="T3"/>
                            </a:cxn>
                            <a:cxn ang="T114">
                              <a:pos x="T4" y="T5"/>
                            </a:cxn>
                            <a:cxn ang="T115">
                              <a:pos x="T6" y="T7"/>
                            </a:cxn>
                            <a:cxn ang="T116">
                              <a:pos x="T8" y="T9"/>
                            </a:cxn>
                            <a:cxn ang="T117">
                              <a:pos x="T10" y="T11"/>
                            </a:cxn>
                            <a:cxn ang="T118">
                              <a:pos x="T12" y="T13"/>
                            </a:cxn>
                            <a:cxn ang="T119">
                              <a:pos x="T14" y="T15"/>
                            </a:cxn>
                            <a:cxn ang="T120">
                              <a:pos x="T16" y="T17"/>
                            </a:cxn>
                            <a:cxn ang="T121">
                              <a:pos x="T18" y="T19"/>
                            </a:cxn>
                            <a:cxn ang="T122">
                              <a:pos x="T20" y="T21"/>
                            </a:cxn>
                            <a:cxn ang="T123">
                              <a:pos x="T22" y="T23"/>
                            </a:cxn>
                            <a:cxn ang="T124">
                              <a:pos x="T24" y="T25"/>
                            </a:cxn>
                            <a:cxn ang="T125">
                              <a:pos x="T26" y="T27"/>
                            </a:cxn>
                            <a:cxn ang="T126">
                              <a:pos x="T28" y="T29"/>
                            </a:cxn>
                            <a:cxn ang="T127">
                              <a:pos x="T30" y="T31"/>
                            </a:cxn>
                            <a:cxn ang="T128">
                              <a:pos x="T32" y="T33"/>
                            </a:cxn>
                            <a:cxn ang="T129">
                              <a:pos x="T34" y="T35"/>
                            </a:cxn>
                            <a:cxn ang="T130">
                              <a:pos x="T36" y="T37"/>
                            </a:cxn>
                            <a:cxn ang="T131">
                              <a:pos x="T38" y="T39"/>
                            </a:cxn>
                            <a:cxn ang="T132">
                              <a:pos x="T40" y="T41"/>
                            </a:cxn>
                            <a:cxn ang="T133">
                              <a:pos x="T42" y="T43"/>
                            </a:cxn>
                            <a:cxn ang="T134">
                              <a:pos x="T44" y="T45"/>
                            </a:cxn>
                            <a:cxn ang="T135">
                              <a:pos x="T46" y="T47"/>
                            </a:cxn>
                            <a:cxn ang="T136">
                              <a:pos x="T48" y="T49"/>
                            </a:cxn>
                            <a:cxn ang="T137">
                              <a:pos x="T50" y="T51"/>
                            </a:cxn>
                            <a:cxn ang="T138">
                              <a:pos x="T52" y="T53"/>
                            </a:cxn>
                            <a:cxn ang="T139">
                              <a:pos x="T54" y="T55"/>
                            </a:cxn>
                            <a:cxn ang="T140">
                              <a:pos x="T56" y="T57"/>
                            </a:cxn>
                            <a:cxn ang="T141">
                              <a:pos x="T58" y="T59"/>
                            </a:cxn>
                            <a:cxn ang="T142">
                              <a:pos x="T60" y="T61"/>
                            </a:cxn>
                            <a:cxn ang="T143">
                              <a:pos x="T62" y="T63"/>
                            </a:cxn>
                            <a:cxn ang="T144">
                              <a:pos x="T64" y="T65"/>
                            </a:cxn>
                            <a:cxn ang="T145">
                              <a:pos x="T66" y="T67"/>
                            </a:cxn>
                            <a:cxn ang="T146">
                              <a:pos x="T68" y="T69"/>
                            </a:cxn>
                            <a:cxn ang="T147">
                              <a:pos x="T70" y="T71"/>
                            </a:cxn>
                            <a:cxn ang="T148">
                              <a:pos x="T72" y="T73"/>
                            </a:cxn>
                            <a:cxn ang="T149">
                              <a:pos x="T74" y="T75"/>
                            </a:cxn>
                            <a:cxn ang="T150">
                              <a:pos x="T76" y="T77"/>
                            </a:cxn>
                            <a:cxn ang="T151">
                              <a:pos x="T78" y="T79"/>
                            </a:cxn>
                            <a:cxn ang="T152">
                              <a:pos x="T80" y="T81"/>
                            </a:cxn>
                            <a:cxn ang="T153">
                              <a:pos x="T82" y="T83"/>
                            </a:cxn>
                            <a:cxn ang="T154">
                              <a:pos x="T84" y="T85"/>
                            </a:cxn>
                            <a:cxn ang="T155">
                              <a:pos x="T86" y="T87"/>
                            </a:cxn>
                            <a:cxn ang="T156">
                              <a:pos x="T88" y="T89"/>
                            </a:cxn>
                            <a:cxn ang="T157">
                              <a:pos x="T90" y="T91"/>
                            </a:cxn>
                            <a:cxn ang="T158">
                              <a:pos x="T92" y="T93"/>
                            </a:cxn>
                            <a:cxn ang="T159">
                              <a:pos x="T94" y="T95"/>
                            </a:cxn>
                            <a:cxn ang="T160">
                              <a:pos x="T96" y="T97"/>
                            </a:cxn>
                            <a:cxn ang="T161">
                              <a:pos x="T98" y="T99"/>
                            </a:cxn>
                            <a:cxn ang="T162">
                              <a:pos x="T100" y="T101"/>
                            </a:cxn>
                            <a:cxn ang="T163">
                              <a:pos x="T102" y="T103"/>
                            </a:cxn>
                            <a:cxn ang="T164">
                              <a:pos x="T104" y="T105"/>
                            </a:cxn>
                            <a:cxn ang="T165">
                              <a:pos x="T106" y="T107"/>
                            </a:cxn>
                            <a:cxn ang="T166">
                              <a:pos x="T108" y="T109"/>
                            </a:cxn>
                            <a:cxn ang="T167">
                              <a:pos x="T110" y="T111"/>
                            </a:cxn>
                          </a:cxnLst>
                          <a:rect l="T168" t="T169" r="T170" b="T171"/>
                          <a:pathLst>
                            <a:path w="432" h="1986">
                              <a:moveTo>
                                <a:pt x="427" y="1986"/>
                              </a:moveTo>
                              <a:cubicBezTo>
                                <a:pt x="432" y="1970"/>
                                <a:pt x="423" y="1961"/>
                                <a:pt x="412" y="1950"/>
                              </a:cubicBezTo>
                              <a:cubicBezTo>
                                <a:pt x="405" y="1899"/>
                                <a:pt x="355" y="1896"/>
                                <a:pt x="325" y="1866"/>
                              </a:cubicBezTo>
                              <a:cubicBezTo>
                                <a:pt x="331" y="1865"/>
                                <a:pt x="339" y="1867"/>
                                <a:pt x="343" y="1863"/>
                              </a:cubicBezTo>
                              <a:cubicBezTo>
                                <a:pt x="352" y="1854"/>
                                <a:pt x="328" y="1838"/>
                                <a:pt x="325" y="1836"/>
                              </a:cubicBezTo>
                              <a:cubicBezTo>
                                <a:pt x="319" y="1824"/>
                                <a:pt x="320" y="1813"/>
                                <a:pt x="307" y="1809"/>
                              </a:cubicBezTo>
                              <a:cubicBezTo>
                                <a:pt x="287" y="1789"/>
                                <a:pt x="297" y="1773"/>
                                <a:pt x="262" y="1761"/>
                              </a:cubicBezTo>
                              <a:cubicBezTo>
                                <a:pt x="234" y="1740"/>
                                <a:pt x="229" y="1716"/>
                                <a:pt x="193" y="1710"/>
                              </a:cubicBezTo>
                              <a:cubicBezTo>
                                <a:pt x="188" y="1691"/>
                                <a:pt x="174" y="1663"/>
                                <a:pt x="163" y="1647"/>
                              </a:cubicBezTo>
                              <a:cubicBezTo>
                                <a:pt x="161" y="1635"/>
                                <a:pt x="159" y="1618"/>
                                <a:pt x="151" y="1608"/>
                              </a:cubicBezTo>
                              <a:cubicBezTo>
                                <a:pt x="146" y="1601"/>
                                <a:pt x="133" y="1590"/>
                                <a:pt x="133" y="1590"/>
                              </a:cubicBezTo>
                              <a:cubicBezTo>
                                <a:pt x="138" y="1565"/>
                                <a:pt x="130" y="1542"/>
                                <a:pt x="112" y="1524"/>
                              </a:cubicBezTo>
                              <a:cubicBezTo>
                                <a:pt x="125" y="1520"/>
                                <a:pt x="131" y="1523"/>
                                <a:pt x="142" y="1530"/>
                              </a:cubicBezTo>
                              <a:cubicBezTo>
                                <a:pt x="151" y="1543"/>
                                <a:pt x="151" y="1564"/>
                                <a:pt x="163" y="1575"/>
                              </a:cubicBezTo>
                              <a:cubicBezTo>
                                <a:pt x="171" y="1582"/>
                                <a:pt x="181" y="1587"/>
                                <a:pt x="190" y="1593"/>
                              </a:cubicBezTo>
                              <a:cubicBezTo>
                                <a:pt x="193" y="1595"/>
                                <a:pt x="199" y="1599"/>
                                <a:pt x="199" y="1599"/>
                              </a:cubicBezTo>
                              <a:cubicBezTo>
                                <a:pt x="203" y="1616"/>
                                <a:pt x="209" y="1609"/>
                                <a:pt x="217" y="1623"/>
                              </a:cubicBezTo>
                              <a:cubicBezTo>
                                <a:pt x="228" y="1642"/>
                                <a:pt x="224" y="1663"/>
                                <a:pt x="247" y="1671"/>
                              </a:cubicBezTo>
                              <a:cubicBezTo>
                                <a:pt x="252" y="1687"/>
                                <a:pt x="264" y="1705"/>
                                <a:pt x="274" y="1719"/>
                              </a:cubicBezTo>
                              <a:cubicBezTo>
                                <a:pt x="279" y="1742"/>
                                <a:pt x="286" y="1743"/>
                                <a:pt x="304" y="1755"/>
                              </a:cubicBezTo>
                              <a:cubicBezTo>
                                <a:pt x="339" y="1751"/>
                                <a:pt x="334" y="1752"/>
                                <a:pt x="316" y="1734"/>
                              </a:cubicBezTo>
                              <a:cubicBezTo>
                                <a:pt x="311" y="1718"/>
                                <a:pt x="295" y="1717"/>
                                <a:pt x="286" y="1704"/>
                              </a:cubicBezTo>
                              <a:cubicBezTo>
                                <a:pt x="275" y="1689"/>
                                <a:pt x="266" y="1672"/>
                                <a:pt x="253" y="1659"/>
                              </a:cubicBezTo>
                              <a:cubicBezTo>
                                <a:pt x="250" y="1650"/>
                                <a:pt x="231" y="1625"/>
                                <a:pt x="223" y="1620"/>
                              </a:cubicBezTo>
                              <a:cubicBezTo>
                                <a:pt x="216" y="1609"/>
                                <a:pt x="205" y="1585"/>
                                <a:pt x="193" y="1581"/>
                              </a:cubicBezTo>
                              <a:cubicBezTo>
                                <a:pt x="178" y="1566"/>
                                <a:pt x="163" y="1542"/>
                                <a:pt x="145" y="1530"/>
                              </a:cubicBezTo>
                              <a:cubicBezTo>
                                <a:pt x="137" y="1507"/>
                                <a:pt x="143" y="1517"/>
                                <a:pt x="130" y="1500"/>
                              </a:cubicBezTo>
                              <a:cubicBezTo>
                                <a:pt x="126" y="1488"/>
                                <a:pt x="114" y="1477"/>
                                <a:pt x="103" y="1470"/>
                              </a:cubicBezTo>
                              <a:cubicBezTo>
                                <a:pt x="98" y="1454"/>
                                <a:pt x="87" y="1441"/>
                                <a:pt x="82" y="1425"/>
                              </a:cubicBezTo>
                              <a:cubicBezTo>
                                <a:pt x="92" y="1354"/>
                                <a:pt x="60" y="1401"/>
                                <a:pt x="71" y="1330"/>
                              </a:cubicBezTo>
                              <a:cubicBezTo>
                                <a:pt x="65" y="1299"/>
                                <a:pt x="56" y="1263"/>
                                <a:pt x="46" y="1239"/>
                              </a:cubicBezTo>
                              <a:cubicBezTo>
                                <a:pt x="43" y="1232"/>
                                <a:pt x="25" y="1204"/>
                                <a:pt x="22" y="1182"/>
                              </a:cubicBezTo>
                              <a:cubicBezTo>
                                <a:pt x="19" y="1160"/>
                                <a:pt x="26" y="1124"/>
                                <a:pt x="25" y="1104"/>
                              </a:cubicBezTo>
                              <a:cubicBezTo>
                                <a:pt x="20" y="1086"/>
                                <a:pt x="23" y="1084"/>
                                <a:pt x="16" y="1062"/>
                              </a:cubicBezTo>
                              <a:cubicBezTo>
                                <a:pt x="15" y="1059"/>
                                <a:pt x="16" y="1014"/>
                                <a:pt x="16" y="1014"/>
                              </a:cubicBezTo>
                              <a:cubicBezTo>
                                <a:pt x="23" y="986"/>
                                <a:pt x="38" y="978"/>
                                <a:pt x="31" y="951"/>
                              </a:cubicBezTo>
                              <a:cubicBezTo>
                                <a:pt x="21" y="913"/>
                                <a:pt x="11" y="875"/>
                                <a:pt x="1" y="837"/>
                              </a:cubicBezTo>
                              <a:cubicBezTo>
                                <a:pt x="0" y="808"/>
                                <a:pt x="18" y="796"/>
                                <a:pt x="22" y="777"/>
                              </a:cubicBezTo>
                              <a:cubicBezTo>
                                <a:pt x="19" y="758"/>
                                <a:pt x="20" y="742"/>
                                <a:pt x="25" y="723"/>
                              </a:cubicBezTo>
                              <a:cubicBezTo>
                                <a:pt x="24" y="689"/>
                                <a:pt x="22" y="655"/>
                                <a:pt x="22" y="621"/>
                              </a:cubicBezTo>
                              <a:cubicBezTo>
                                <a:pt x="22" y="594"/>
                                <a:pt x="34" y="566"/>
                                <a:pt x="40" y="540"/>
                              </a:cubicBezTo>
                              <a:cubicBezTo>
                                <a:pt x="48" y="509"/>
                                <a:pt x="51" y="478"/>
                                <a:pt x="58" y="447"/>
                              </a:cubicBezTo>
                              <a:cubicBezTo>
                                <a:pt x="64" y="419"/>
                                <a:pt x="73" y="391"/>
                                <a:pt x="82" y="363"/>
                              </a:cubicBezTo>
                              <a:cubicBezTo>
                                <a:pt x="85" y="354"/>
                                <a:pt x="91" y="345"/>
                                <a:pt x="94" y="336"/>
                              </a:cubicBezTo>
                              <a:cubicBezTo>
                                <a:pt x="95" y="333"/>
                                <a:pt x="97" y="327"/>
                                <a:pt x="97" y="327"/>
                              </a:cubicBezTo>
                              <a:cubicBezTo>
                                <a:pt x="98" y="315"/>
                                <a:pt x="91" y="299"/>
                                <a:pt x="100" y="291"/>
                              </a:cubicBezTo>
                              <a:cubicBezTo>
                                <a:pt x="165" y="239"/>
                                <a:pt x="137" y="313"/>
                                <a:pt x="148" y="279"/>
                              </a:cubicBezTo>
                              <a:cubicBezTo>
                                <a:pt x="151" y="258"/>
                                <a:pt x="155" y="238"/>
                                <a:pt x="139" y="222"/>
                              </a:cubicBezTo>
                              <a:cubicBezTo>
                                <a:pt x="138" y="219"/>
                                <a:pt x="135" y="216"/>
                                <a:pt x="136" y="213"/>
                              </a:cubicBezTo>
                              <a:cubicBezTo>
                                <a:pt x="139" y="206"/>
                                <a:pt x="165" y="197"/>
                                <a:pt x="172" y="195"/>
                              </a:cubicBezTo>
                              <a:cubicBezTo>
                                <a:pt x="178" y="177"/>
                                <a:pt x="194" y="126"/>
                                <a:pt x="211" y="120"/>
                              </a:cubicBezTo>
                              <a:cubicBezTo>
                                <a:pt x="217" y="122"/>
                                <a:pt x="226" y="135"/>
                                <a:pt x="229" y="129"/>
                              </a:cubicBezTo>
                              <a:cubicBezTo>
                                <a:pt x="236" y="115"/>
                                <a:pt x="230" y="96"/>
                                <a:pt x="235" y="81"/>
                              </a:cubicBezTo>
                              <a:cubicBezTo>
                                <a:pt x="243" y="54"/>
                                <a:pt x="249" y="24"/>
                                <a:pt x="265" y="0"/>
                              </a:cubicBezTo>
                              <a:cubicBezTo>
                                <a:pt x="280" y="10"/>
                                <a:pt x="278" y="19"/>
                                <a:pt x="280" y="39"/>
                              </a:cubicBezTo>
                              <a:cubicBezTo>
                                <a:pt x="283" y="66"/>
                                <a:pt x="292" y="97"/>
                                <a:pt x="292" y="123"/>
                              </a:cubicBezTo>
                            </a:path>
                          </a:pathLst>
                        </a:custGeom>
                        <a:solidFill>
                          <a:srgbClr val="ECD846"/>
                        </a:solidFill>
                        <a:ln w="25400">
                          <a:solidFill>
                            <a:srgbClr val="CC99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1297" name="AutoShape 12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9600000" flipH="1">
                          <a:off x="2726" y="885"/>
                          <a:ext cx="45" cy="181"/>
                        </a:xfrm>
                        <a:prstGeom prst="lightningBolt">
                          <a:avLst/>
                        </a:prstGeom>
                        <a:solidFill>
                          <a:srgbClr val="ECD846"/>
                        </a:solidFill>
                        <a:ln w="9525">
                          <a:solidFill>
                            <a:srgbClr val="CC99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defTabSz="914400">
                            <a:defRPr/>
                          </a:pPr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291" name="Freeform 1289"/>
                    <p:cNvSpPr>
                      <a:spLocks/>
                    </p:cNvSpPr>
                    <p:nvPr/>
                  </p:nvSpPr>
                  <p:spPr bwMode="auto">
                    <a:xfrm>
                      <a:off x="2860" y="2504"/>
                      <a:ext cx="185" cy="280"/>
                    </a:xfrm>
                    <a:custGeom>
                      <a:avLst/>
                      <a:gdLst>
                        <a:gd name="T0" fmla="*/ 180 w 185"/>
                        <a:gd name="T1" fmla="*/ 0 h 280"/>
                        <a:gd name="T2" fmla="*/ 172 w 185"/>
                        <a:gd name="T3" fmla="*/ 24 h 280"/>
                        <a:gd name="T4" fmla="*/ 148 w 185"/>
                        <a:gd name="T5" fmla="*/ 32 h 280"/>
                        <a:gd name="T6" fmla="*/ 100 w 185"/>
                        <a:gd name="T7" fmla="*/ 120 h 280"/>
                        <a:gd name="T8" fmla="*/ 44 w 185"/>
                        <a:gd name="T9" fmla="*/ 192 h 280"/>
                        <a:gd name="T10" fmla="*/ 36 w 185"/>
                        <a:gd name="T11" fmla="*/ 216 h 280"/>
                        <a:gd name="T12" fmla="*/ 12 w 185"/>
                        <a:gd name="T13" fmla="*/ 224 h 280"/>
                        <a:gd name="T14" fmla="*/ 44 w 185"/>
                        <a:gd name="T15" fmla="*/ 280 h 280"/>
                        <a:gd name="T16" fmla="*/ 108 w 185"/>
                        <a:gd name="T17" fmla="*/ 200 h 280"/>
                        <a:gd name="T18" fmla="*/ 140 w 185"/>
                        <a:gd name="T19" fmla="*/ 176 h 280"/>
                        <a:gd name="T20" fmla="*/ 164 w 185"/>
                        <a:gd name="T21" fmla="*/ 152 h 280"/>
                        <a:gd name="T22" fmla="*/ 164 w 185"/>
                        <a:gd name="T23" fmla="*/ 56 h 280"/>
                        <a:gd name="T24" fmla="*/ 164 w 185"/>
                        <a:gd name="T25" fmla="*/ 56 h 280"/>
                        <a:gd name="T26" fmla="*/ 180 w 185"/>
                        <a:gd name="T27" fmla="*/ 0 h 280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185"/>
                        <a:gd name="T43" fmla="*/ 0 h 280"/>
                        <a:gd name="T44" fmla="*/ 185 w 185"/>
                        <a:gd name="T45" fmla="*/ 280 h 280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185" h="280">
                          <a:moveTo>
                            <a:pt x="180" y="0"/>
                          </a:moveTo>
                          <a:cubicBezTo>
                            <a:pt x="177" y="8"/>
                            <a:pt x="178" y="18"/>
                            <a:pt x="172" y="24"/>
                          </a:cubicBezTo>
                          <a:cubicBezTo>
                            <a:pt x="166" y="30"/>
                            <a:pt x="153" y="25"/>
                            <a:pt x="148" y="32"/>
                          </a:cubicBezTo>
                          <a:cubicBezTo>
                            <a:pt x="112" y="82"/>
                            <a:pt x="150" y="87"/>
                            <a:pt x="100" y="120"/>
                          </a:cubicBezTo>
                          <a:cubicBezTo>
                            <a:pt x="90" y="149"/>
                            <a:pt x="44" y="192"/>
                            <a:pt x="44" y="192"/>
                          </a:cubicBezTo>
                          <a:cubicBezTo>
                            <a:pt x="41" y="200"/>
                            <a:pt x="42" y="210"/>
                            <a:pt x="36" y="216"/>
                          </a:cubicBezTo>
                          <a:cubicBezTo>
                            <a:pt x="30" y="222"/>
                            <a:pt x="15" y="216"/>
                            <a:pt x="12" y="224"/>
                          </a:cubicBezTo>
                          <a:cubicBezTo>
                            <a:pt x="0" y="259"/>
                            <a:pt x="24" y="267"/>
                            <a:pt x="44" y="280"/>
                          </a:cubicBezTo>
                          <a:cubicBezTo>
                            <a:pt x="89" y="265"/>
                            <a:pt x="93" y="245"/>
                            <a:pt x="108" y="200"/>
                          </a:cubicBezTo>
                          <a:cubicBezTo>
                            <a:pt x="112" y="187"/>
                            <a:pt x="130" y="185"/>
                            <a:pt x="140" y="176"/>
                          </a:cubicBezTo>
                          <a:cubicBezTo>
                            <a:pt x="149" y="169"/>
                            <a:pt x="156" y="160"/>
                            <a:pt x="164" y="152"/>
                          </a:cubicBezTo>
                          <a:cubicBezTo>
                            <a:pt x="185" y="88"/>
                            <a:pt x="185" y="120"/>
                            <a:pt x="164" y="56"/>
                          </a:cubicBezTo>
                          <a:cubicBezTo>
                            <a:pt x="169" y="37"/>
                            <a:pt x="175" y="19"/>
                            <a:pt x="180" y="0"/>
                          </a:cubicBezTo>
                          <a:close/>
                        </a:path>
                      </a:pathLst>
                    </a:custGeom>
                    <a:solidFill>
                      <a:srgbClr val="ECD846"/>
                    </a:solidFill>
                    <a:ln w="9525">
                      <a:solidFill>
                        <a:srgbClr val="CC99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914400">
                        <a:defRPr/>
                      </a:pPr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sp>
                <p:nvSpPr>
                  <p:cNvPr id="1289" name="Freeform 1288"/>
                  <p:cNvSpPr/>
                  <p:nvPr/>
                </p:nvSpPr>
                <p:spPr>
                  <a:xfrm>
                    <a:off x="3622876" y="1608881"/>
                    <a:ext cx="476041" cy="544010"/>
                  </a:xfrm>
                  <a:custGeom>
                    <a:avLst/>
                    <a:gdLst>
                      <a:gd name="connsiteX0" fmla="*/ 335666 w 476041"/>
                      <a:gd name="connsiteY0" fmla="*/ 416689 h 544010"/>
                      <a:gd name="connsiteX1" fmla="*/ 335666 w 476041"/>
                      <a:gd name="connsiteY1" fmla="*/ 416689 h 544010"/>
                      <a:gd name="connsiteX2" fmla="*/ 416689 w 476041"/>
                      <a:gd name="connsiteY2" fmla="*/ 532435 h 544010"/>
                      <a:gd name="connsiteX3" fmla="*/ 451413 w 476041"/>
                      <a:gd name="connsiteY3" fmla="*/ 544010 h 544010"/>
                      <a:gd name="connsiteX4" fmla="*/ 451413 w 476041"/>
                      <a:gd name="connsiteY4" fmla="*/ 370390 h 544010"/>
                      <a:gd name="connsiteX5" fmla="*/ 428263 w 476041"/>
                      <a:gd name="connsiteY5" fmla="*/ 347241 h 544010"/>
                      <a:gd name="connsiteX6" fmla="*/ 393539 w 476041"/>
                      <a:gd name="connsiteY6" fmla="*/ 335666 h 544010"/>
                      <a:gd name="connsiteX7" fmla="*/ 347240 w 476041"/>
                      <a:gd name="connsiteY7" fmla="*/ 289367 h 544010"/>
                      <a:gd name="connsiteX8" fmla="*/ 289367 w 476041"/>
                      <a:gd name="connsiteY8" fmla="*/ 243068 h 544010"/>
                      <a:gd name="connsiteX9" fmla="*/ 266218 w 476041"/>
                      <a:gd name="connsiteY9" fmla="*/ 208344 h 544010"/>
                      <a:gd name="connsiteX10" fmla="*/ 208344 w 476041"/>
                      <a:gd name="connsiteY10" fmla="*/ 162046 h 544010"/>
                      <a:gd name="connsiteX11" fmla="*/ 138896 w 476041"/>
                      <a:gd name="connsiteY11" fmla="*/ 115747 h 544010"/>
                      <a:gd name="connsiteX12" fmla="*/ 115747 w 476041"/>
                      <a:gd name="connsiteY12" fmla="*/ 81023 h 544010"/>
                      <a:gd name="connsiteX13" fmla="*/ 81023 w 476041"/>
                      <a:gd name="connsiteY13" fmla="*/ 69448 h 544010"/>
                      <a:gd name="connsiteX14" fmla="*/ 69448 w 476041"/>
                      <a:gd name="connsiteY14" fmla="*/ 34724 h 544010"/>
                      <a:gd name="connsiteX15" fmla="*/ 34724 w 476041"/>
                      <a:gd name="connsiteY15" fmla="*/ 23149 h 544010"/>
                      <a:gd name="connsiteX16" fmla="*/ 0 w 476041"/>
                      <a:gd name="connsiteY16" fmla="*/ 0 h 544010"/>
                      <a:gd name="connsiteX17" fmla="*/ 11575 w 476041"/>
                      <a:gd name="connsiteY17" fmla="*/ 92597 h 544010"/>
                      <a:gd name="connsiteX18" fmla="*/ 34724 w 476041"/>
                      <a:gd name="connsiteY18" fmla="*/ 115747 h 544010"/>
                      <a:gd name="connsiteX19" fmla="*/ 57873 w 476041"/>
                      <a:gd name="connsiteY19" fmla="*/ 196770 h 544010"/>
                      <a:gd name="connsiteX20" fmla="*/ 81023 w 476041"/>
                      <a:gd name="connsiteY20" fmla="*/ 231494 h 544010"/>
                      <a:gd name="connsiteX21" fmla="*/ 115747 w 476041"/>
                      <a:gd name="connsiteY21" fmla="*/ 300942 h 544010"/>
                      <a:gd name="connsiteX22" fmla="*/ 185195 w 476041"/>
                      <a:gd name="connsiteY22" fmla="*/ 324091 h 544010"/>
                      <a:gd name="connsiteX23" fmla="*/ 254643 w 476041"/>
                      <a:gd name="connsiteY23" fmla="*/ 358815 h 544010"/>
                      <a:gd name="connsiteX24" fmla="*/ 289367 w 476041"/>
                      <a:gd name="connsiteY24" fmla="*/ 370390 h 544010"/>
                      <a:gd name="connsiteX25" fmla="*/ 324091 w 476041"/>
                      <a:gd name="connsiteY25" fmla="*/ 393539 h 544010"/>
                      <a:gd name="connsiteX26" fmla="*/ 335666 w 476041"/>
                      <a:gd name="connsiteY26" fmla="*/ 416689 h 544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476041" h="544010">
                        <a:moveTo>
                          <a:pt x="335666" y="416689"/>
                        </a:moveTo>
                        <a:lnTo>
                          <a:pt x="335666" y="416689"/>
                        </a:lnTo>
                        <a:cubicBezTo>
                          <a:pt x="370702" y="486759"/>
                          <a:pt x="360300" y="504240"/>
                          <a:pt x="416689" y="532435"/>
                        </a:cubicBezTo>
                        <a:cubicBezTo>
                          <a:pt x="427602" y="537891"/>
                          <a:pt x="439838" y="540152"/>
                          <a:pt x="451413" y="544010"/>
                        </a:cubicBezTo>
                        <a:cubicBezTo>
                          <a:pt x="474516" y="474697"/>
                          <a:pt x="476041" y="485320"/>
                          <a:pt x="451413" y="370390"/>
                        </a:cubicBezTo>
                        <a:cubicBezTo>
                          <a:pt x="449126" y="359719"/>
                          <a:pt x="437621" y="352856"/>
                          <a:pt x="428263" y="347241"/>
                        </a:cubicBezTo>
                        <a:cubicBezTo>
                          <a:pt x="417801" y="340964"/>
                          <a:pt x="405114" y="339524"/>
                          <a:pt x="393539" y="335666"/>
                        </a:cubicBezTo>
                        <a:cubicBezTo>
                          <a:pt x="378106" y="320233"/>
                          <a:pt x="365400" y="301474"/>
                          <a:pt x="347240" y="289367"/>
                        </a:cubicBezTo>
                        <a:cubicBezTo>
                          <a:pt x="321454" y="272177"/>
                          <a:pt x="308217" y="266632"/>
                          <a:pt x="289367" y="243068"/>
                        </a:cubicBezTo>
                        <a:cubicBezTo>
                          <a:pt x="280677" y="232205"/>
                          <a:pt x="274908" y="219207"/>
                          <a:pt x="266218" y="208344"/>
                        </a:cubicBezTo>
                        <a:cubicBezTo>
                          <a:pt x="241377" y="177293"/>
                          <a:pt x="241765" y="188783"/>
                          <a:pt x="208344" y="162046"/>
                        </a:cubicBezTo>
                        <a:cubicBezTo>
                          <a:pt x="149426" y="114911"/>
                          <a:pt x="232221" y="162408"/>
                          <a:pt x="138896" y="115747"/>
                        </a:cubicBezTo>
                        <a:cubicBezTo>
                          <a:pt x="131180" y="104172"/>
                          <a:pt x="126610" y="89713"/>
                          <a:pt x="115747" y="81023"/>
                        </a:cubicBezTo>
                        <a:cubicBezTo>
                          <a:pt x="106220" y="73401"/>
                          <a:pt x="89650" y="78075"/>
                          <a:pt x="81023" y="69448"/>
                        </a:cubicBezTo>
                        <a:cubicBezTo>
                          <a:pt x="72396" y="60821"/>
                          <a:pt x="78075" y="43351"/>
                          <a:pt x="69448" y="34724"/>
                        </a:cubicBezTo>
                        <a:cubicBezTo>
                          <a:pt x="60821" y="26097"/>
                          <a:pt x="45637" y="28605"/>
                          <a:pt x="34724" y="23149"/>
                        </a:cubicBezTo>
                        <a:cubicBezTo>
                          <a:pt x="22282" y="16928"/>
                          <a:pt x="11575" y="7716"/>
                          <a:pt x="0" y="0"/>
                        </a:cubicBezTo>
                        <a:cubicBezTo>
                          <a:pt x="3858" y="30866"/>
                          <a:pt x="2637" y="62803"/>
                          <a:pt x="11575" y="92597"/>
                        </a:cubicBezTo>
                        <a:cubicBezTo>
                          <a:pt x="14711" y="103050"/>
                          <a:pt x="29109" y="106389"/>
                          <a:pt x="34724" y="115747"/>
                        </a:cubicBezTo>
                        <a:cubicBezTo>
                          <a:pt x="45991" y="134525"/>
                          <a:pt x="50301" y="179102"/>
                          <a:pt x="57873" y="196770"/>
                        </a:cubicBezTo>
                        <a:cubicBezTo>
                          <a:pt x="63353" y="209556"/>
                          <a:pt x="73306" y="219919"/>
                          <a:pt x="81023" y="231494"/>
                        </a:cubicBezTo>
                        <a:cubicBezTo>
                          <a:pt x="87330" y="250416"/>
                          <a:pt x="96850" y="289132"/>
                          <a:pt x="115747" y="300942"/>
                        </a:cubicBezTo>
                        <a:cubicBezTo>
                          <a:pt x="136440" y="313875"/>
                          <a:pt x="162046" y="316375"/>
                          <a:pt x="185195" y="324091"/>
                        </a:cubicBezTo>
                        <a:cubicBezTo>
                          <a:pt x="272470" y="353183"/>
                          <a:pt x="164897" y="313942"/>
                          <a:pt x="254643" y="358815"/>
                        </a:cubicBezTo>
                        <a:cubicBezTo>
                          <a:pt x="265556" y="364271"/>
                          <a:pt x="278454" y="364934"/>
                          <a:pt x="289367" y="370390"/>
                        </a:cubicBezTo>
                        <a:cubicBezTo>
                          <a:pt x="301809" y="376611"/>
                          <a:pt x="313228" y="384849"/>
                          <a:pt x="324091" y="393539"/>
                        </a:cubicBezTo>
                        <a:cubicBezTo>
                          <a:pt x="356438" y="419417"/>
                          <a:pt x="333737" y="412831"/>
                          <a:pt x="335666" y="416689"/>
                        </a:cubicBezTo>
                        <a:close/>
                      </a:path>
                    </a:pathLst>
                  </a:custGeom>
                  <a:solidFill>
                    <a:srgbClr val="ECD846"/>
                  </a:solidFill>
                  <a:ln>
                    <a:solidFill>
                      <a:srgbClr val="CC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</p:grpSp>
        </p:grpSp>
      </p:grpSp>
      <p:sp>
        <p:nvSpPr>
          <p:cNvPr id="1576" name="Rectangle 1575"/>
          <p:cNvSpPr/>
          <p:nvPr/>
        </p:nvSpPr>
        <p:spPr>
          <a:xfrm>
            <a:off x="179512" y="476672"/>
            <a:ext cx="936104" cy="4464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00" name="Title 1"/>
          <p:cNvSpPr txBox="1">
            <a:spLocks/>
          </p:cNvSpPr>
          <p:nvPr/>
        </p:nvSpPr>
        <p:spPr>
          <a:xfrm>
            <a:off x="323528" y="-710910"/>
            <a:ext cx="8045807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smtClean="0"/>
              <a:t>A seed </a:t>
            </a:r>
            <a:r>
              <a:rPr lang="da-DK" sz="3600" dirty="0" err="1" smtClean="0"/>
              <a:t>lot</a:t>
            </a:r>
            <a:r>
              <a:rPr lang="da-DK" sz="3600" dirty="0" smtClean="0"/>
              <a:t> is a population of </a:t>
            </a:r>
            <a:r>
              <a:rPr lang="da-DK" sz="3600" dirty="0" err="1" smtClean="0"/>
              <a:t>seeds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89307599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358 0.26226 L 8.05556E-6 7.88159E-6 " pathEditMode="relative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021 0.10477 L 8.05556E-6 -2.11841E-6 " pathEditMode="relative" ptsTypes="AA">
                                      <p:cBhvr>
                                        <p:cTn id="8" dur="2000" fill="hold"/>
                                        <p:tgtEl>
                                          <p:spTgt spid="1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73 0.24144 L 8.05556E-6 -8.51064E-7 " pathEditMode="relative" ptsTypes="AA">
                                      <p:cBhvr>
                                        <p:cTn id="10" dur="2000" fill="hold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358 0.02081 L 8.05556E-6 8.51064E-7 " pathEditMode="relative" ptsTypes="AA">
                                      <p:cBhvr>
                                        <p:cTn id="12" dur="2000" fill="hold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021 0.02105 L 8.05556E-6 2.11841E-6 " pathEditMode="relative" ptsTypes="AA">
                                      <p:cBhvr>
                                        <p:cTn id="14" dur="2000" fill="hold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99 0.03146 L 8.05556E-6 -2.11841E-6 " pathEditMode="relative" ptsTypes="AA">
                                      <p:cBhvr>
                                        <p:cTn id="16" dur="2000" fill="hold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796 -0.01064 L 8.05556E-6 -2.11841E-6 " pathEditMode="relative" ptsTypes="AA">
                                      <p:cBhvr>
                                        <p:cTn id="18" dur="2000" fill="hold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021 -0.04186 L 8.05556E-6 -8.51064E-7 " pathEditMode="relative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99 -0.04185 L 8.05556E-6 -8.51064E-7 " pathEditMode="relative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962 -0.09436 L 8.05556E-6 2.11841E-6 " pathEditMode="relative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715" y="-317153"/>
            <a:ext cx="6372000" cy="909883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23528" y="-673572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smtClean="0"/>
              <a:t>CGIAR </a:t>
            </a:r>
            <a:r>
              <a:rPr lang="da-DK" sz="3600" dirty="0" err="1" smtClean="0"/>
              <a:t>monitoring</a:t>
            </a:r>
            <a:r>
              <a:rPr lang="da-DK" sz="3600" dirty="0" smtClean="0"/>
              <a:t> data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6380891" y="6443979"/>
            <a:ext cx="2756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Hay </a:t>
            </a:r>
            <a:r>
              <a:rPr lang="da-DK" i="1" dirty="0" smtClean="0"/>
              <a:t>et al. </a:t>
            </a:r>
            <a:r>
              <a:rPr lang="da-DK" dirty="0" smtClean="0"/>
              <a:t>(</a:t>
            </a:r>
            <a:r>
              <a:rPr lang="da-DK" i="1" dirty="0" smtClean="0"/>
              <a:t>in </a:t>
            </a:r>
            <a:r>
              <a:rPr lang="da-DK" i="1" dirty="0" err="1" smtClean="0"/>
              <a:t>preparation</a:t>
            </a:r>
            <a:r>
              <a:rPr lang="da-DK" dirty="0" smtClean="0"/>
              <a:t>).</a:t>
            </a:r>
            <a:r>
              <a:rPr lang="da-DK" i="1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852957"/>
            <a:ext cx="8677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2000" dirty="0" smtClean="0"/>
              <a:t>High </a:t>
            </a:r>
            <a:r>
              <a:rPr lang="da-DK" sz="2000" dirty="0" err="1" smtClean="0"/>
              <a:t>viability</a:t>
            </a:r>
            <a:r>
              <a:rPr lang="da-DK" sz="2000" dirty="0" smtClean="0"/>
              <a:t> has </a:t>
            </a:r>
            <a:r>
              <a:rPr lang="da-DK" sz="2000" dirty="0" err="1" smtClean="0"/>
              <a:t>been</a:t>
            </a:r>
            <a:r>
              <a:rPr lang="da-DK" sz="2000" dirty="0" smtClean="0"/>
              <a:t> </a:t>
            </a:r>
            <a:r>
              <a:rPr lang="da-DK" sz="2000" dirty="0" err="1" smtClean="0"/>
              <a:t>maintained</a:t>
            </a:r>
            <a:r>
              <a:rPr lang="da-DK" sz="2000" dirty="0" smtClean="0"/>
              <a:t> for </a:t>
            </a:r>
            <a:r>
              <a:rPr lang="da-DK" sz="2000" dirty="0" err="1" smtClean="0"/>
              <a:t>many</a:t>
            </a:r>
            <a:r>
              <a:rPr lang="da-DK" sz="2000" dirty="0" smtClean="0"/>
              <a:t> </a:t>
            </a:r>
            <a:r>
              <a:rPr lang="da-DK" sz="2000" dirty="0" smtClean="0"/>
              <a:t>seed </a:t>
            </a:r>
            <a:r>
              <a:rPr lang="da-DK" sz="2000" dirty="0" err="1" smtClean="0"/>
              <a:t>lots</a:t>
            </a:r>
            <a:r>
              <a:rPr lang="da-DK" sz="2000" dirty="0" smtClean="0"/>
              <a:t> over 30-35 </a:t>
            </a:r>
            <a:r>
              <a:rPr lang="da-DK" sz="2000" dirty="0" err="1" smtClean="0"/>
              <a:t>years</a:t>
            </a:r>
            <a:r>
              <a:rPr lang="da-DK" sz="2000" dirty="0"/>
              <a:t> </a:t>
            </a:r>
            <a:r>
              <a:rPr lang="da-DK" sz="2000" dirty="0" smtClean="0"/>
              <a:t>in medium- and long-term </a:t>
            </a:r>
            <a:r>
              <a:rPr lang="da-DK" sz="2000" dirty="0" err="1" smtClean="0"/>
              <a:t>storage</a:t>
            </a:r>
            <a:r>
              <a:rPr lang="da-DK" sz="20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2000" dirty="0" err="1" smtClean="0"/>
              <a:t>Results</a:t>
            </a:r>
            <a:r>
              <a:rPr lang="da-DK" sz="2000" dirty="0" smtClean="0"/>
              <a:t> </a:t>
            </a:r>
            <a:r>
              <a:rPr lang="da-DK" sz="2000" dirty="0" err="1" smtClean="0"/>
              <a:t>are</a:t>
            </a:r>
            <a:r>
              <a:rPr lang="da-DK" sz="2000" dirty="0" smtClean="0"/>
              <a:t> </a:t>
            </a:r>
            <a:r>
              <a:rPr lang="da-DK" sz="2000" dirty="0" err="1" smtClean="0"/>
              <a:t>favourable</a:t>
            </a:r>
            <a:r>
              <a:rPr lang="da-DK" sz="2000" dirty="0" smtClean="0"/>
              <a:t> </a:t>
            </a:r>
            <a:r>
              <a:rPr lang="da-DK" sz="2000" dirty="0" err="1" smtClean="0"/>
              <a:t>compared</a:t>
            </a:r>
            <a:r>
              <a:rPr lang="da-DK" sz="2000" dirty="0" smtClean="0"/>
              <a:t> with </a:t>
            </a:r>
            <a:r>
              <a:rPr lang="da-DK" sz="2000" dirty="0" err="1" smtClean="0"/>
              <a:t>other</a:t>
            </a:r>
            <a:r>
              <a:rPr lang="da-DK" sz="2000" dirty="0" smtClean="0"/>
              <a:t> studies (Walters </a:t>
            </a:r>
            <a:r>
              <a:rPr lang="da-DK" sz="2000" i="1" dirty="0" smtClean="0"/>
              <a:t>et al</a:t>
            </a:r>
            <a:r>
              <a:rPr lang="da-DK" sz="2000" dirty="0" smtClean="0"/>
              <a:t>., 2005). </a:t>
            </a:r>
            <a:endParaRPr lang="en-US" sz="2000" dirty="0"/>
          </a:p>
        </p:txBody>
      </p:sp>
      <p:sp>
        <p:nvSpPr>
          <p:cNvPr id="7" name="Up Arrow Callout 6"/>
          <p:cNvSpPr/>
          <p:nvPr/>
        </p:nvSpPr>
        <p:spPr>
          <a:xfrm>
            <a:off x="1965960" y="2474156"/>
            <a:ext cx="576000" cy="504000"/>
          </a:xfrm>
          <a:prstGeom prst="upArrowCallou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 smtClean="0"/>
              <a:t>Mean initial</a:t>
            </a:r>
            <a:endParaRPr lang="en-US" sz="1200" dirty="0"/>
          </a:p>
        </p:txBody>
      </p:sp>
      <p:sp>
        <p:nvSpPr>
          <p:cNvPr id="10" name="Up Arrow Callout 9"/>
          <p:cNvSpPr/>
          <p:nvPr/>
        </p:nvSpPr>
        <p:spPr>
          <a:xfrm>
            <a:off x="3404235" y="2984696"/>
            <a:ext cx="432000" cy="396000"/>
          </a:xfrm>
          <a:prstGeom prst="upArrowCallou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i="1" dirty="0" smtClean="0"/>
              <a:t>p</a:t>
            </a:r>
            <a:r>
              <a:rPr lang="da-DK" sz="1200" baseline="-25000" dirty="0" smtClean="0"/>
              <a:t>50</a:t>
            </a:r>
            <a:endParaRPr lang="en-US" sz="1200" i="1" dirty="0"/>
          </a:p>
        </p:txBody>
      </p:sp>
      <p:sp>
        <p:nvSpPr>
          <p:cNvPr id="8" name="Down Arrow Callout 7"/>
          <p:cNvSpPr/>
          <p:nvPr/>
        </p:nvSpPr>
        <p:spPr>
          <a:xfrm>
            <a:off x="3606878" y="2382184"/>
            <a:ext cx="576000" cy="504000"/>
          </a:xfrm>
          <a:prstGeom prst="downArrowCallout">
            <a:avLst/>
          </a:prstGeom>
          <a:solidFill>
            <a:srgbClr val="FF66CC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 smtClean="0"/>
              <a:t>Mean final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633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-338202"/>
            <a:ext cx="6120000" cy="87652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t="5114" r="43090" b="17991"/>
          <a:stretch/>
        </p:blipFill>
        <p:spPr>
          <a:xfrm>
            <a:off x="5213421" y="777185"/>
            <a:ext cx="2772000" cy="586437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23528" y="-673572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smtClean="0"/>
              <a:t>CGIAR </a:t>
            </a:r>
            <a:r>
              <a:rPr lang="da-DK" sz="3600" dirty="0" err="1" smtClean="0"/>
              <a:t>viability</a:t>
            </a:r>
            <a:r>
              <a:rPr lang="da-DK" sz="3600" dirty="0" smtClean="0"/>
              <a:t> </a:t>
            </a:r>
            <a:r>
              <a:rPr lang="da-DK" sz="3600" dirty="0" err="1" smtClean="0"/>
              <a:t>monitoring</a:t>
            </a:r>
            <a:r>
              <a:rPr lang="da-DK" sz="3600" dirty="0" smtClean="0"/>
              <a:t> data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802853"/>
            <a:ext cx="8677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2400" dirty="0" err="1" smtClean="0"/>
              <a:t>Some</a:t>
            </a:r>
            <a:r>
              <a:rPr lang="da-DK" sz="2400" dirty="0" smtClean="0"/>
              <a:t> problem genera / species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86414" y="6320337"/>
            <a:ext cx="187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Data from ICRISAT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71986" y="6521216"/>
            <a:ext cx="207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Data from CIAT (LTS)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79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3528" y="-673572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smtClean="0"/>
              <a:t>CGIAR </a:t>
            </a:r>
            <a:r>
              <a:rPr lang="da-DK" sz="3600" dirty="0" err="1" smtClean="0"/>
              <a:t>monitoring</a:t>
            </a:r>
            <a:r>
              <a:rPr lang="da-DK" sz="3600" dirty="0" smtClean="0"/>
              <a:t> data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62568" y="925494"/>
            <a:ext cx="88204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2000" dirty="0" smtClean="0"/>
              <a:t>Genebank </a:t>
            </a:r>
            <a:r>
              <a:rPr lang="da-DK" sz="2000" dirty="0" err="1" smtClean="0"/>
              <a:t>conditions</a:t>
            </a:r>
            <a:r>
              <a:rPr lang="da-DK" sz="2000" dirty="0" smtClean="0"/>
              <a:t> </a:t>
            </a:r>
            <a:r>
              <a:rPr lang="da-DK" sz="2000" dirty="0" err="1" smtClean="0"/>
              <a:t>maintain</a:t>
            </a:r>
            <a:r>
              <a:rPr lang="da-DK" sz="2000" dirty="0" smtClean="0"/>
              <a:t> </a:t>
            </a:r>
            <a:r>
              <a:rPr lang="da-DK" sz="2000" dirty="0" err="1" smtClean="0"/>
              <a:t>viability</a:t>
            </a:r>
            <a:r>
              <a:rPr lang="da-DK" sz="2000" dirty="0" smtClean="0"/>
              <a:t> </a:t>
            </a:r>
            <a:r>
              <a:rPr lang="da-DK" sz="2000" dirty="0" err="1" smtClean="0"/>
              <a:t>well</a:t>
            </a:r>
            <a:r>
              <a:rPr lang="da-DK" sz="2000" dirty="0" smtClean="0"/>
              <a:t> (</a:t>
            </a:r>
            <a:r>
              <a:rPr lang="da-DK" sz="2000" dirty="0" err="1" smtClean="0"/>
              <a:t>enough</a:t>
            </a:r>
            <a:r>
              <a:rPr lang="da-DK" sz="2000" dirty="0" smtClean="0"/>
              <a:t>) for most </a:t>
            </a:r>
            <a:r>
              <a:rPr lang="da-DK" sz="2000" dirty="0" err="1" smtClean="0"/>
              <a:t>crop</a:t>
            </a:r>
            <a:r>
              <a:rPr lang="da-DK" sz="2000" dirty="0" smtClean="0"/>
              <a:t> species.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a-DK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2000" dirty="0" smtClean="0"/>
              <a:t>Given </a:t>
            </a:r>
            <a:r>
              <a:rPr lang="da-DK" sz="2000" dirty="0" err="1" smtClean="0"/>
              <a:t>predicted</a:t>
            </a:r>
            <a:r>
              <a:rPr lang="da-DK" sz="2000" dirty="0" smtClean="0"/>
              <a:t> and </a:t>
            </a:r>
            <a:r>
              <a:rPr lang="da-DK" sz="2000" dirty="0" err="1" smtClean="0"/>
              <a:t>achieved</a:t>
            </a:r>
            <a:r>
              <a:rPr lang="da-DK" sz="2000" dirty="0" smtClean="0"/>
              <a:t> </a:t>
            </a:r>
            <a:r>
              <a:rPr lang="da-DK" sz="2000" dirty="0" err="1" smtClean="0"/>
              <a:t>longevity</a:t>
            </a:r>
            <a:r>
              <a:rPr lang="da-DK" sz="2000" dirty="0" smtClean="0"/>
              <a:t> of </a:t>
            </a:r>
            <a:r>
              <a:rPr lang="da-DK" sz="2000" dirty="0" err="1" smtClean="0"/>
              <a:t>seeds</a:t>
            </a:r>
            <a:r>
              <a:rPr lang="da-DK" sz="2000" dirty="0"/>
              <a:t> </a:t>
            </a:r>
            <a:r>
              <a:rPr lang="da-DK" sz="2000" dirty="0" smtClean="0"/>
              <a:t>of the </a:t>
            </a:r>
            <a:r>
              <a:rPr lang="da-DK" sz="2000" dirty="0" err="1" smtClean="0"/>
              <a:t>various</a:t>
            </a:r>
            <a:r>
              <a:rPr lang="da-DK" sz="2000" dirty="0" smtClean="0"/>
              <a:t> </a:t>
            </a:r>
            <a:r>
              <a:rPr lang="da-DK" sz="2000" dirty="0" err="1" smtClean="0"/>
              <a:t>crop</a:t>
            </a:r>
            <a:r>
              <a:rPr lang="da-DK" sz="2000" dirty="0" smtClean="0"/>
              <a:t> species, regeneration is </a:t>
            </a:r>
            <a:r>
              <a:rPr lang="da-DK" sz="2000" dirty="0" err="1" smtClean="0"/>
              <a:t>primarily</a:t>
            </a:r>
            <a:r>
              <a:rPr lang="da-DK" sz="2000" dirty="0" smtClean="0"/>
              <a:t> due to </a:t>
            </a:r>
            <a:r>
              <a:rPr lang="da-DK" sz="2000" dirty="0" err="1" smtClean="0"/>
              <a:t>low</a:t>
            </a:r>
            <a:r>
              <a:rPr lang="da-DK" sz="2000" dirty="0" smtClean="0"/>
              <a:t> seed </a:t>
            </a:r>
            <a:r>
              <a:rPr lang="da-DK" sz="2000" dirty="0" err="1" smtClean="0"/>
              <a:t>number</a:t>
            </a:r>
            <a:r>
              <a:rPr lang="da-DK" sz="2000" dirty="0" smtClean="0"/>
              <a:t> (</a:t>
            </a:r>
            <a:r>
              <a:rPr lang="da-DK" sz="2000" dirty="0" err="1" smtClean="0"/>
              <a:t>often</a:t>
            </a:r>
            <a:r>
              <a:rPr lang="da-DK" sz="2000" dirty="0" smtClean="0"/>
              <a:t> at </a:t>
            </a:r>
            <a:r>
              <a:rPr lang="da-DK" sz="2000" dirty="0" err="1" smtClean="0"/>
              <a:t>harvest</a:t>
            </a:r>
            <a:r>
              <a:rPr lang="da-DK" sz="2000" dirty="0" smtClean="0"/>
              <a:t>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a-DK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2000" dirty="0" err="1"/>
              <a:t>Need</a:t>
            </a:r>
            <a:r>
              <a:rPr lang="da-DK" sz="2000" dirty="0"/>
              <a:t> to </a:t>
            </a:r>
            <a:r>
              <a:rPr lang="da-DK" sz="2000" dirty="0" err="1"/>
              <a:t>optimize</a:t>
            </a:r>
            <a:r>
              <a:rPr lang="da-DK" sz="2000" dirty="0"/>
              <a:t> </a:t>
            </a:r>
            <a:r>
              <a:rPr lang="da-DK" sz="2000" dirty="0" err="1"/>
              <a:t>quantity</a:t>
            </a:r>
            <a:r>
              <a:rPr lang="da-DK" sz="2000" dirty="0"/>
              <a:t> of </a:t>
            </a:r>
            <a:r>
              <a:rPr lang="da-DK" sz="2000" dirty="0" err="1"/>
              <a:t>seeds</a:t>
            </a:r>
            <a:r>
              <a:rPr lang="da-DK" sz="2000" dirty="0"/>
              <a:t> </a:t>
            </a:r>
            <a:r>
              <a:rPr lang="da-DK" sz="2000" dirty="0" err="1"/>
              <a:t>produced</a:t>
            </a:r>
            <a:r>
              <a:rPr lang="da-DK" sz="2000" dirty="0"/>
              <a:t> and </a:t>
            </a:r>
            <a:r>
              <a:rPr lang="da-DK" sz="2000" dirty="0" err="1"/>
              <a:t>placed</a:t>
            </a:r>
            <a:r>
              <a:rPr lang="da-DK" sz="2000" dirty="0"/>
              <a:t> </a:t>
            </a:r>
            <a:r>
              <a:rPr lang="da-DK" sz="2000" dirty="0" err="1"/>
              <a:t>into</a:t>
            </a:r>
            <a:r>
              <a:rPr lang="da-DK" sz="2000" dirty="0"/>
              <a:t> </a:t>
            </a:r>
            <a:r>
              <a:rPr lang="da-DK" sz="2000" dirty="0" err="1"/>
              <a:t>storage</a:t>
            </a:r>
            <a:r>
              <a:rPr lang="da-DK" sz="2000" dirty="0"/>
              <a:t> to </a:t>
            </a:r>
            <a:r>
              <a:rPr lang="da-DK" sz="2000" dirty="0" err="1"/>
              <a:t>represent</a:t>
            </a:r>
            <a:r>
              <a:rPr lang="da-DK" sz="2000" dirty="0"/>
              <a:t> an </a:t>
            </a:r>
            <a:r>
              <a:rPr lang="da-DK" sz="2000" dirty="0" smtClean="0"/>
              <a:t>accession (</a:t>
            </a:r>
            <a:r>
              <a:rPr lang="da-DK" sz="2000" dirty="0" err="1" smtClean="0"/>
              <a:t>also</a:t>
            </a:r>
            <a:r>
              <a:rPr lang="da-DK" sz="2000" dirty="0" smtClean="0"/>
              <a:t> </a:t>
            </a:r>
            <a:r>
              <a:rPr lang="da-DK" sz="2000" dirty="0" err="1" smtClean="0"/>
              <a:t>based</a:t>
            </a:r>
            <a:r>
              <a:rPr lang="da-DK" sz="2000" dirty="0" smtClean="0"/>
              <a:t> on </a:t>
            </a:r>
            <a:r>
              <a:rPr lang="da-DK" sz="2000" dirty="0" err="1" smtClean="0"/>
              <a:t>expected</a:t>
            </a:r>
            <a:r>
              <a:rPr lang="da-DK" sz="2000" dirty="0" smtClean="0"/>
              <a:t> </a:t>
            </a:r>
            <a:r>
              <a:rPr lang="da-DK" sz="2000" dirty="0" err="1" smtClean="0"/>
              <a:t>demand</a:t>
            </a:r>
            <a:r>
              <a:rPr lang="da-DK" sz="2000" dirty="0" smtClean="0"/>
              <a:t> – if </a:t>
            </a:r>
            <a:r>
              <a:rPr lang="da-DK" sz="2000" dirty="0" err="1" smtClean="0"/>
              <a:t>there</a:t>
            </a:r>
            <a:r>
              <a:rPr lang="da-DK" sz="2000" dirty="0" smtClean="0"/>
              <a:t> is </a:t>
            </a:r>
            <a:r>
              <a:rPr lang="da-DK" sz="2000" dirty="0" err="1" smtClean="0"/>
              <a:t>demand</a:t>
            </a:r>
            <a:r>
              <a:rPr lang="da-DK" sz="2000" dirty="0" smtClean="0"/>
              <a:t>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a-DK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2000" dirty="0" smtClean="0"/>
              <a:t>For </a:t>
            </a:r>
            <a:r>
              <a:rPr lang="da-DK" sz="2000" dirty="0" err="1" smtClean="0"/>
              <a:t>some</a:t>
            </a:r>
            <a:r>
              <a:rPr lang="da-DK" sz="2000" dirty="0" smtClean="0"/>
              <a:t> species (</a:t>
            </a:r>
            <a:r>
              <a:rPr lang="da-DK" sz="2000" i="1" dirty="0" err="1" smtClean="0"/>
              <a:t>Oryza</a:t>
            </a:r>
            <a:r>
              <a:rPr lang="da-DK" sz="2000" dirty="0" smtClean="0"/>
              <a:t>?), </a:t>
            </a:r>
            <a:r>
              <a:rPr lang="da-DK" sz="2000" dirty="0" err="1" smtClean="0"/>
              <a:t>which</a:t>
            </a:r>
            <a:r>
              <a:rPr lang="da-DK" sz="2000" dirty="0" smtClean="0"/>
              <a:t> </a:t>
            </a:r>
            <a:r>
              <a:rPr lang="da-DK" sz="2000" dirty="0" err="1" smtClean="0"/>
              <a:t>are</a:t>
            </a:r>
            <a:r>
              <a:rPr lang="da-DK" sz="2000" dirty="0" smtClean="0"/>
              <a:t> </a:t>
            </a:r>
            <a:r>
              <a:rPr lang="da-DK" sz="2000" dirty="0" err="1" smtClean="0"/>
              <a:t>relatively</a:t>
            </a:r>
            <a:r>
              <a:rPr lang="da-DK" sz="2000" dirty="0" smtClean="0"/>
              <a:t> short-</a:t>
            </a:r>
            <a:r>
              <a:rPr lang="da-DK" sz="2000" dirty="0" err="1" smtClean="0"/>
              <a:t>lived</a:t>
            </a:r>
            <a:r>
              <a:rPr lang="da-DK" sz="2000" dirty="0" smtClean="0"/>
              <a:t>, </a:t>
            </a:r>
            <a:r>
              <a:rPr lang="da-DK" sz="2000" dirty="0" err="1" smtClean="0"/>
              <a:t>we</a:t>
            </a:r>
            <a:r>
              <a:rPr lang="da-DK" sz="2000" dirty="0" smtClean="0"/>
              <a:t> </a:t>
            </a:r>
            <a:r>
              <a:rPr lang="da-DK" sz="2000" dirty="0" err="1" smtClean="0"/>
              <a:t>may</a:t>
            </a:r>
            <a:r>
              <a:rPr lang="da-DK" sz="2000" dirty="0" smtClean="0"/>
              <a:t> </a:t>
            </a:r>
            <a:r>
              <a:rPr lang="da-DK" sz="2000" dirty="0" err="1" smtClean="0"/>
              <a:t>be</a:t>
            </a:r>
            <a:r>
              <a:rPr lang="da-DK" sz="2000" dirty="0" smtClean="0"/>
              <a:t> </a:t>
            </a:r>
            <a:r>
              <a:rPr lang="da-DK" sz="2000" dirty="0" err="1" smtClean="0"/>
              <a:t>approaching</a:t>
            </a:r>
            <a:r>
              <a:rPr lang="da-DK" sz="2000" dirty="0" smtClean="0"/>
              <a:t> ‘</a:t>
            </a:r>
            <a:r>
              <a:rPr lang="da-DK" sz="2000" dirty="0" err="1" smtClean="0"/>
              <a:t>steady</a:t>
            </a:r>
            <a:r>
              <a:rPr lang="da-DK" sz="2000" dirty="0" smtClean="0"/>
              <a:t> </a:t>
            </a:r>
            <a:r>
              <a:rPr lang="da-DK" sz="2000" dirty="0" err="1" smtClean="0"/>
              <a:t>state</a:t>
            </a:r>
            <a:r>
              <a:rPr lang="da-DK" sz="2000" dirty="0" smtClean="0"/>
              <a:t>’ operations; </a:t>
            </a:r>
            <a:r>
              <a:rPr lang="da-DK" sz="2000" dirty="0" err="1" smtClean="0"/>
              <a:t>otherwise</a:t>
            </a:r>
            <a:r>
              <a:rPr lang="da-DK" sz="2000" dirty="0" smtClean="0"/>
              <a:t>, genebanks </a:t>
            </a:r>
            <a:r>
              <a:rPr lang="da-DK" sz="2000" dirty="0" err="1" smtClean="0"/>
              <a:t>are</a:t>
            </a:r>
            <a:r>
              <a:rPr lang="da-DK" sz="2000" dirty="0" smtClean="0"/>
              <a:t> still </a:t>
            </a:r>
            <a:r>
              <a:rPr lang="da-DK" sz="2000" dirty="0" err="1" smtClean="0"/>
              <a:t>too</a:t>
            </a:r>
            <a:r>
              <a:rPr lang="da-DK" sz="2000" dirty="0" smtClean="0"/>
              <a:t> ‘</a:t>
            </a:r>
            <a:r>
              <a:rPr lang="da-DK" sz="2000" dirty="0" err="1" smtClean="0"/>
              <a:t>young</a:t>
            </a:r>
            <a:r>
              <a:rPr lang="da-DK" sz="2000" dirty="0" smtClean="0"/>
              <a:t>’.</a:t>
            </a:r>
            <a:endParaRPr lang="da-DK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a-DK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2000" dirty="0" err="1" smtClean="0"/>
              <a:t>Important</a:t>
            </a:r>
            <a:r>
              <a:rPr lang="da-DK" sz="2000" dirty="0" smtClean="0"/>
              <a:t> to </a:t>
            </a:r>
            <a:r>
              <a:rPr lang="da-DK" sz="2000" dirty="0" err="1" smtClean="0"/>
              <a:t>continue</a:t>
            </a:r>
            <a:r>
              <a:rPr lang="da-DK" sz="2000" dirty="0" smtClean="0"/>
              <a:t> </a:t>
            </a:r>
            <a:r>
              <a:rPr lang="da-DK" sz="2000" dirty="0" err="1" smtClean="0"/>
              <a:t>monitoring</a:t>
            </a:r>
            <a:r>
              <a:rPr lang="da-DK" sz="2000" dirty="0" smtClean="0"/>
              <a:t> </a:t>
            </a:r>
            <a:r>
              <a:rPr lang="da-DK" sz="2000" dirty="0" err="1" smtClean="0"/>
              <a:t>older</a:t>
            </a:r>
            <a:r>
              <a:rPr lang="da-DK" sz="2000" dirty="0" smtClean="0"/>
              <a:t> seed </a:t>
            </a:r>
            <a:r>
              <a:rPr lang="da-DK" sz="2000" dirty="0" err="1" smtClean="0"/>
              <a:t>lots</a:t>
            </a:r>
            <a:r>
              <a:rPr lang="da-DK" sz="2000" dirty="0" smtClean="0"/>
              <a:t>, with the same or </a:t>
            </a:r>
            <a:r>
              <a:rPr lang="da-DK" sz="2000" dirty="0" err="1" smtClean="0"/>
              <a:t>shorter</a:t>
            </a:r>
            <a:r>
              <a:rPr lang="da-DK" sz="2000" dirty="0" smtClean="0"/>
              <a:t> </a:t>
            </a:r>
            <a:r>
              <a:rPr lang="da-DK" sz="2000" dirty="0" err="1" smtClean="0"/>
              <a:t>viability</a:t>
            </a:r>
            <a:r>
              <a:rPr lang="da-DK" sz="2000" dirty="0" smtClean="0"/>
              <a:t> </a:t>
            </a:r>
            <a:r>
              <a:rPr lang="da-DK" sz="2000" dirty="0" err="1" smtClean="0"/>
              <a:t>monitoring</a:t>
            </a:r>
            <a:r>
              <a:rPr lang="da-DK" sz="2000" dirty="0" smtClean="0"/>
              <a:t> intervals to </a:t>
            </a:r>
            <a:r>
              <a:rPr lang="da-DK" sz="2000" dirty="0" err="1" smtClean="0"/>
              <a:t>get</a:t>
            </a:r>
            <a:r>
              <a:rPr lang="da-DK" sz="2000" dirty="0" smtClean="0"/>
              <a:t> a </a:t>
            </a:r>
            <a:r>
              <a:rPr lang="da-DK" sz="2000" dirty="0" err="1" smtClean="0"/>
              <a:t>better</a:t>
            </a:r>
            <a:r>
              <a:rPr lang="da-DK" sz="2000" dirty="0" smtClean="0"/>
              <a:t> </a:t>
            </a:r>
            <a:r>
              <a:rPr lang="da-DK" sz="2000" dirty="0" err="1" smtClean="0"/>
              <a:t>understanding</a:t>
            </a:r>
            <a:r>
              <a:rPr lang="da-DK" sz="2000" dirty="0" smtClean="0"/>
              <a:t> of </a:t>
            </a:r>
            <a:r>
              <a:rPr lang="da-DK" sz="2000" dirty="0" err="1" smtClean="0"/>
              <a:t>longevity</a:t>
            </a:r>
            <a:r>
              <a:rPr lang="da-DK" sz="2000" dirty="0" smtClean="0"/>
              <a:t> in genebank </a:t>
            </a:r>
            <a:r>
              <a:rPr lang="da-DK" sz="2000" dirty="0" err="1" smtClean="0"/>
              <a:t>storage</a:t>
            </a:r>
            <a:r>
              <a:rPr lang="da-DK" sz="2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432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3528" y="-673572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smtClean="0"/>
              <a:t>CGIAR </a:t>
            </a:r>
            <a:r>
              <a:rPr lang="da-DK" sz="3600" dirty="0" err="1" smtClean="0"/>
              <a:t>monitoring</a:t>
            </a:r>
            <a:r>
              <a:rPr lang="da-DK" sz="3600" dirty="0" smtClean="0"/>
              <a:t> data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62568" y="925494"/>
            <a:ext cx="88204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2000" dirty="0" smtClean="0"/>
              <a:t>Genebank </a:t>
            </a:r>
            <a:r>
              <a:rPr lang="da-DK" sz="2000" dirty="0" err="1" smtClean="0"/>
              <a:t>conditions</a:t>
            </a:r>
            <a:r>
              <a:rPr lang="da-DK" sz="2000" dirty="0" smtClean="0"/>
              <a:t> </a:t>
            </a:r>
            <a:r>
              <a:rPr lang="da-DK" sz="2000" dirty="0" err="1" smtClean="0"/>
              <a:t>maintain</a:t>
            </a:r>
            <a:r>
              <a:rPr lang="da-DK" sz="2000" dirty="0" smtClean="0"/>
              <a:t> </a:t>
            </a:r>
            <a:r>
              <a:rPr lang="da-DK" sz="2000" dirty="0" err="1" smtClean="0"/>
              <a:t>viability</a:t>
            </a:r>
            <a:r>
              <a:rPr lang="da-DK" sz="2000" dirty="0" smtClean="0"/>
              <a:t> </a:t>
            </a:r>
            <a:r>
              <a:rPr lang="da-DK" sz="2000" dirty="0" err="1" smtClean="0"/>
              <a:t>well</a:t>
            </a:r>
            <a:r>
              <a:rPr lang="da-DK" sz="2000" dirty="0" smtClean="0"/>
              <a:t> (</a:t>
            </a:r>
            <a:r>
              <a:rPr lang="da-DK" sz="2000" dirty="0" err="1" smtClean="0"/>
              <a:t>enough</a:t>
            </a:r>
            <a:r>
              <a:rPr lang="da-DK" sz="2000" dirty="0" smtClean="0"/>
              <a:t>) for most </a:t>
            </a:r>
            <a:r>
              <a:rPr lang="da-DK" sz="2000" dirty="0" err="1" smtClean="0"/>
              <a:t>crop</a:t>
            </a:r>
            <a:r>
              <a:rPr lang="da-DK" sz="2000" dirty="0" smtClean="0"/>
              <a:t> species.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a-DK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2000" dirty="0" smtClean="0"/>
              <a:t>Given </a:t>
            </a:r>
            <a:r>
              <a:rPr lang="da-DK" sz="2000" dirty="0" err="1" smtClean="0"/>
              <a:t>predicted</a:t>
            </a:r>
            <a:r>
              <a:rPr lang="da-DK" sz="2000" dirty="0" smtClean="0"/>
              <a:t> and </a:t>
            </a:r>
            <a:r>
              <a:rPr lang="da-DK" sz="2000" dirty="0" err="1" smtClean="0"/>
              <a:t>achieved</a:t>
            </a:r>
            <a:r>
              <a:rPr lang="da-DK" sz="2000" dirty="0" smtClean="0"/>
              <a:t> </a:t>
            </a:r>
            <a:r>
              <a:rPr lang="da-DK" sz="2000" dirty="0" err="1" smtClean="0"/>
              <a:t>longevity</a:t>
            </a:r>
            <a:r>
              <a:rPr lang="da-DK" sz="2000" dirty="0" smtClean="0"/>
              <a:t> of </a:t>
            </a:r>
            <a:r>
              <a:rPr lang="da-DK" sz="2000" dirty="0" err="1" smtClean="0"/>
              <a:t>seeds</a:t>
            </a:r>
            <a:r>
              <a:rPr lang="da-DK" sz="2000" dirty="0"/>
              <a:t> </a:t>
            </a:r>
            <a:r>
              <a:rPr lang="da-DK" sz="2000" dirty="0" smtClean="0"/>
              <a:t>of the </a:t>
            </a:r>
            <a:r>
              <a:rPr lang="da-DK" sz="2000" dirty="0" err="1" smtClean="0"/>
              <a:t>various</a:t>
            </a:r>
            <a:r>
              <a:rPr lang="da-DK" sz="2000" dirty="0" smtClean="0"/>
              <a:t> </a:t>
            </a:r>
            <a:r>
              <a:rPr lang="da-DK" sz="2000" dirty="0" err="1" smtClean="0"/>
              <a:t>crop</a:t>
            </a:r>
            <a:r>
              <a:rPr lang="da-DK" sz="2000" dirty="0" smtClean="0"/>
              <a:t> species, regeneration is </a:t>
            </a:r>
            <a:r>
              <a:rPr lang="da-DK" sz="2000" dirty="0" err="1" smtClean="0"/>
              <a:t>primarily</a:t>
            </a:r>
            <a:r>
              <a:rPr lang="da-DK" sz="2000" dirty="0" smtClean="0"/>
              <a:t> due to </a:t>
            </a:r>
            <a:r>
              <a:rPr lang="da-DK" sz="2000" dirty="0" err="1" smtClean="0"/>
              <a:t>low</a:t>
            </a:r>
            <a:r>
              <a:rPr lang="da-DK" sz="2000" dirty="0" smtClean="0"/>
              <a:t> seed </a:t>
            </a:r>
            <a:r>
              <a:rPr lang="da-DK" sz="2000" dirty="0" err="1" smtClean="0"/>
              <a:t>number</a:t>
            </a:r>
            <a:r>
              <a:rPr lang="da-DK" sz="2000" dirty="0" smtClean="0"/>
              <a:t> (</a:t>
            </a:r>
            <a:r>
              <a:rPr lang="da-DK" sz="2000" dirty="0" err="1" smtClean="0"/>
              <a:t>often</a:t>
            </a:r>
            <a:r>
              <a:rPr lang="da-DK" sz="2000" dirty="0" smtClean="0"/>
              <a:t> at </a:t>
            </a:r>
            <a:r>
              <a:rPr lang="da-DK" sz="2000" dirty="0" err="1" smtClean="0"/>
              <a:t>harvest</a:t>
            </a:r>
            <a:r>
              <a:rPr lang="da-DK" sz="2000" dirty="0" smtClean="0"/>
              <a:t>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a-DK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2000" dirty="0" err="1"/>
              <a:t>Need</a:t>
            </a:r>
            <a:r>
              <a:rPr lang="da-DK" sz="2000" dirty="0"/>
              <a:t> to </a:t>
            </a:r>
            <a:r>
              <a:rPr lang="da-DK" sz="2000" dirty="0" err="1"/>
              <a:t>optimize</a:t>
            </a:r>
            <a:r>
              <a:rPr lang="da-DK" sz="2000" dirty="0"/>
              <a:t> </a:t>
            </a:r>
            <a:r>
              <a:rPr lang="da-DK" sz="2000" dirty="0" err="1"/>
              <a:t>quantity</a:t>
            </a:r>
            <a:r>
              <a:rPr lang="da-DK" sz="2000" dirty="0"/>
              <a:t> of </a:t>
            </a:r>
            <a:r>
              <a:rPr lang="da-DK" sz="2000" dirty="0" err="1"/>
              <a:t>seeds</a:t>
            </a:r>
            <a:r>
              <a:rPr lang="da-DK" sz="2000" dirty="0"/>
              <a:t> </a:t>
            </a:r>
            <a:r>
              <a:rPr lang="da-DK" sz="2000" dirty="0" err="1"/>
              <a:t>produced</a:t>
            </a:r>
            <a:r>
              <a:rPr lang="da-DK" sz="2000" dirty="0"/>
              <a:t> and </a:t>
            </a:r>
            <a:r>
              <a:rPr lang="da-DK" sz="2000" dirty="0" err="1"/>
              <a:t>placed</a:t>
            </a:r>
            <a:r>
              <a:rPr lang="da-DK" sz="2000" dirty="0"/>
              <a:t> </a:t>
            </a:r>
            <a:r>
              <a:rPr lang="da-DK" sz="2000" dirty="0" err="1"/>
              <a:t>into</a:t>
            </a:r>
            <a:r>
              <a:rPr lang="da-DK" sz="2000" dirty="0"/>
              <a:t> </a:t>
            </a:r>
            <a:r>
              <a:rPr lang="da-DK" sz="2000" dirty="0" err="1"/>
              <a:t>storage</a:t>
            </a:r>
            <a:r>
              <a:rPr lang="da-DK" sz="2000" dirty="0"/>
              <a:t> to </a:t>
            </a:r>
            <a:r>
              <a:rPr lang="da-DK" sz="2000" dirty="0" err="1"/>
              <a:t>represent</a:t>
            </a:r>
            <a:r>
              <a:rPr lang="da-DK" sz="2000" dirty="0"/>
              <a:t> an </a:t>
            </a:r>
            <a:r>
              <a:rPr lang="da-DK" sz="2000" dirty="0" smtClean="0"/>
              <a:t>accession (</a:t>
            </a:r>
            <a:r>
              <a:rPr lang="da-DK" sz="2000" dirty="0" err="1" smtClean="0"/>
              <a:t>also</a:t>
            </a:r>
            <a:r>
              <a:rPr lang="da-DK" sz="2000" dirty="0" smtClean="0"/>
              <a:t> </a:t>
            </a:r>
            <a:r>
              <a:rPr lang="da-DK" sz="2000" dirty="0" err="1" smtClean="0"/>
              <a:t>based</a:t>
            </a:r>
            <a:r>
              <a:rPr lang="da-DK" sz="2000" dirty="0" smtClean="0"/>
              <a:t> on </a:t>
            </a:r>
            <a:r>
              <a:rPr lang="da-DK" sz="2000" dirty="0" err="1" smtClean="0"/>
              <a:t>expected</a:t>
            </a:r>
            <a:r>
              <a:rPr lang="da-DK" sz="2000" dirty="0" smtClean="0"/>
              <a:t> </a:t>
            </a:r>
            <a:r>
              <a:rPr lang="da-DK" sz="2000" dirty="0" err="1" smtClean="0"/>
              <a:t>demand</a:t>
            </a:r>
            <a:r>
              <a:rPr lang="da-DK" sz="2000" dirty="0" smtClean="0"/>
              <a:t> – if </a:t>
            </a:r>
            <a:r>
              <a:rPr lang="da-DK" sz="2000" dirty="0" err="1" smtClean="0"/>
              <a:t>there</a:t>
            </a:r>
            <a:r>
              <a:rPr lang="da-DK" sz="2000" dirty="0" smtClean="0"/>
              <a:t> is </a:t>
            </a:r>
            <a:r>
              <a:rPr lang="da-DK" sz="2000" dirty="0" err="1" smtClean="0"/>
              <a:t>demand</a:t>
            </a:r>
            <a:r>
              <a:rPr lang="da-DK" sz="2000" dirty="0" smtClean="0"/>
              <a:t>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a-DK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2000" dirty="0" smtClean="0"/>
              <a:t>For </a:t>
            </a:r>
            <a:r>
              <a:rPr lang="da-DK" sz="2000" dirty="0" err="1" smtClean="0"/>
              <a:t>some</a:t>
            </a:r>
            <a:r>
              <a:rPr lang="da-DK" sz="2000" dirty="0" smtClean="0"/>
              <a:t> species (</a:t>
            </a:r>
            <a:r>
              <a:rPr lang="da-DK" sz="2000" i="1" dirty="0" err="1" smtClean="0"/>
              <a:t>Oryza</a:t>
            </a:r>
            <a:r>
              <a:rPr lang="da-DK" sz="2000" dirty="0" smtClean="0"/>
              <a:t>?), </a:t>
            </a:r>
            <a:r>
              <a:rPr lang="da-DK" sz="2000" dirty="0" err="1" smtClean="0"/>
              <a:t>which</a:t>
            </a:r>
            <a:r>
              <a:rPr lang="da-DK" sz="2000" dirty="0" smtClean="0"/>
              <a:t> </a:t>
            </a:r>
            <a:r>
              <a:rPr lang="da-DK" sz="2000" dirty="0" err="1" smtClean="0"/>
              <a:t>are</a:t>
            </a:r>
            <a:r>
              <a:rPr lang="da-DK" sz="2000" dirty="0" smtClean="0"/>
              <a:t> </a:t>
            </a:r>
            <a:r>
              <a:rPr lang="da-DK" sz="2000" dirty="0" err="1" smtClean="0"/>
              <a:t>relatively</a:t>
            </a:r>
            <a:r>
              <a:rPr lang="da-DK" sz="2000" dirty="0" smtClean="0"/>
              <a:t> short-</a:t>
            </a:r>
            <a:r>
              <a:rPr lang="da-DK" sz="2000" dirty="0" err="1" smtClean="0"/>
              <a:t>lived</a:t>
            </a:r>
            <a:r>
              <a:rPr lang="da-DK" sz="2000" dirty="0" smtClean="0"/>
              <a:t>, </a:t>
            </a:r>
            <a:r>
              <a:rPr lang="da-DK" sz="2000" dirty="0" err="1" smtClean="0"/>
              <a:t>we</a:t>
            </a:r>
            <a:r>
              <a:rPr lang="da-DK" sz="2000" dirty="0" smtClean="0"/>
              <a:t> </a:t>
            </a:r>
            <a:r>
              <a:rPr lang="da-DK" sz="2000" dirty="0" err="1" smtClean="0"/>
              <a:t>may</a:t>
            </a:r>
            <a:r>
              <a:rPr lang="da-DK" sz="2000" dirty="0" smtClean="0"/>
              <a:t> </a:t>
            </a:r>
            <a:r>
              <a:rPr lang="da-DK" sz="2000" dirty="0" err="1" smtClean="0"/>
              <a:t>be</a:t>
            </a:r>
            <a:r>
              <a:rPr lang="da-DK" sz="2000" dirty="0" smtClean="0"/>
              <a:t> </a:t>
            </a:r>
            <a:r>
              <a:rPr lang="da-DK" sz="2000" dirty="0" err="1" smtClean="0"/>
              <a:t>approaching</a:t>
            </a:r>
            <a:r>
              <a:rPr lang="da-DK" sz="2000" dirty="0" smtClean="0"/>
              <a:t> ‘</a:t>
            </a:r>
            <a:r>
              <a:rPr lang="da-DK" sz="2000" dirty="0" err="1" smtClean="0"/>
              <a:t>steady</a:t>
            </a:r>
            <a:r>
              <a:rPr lang="da-DK" sz="2000" dirty="0" smtClean="0"/>
              <a:t> </a:t>
            </a:r>
            <a:r>
              <a:rPr lang="da-DK" sz="2000" dirty="0" err="1" smtClean="0"/>
              <a:t>state</a:t>
            </a:r>
            <a:r>
              <a:rPr lang="da-DK" sz="2000" dirty="0" smtClean="0"/>
              <a:t>’ operations; </a:t>
            </a:r>
            <a:r>
              <a:rPr lang="da-DK" sz="2000" dirty="0" err="1" smtClean="0"/>
              <a:t>otherwise</a:t>
            </a:r>
            <a:r>
              <a:rPr lang="da-DK" sz="2000" dirty="0" smtClean="0"/>
              <a:t>, genebanks </a:t>
            </a:r>
            <a:r>
              <a:rPr lang="da-DK" sz="2000" dirty="0" err="1" smtClean="0"/>
              <a:t>are</a:t>
            </a:r>
            <a:r>
              <a:rPr lang="da-DK" sz="2000" dirty="0" smtClean="0"/>
              <a:t> still </a:t>
            </a:r>
            <a:r>
              <a:rPr lang="da-DK" sz="2000" dirty="0" err="1" smtClean="0"/>
              <a:t>too</a:t>
            </a:r>
            <a:r>
              <a:rPr lang="da-DK" sz="2000" dirty="0" smtClean="0"/>
              <a:t> ‘</a:t>
            </a:r>
            <a:r>
              <a:rPr lang="da-DK" sz="2000" dirty="0" err="1" smtClean="0"/>
              <a:t>young</a:t>
            </a:r>
            <a:r>
              <a:rPr lang="da-DK" sz="2000" dirty="0" smtClean="0"/>
              <a:t>’.</a:t>
            </a:r>
            <a:endParaRPr lang="da-DK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a-DK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2000" dirty="0" err="1" smtClean="0"/>
              <a:t>Important</a:t>
            </a:r>
            <a:r>
              <a:rPr lang="da-DK" sz="2000" dirty="0" smtClean="0"/>
              <a:t> to </a:t>
            </a:r>
            <a:r>
              <a:rPr lang="da-DK" sz="2000" dirty="0" err="1" smtClean="0"/>
              <a:t>continue</a:t>
            </a:r>
            <a:r>
              <a:rPr lang="da-DK" sz="2000" dirty="0" smtClean="0"/>
              <a:t> </a:t>
            </a:r>
            <a:r>
              <a:rPr lang="da-DK" sz="2000" dirty="0" err="1" smtClean="0"/>
              <a:t>monitoring</a:t>
            </a:r>
            <a:r>
              <a:rPr lang="da-DK" sz="2000" dirty="0" smtClean="0"/>
              <a:t> </a:t>
            </a:r>
            <a:r>
              <a:rPr lang="da-DK" sz="2000" dirty="0" err="1" smtClean="0"/>
              <a:t>older</a:t>
            </a:r>
            <a:r>
              <a:rPr lang="da-DK" sz="2000" dirty="0" smtClean="0"/>
              <a:t> seed </a:t>
            </a:r>
            <a:r>
              <a:rPr lang="da-DK" sz="2000" dirty="0" err="1" smtClean="0"/>
              <a:t>lots</a:t>
            </a:r>
            <a:r>
              <a:rPr lang="da-DK" sz="2000" dirty="0" smtClean="0"/>
              <a:t>, with the same or </a:t>
            </a:r>
            <a:r>
              <a:rPr lang="da-DK" sz="2000" dirty="0" err="1" smtClean="0"/>
              <a:t>shorter</a:t>
            </a:r>
            <a:r>
              <a:rPr lang="da-DK" sz="2000" dirty="0" smtClean="0"/>
              <a:t> </a:t>
            </a:r>
            <a:r>
              <a:rPr lang="da-DK" sz="2000" dirty="0" err="1" smtClean="0"/>
              <a:t>viability</a:t>
            </a:r>
            <a:r>
              <a:rPr lang="da-DK" sz="2000" dirty="0" smtClean="0"/>
              <a:t> </a:t>
            </a:r>
            <a:r>
              <a:rPr lang="da-DK" sz="2000" dirty="0" err="1" smtClean="0"/>
              <a:t>monitoring</a:t>
            </a:r>
            <a:r>
              <a:rPr lang="da-DK" sz="2000" dirty="0" smtClean="0"/>
              <a:t> intervals to </a:t>
            </a:r>
            <a:r>
              <a:rPr lang="da-DK" sz="2000" dirty="0" err="1" smtClean="0"/>
              <a:t>get</a:t>
            </a:r>
            <a:r>
              <a:rPr lang="da-DK" sz="2000" dirty="0" smtClean="0"/>
              <a:t> a </a:t>
            </a:r>
            <a:r>
              <a:rPr lang="da-DK" sz="2000" dirty="0" err="1" smtClean="0"/>
              <a:t>better</a:t>
            </a:r>
            <a:r>
              <a:rPr lang="da-DK" sz="2000" dirty="0" smtClean="0"/>
              <a:t> </a:t>
            </a:r>
            <a:r>
              <a:rPr lang="da-DK" sz="2000" dirty="0" err="1" smtClean="0"/>
              <a:t>understanding</a:t>
            </a:r>
            <a:r>
              <a:rPr lang="da-DK" sz="2000" dirty="0" smtClean="0"/>
              <a:t> of </a:t>
            </a:r>
            <a:r>
              <a:rPr lang="da-DK" sz="2000" dirty="0" err="1" smtClean="0"/>
              <a:t>longevity</a:t>
            </a:r>
            <a:r>
              <a:rPr lang="da-DK" sz="2000" dirty="0" smtClean="0"/>
              <a:t> in genebank </a:t>
            </a:r>
            <a:r>
              <a:rPr lang="da-DK" sz="2000" dirty="0" err="1" smtClean="0"/>
              <a:t>storage</a:t>
            </a:r>
            <a:r>
              <a:rPr lang="da-DK" sz="2000" dirty="0" smtClean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568" y="5390935"/>
            <a:ext cx="8752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err="1" smtClean="0"/>
              <a:t>We’re</a:t>
            </a:r>
            <a:r>
              <a:rPr lang="da-DK" sz="2400" b="1" dirty="0" smtClean="0"/>
              <a:t> </a:t>
            </a:r>
            <a:r>
              <a:rPr lang="da-DK" sz="2400" b="1" dirty="0" err="1" smtClean="0"/>
              <a:t>doing</a:t>
            </a:r>
            <a:r>
              <a:rPr lang="da-DK" sz="2400" b="1" dirty="0" smtClean="0"/>
              <a:t> OK, but </a:t>
            </a:r>
            <a:r>
              <a:rPr lang="da-DK" sz="2400" b="1" dirty="0" err="1" smtClean="0"/>
              <a:t>we</a:t>
            </a:r>
            <a:r>
              <a:rPr lang="da-DK" sz="2400" b="1" dirty="0" smtClean="0"/>
              <a:t> have a </a:t>
            </a:r>
            <a:r>
              <a:rPr lang="da-DK" sz="2400" b="1" dirty="0" err="1" smtClean="0"/>
              <a:t>lot</a:t>
            </a:r>
            <a:r>
              <a:rPr lang="da-DK" sz="2400" b="1" dirty="0" smtClean="0"/>
              <a:t> more </a:t>
            </a:r>
            <a:r>
              <a:rPr lang="da-DK" sz="2400" b="1" dirty="0" smtClean="0"/>
              <a:t>to </a:t>
            </a:r>
            <a:r>
              <a:rPr lang="da-DK" sz="2400" b="1" dirty="0" err="1" smtClean="0"/>
              <a:t>learn</a:t>
            </a:r>
            <a:r>
              <a:rPr lang="da-DK" sz="2400" b="1" dirty="0" smtClean="0"/>
              <a:t> </a:t>
            </a:r>
            <a:r>
              <a:rPr lang="da-DK" sz="2400" b="1" dirty="0" err="1" smtClean="0"/>
              <a:t>about</a:t>
            </a:r>
            <a:r>
              <a:rPr lang="da-DK" sz="2400" b="1" dirty="0" smtClean="0"/>
              <a:t> seed </a:t>
            </a:r>
            <a:r>
              <a:rPr lang="da-DK" sz="2400" b="1" dirty="0" err="1" smtClean="0"/>
              <a:t>longevity</a:t>
            </a:r>
            <a:r>
              <a:rPr lang="da-DK" sz="2400" b="1" dirty="0" smtClean="0"/>
              <a:t> in genebank </a:t>
            </a:r>
            <a:r>
              <a:rPr lang="da-DK" sz="2400" b="1" dirty="0" err="1" smtClean="0"/>
              <a:t>storage</a:t>
            </a:r>
            <a:r>
              <a:rPr lang="da-DK" sz="2400" b="1" dirty="0" smtClean="0"/>
              <a:t> and the factors </a:t>
            </a:r>
            <a:r>
              <a:rPr lang="da-DK" sz="2400" b="1" dirty="0" err="1" smtClean="0"/>
              <a:t>that</a:t>
            </a:r>
            <a:r>
              <a:rPr lang="da-DK" sz="2400" b="1" dirty="0" smtClean="0"/>
              <a:t> </a:t>
            </a:r>
            <a:r>
              <a:rPr lang="da-DK" sz="2400" b="1" dirty="0" err="1" smtClean="0"/>
              <a:t>influence</a:t>
            </a:r>
            <a:r>
              <a:rPr lang="da-DK" sz="2400" b="1" dirty="0" smtClean="0"/>
              <a:t> </a:t>
            </a:r>
            <a:r>
              <a:rPr lang="da-DK" sz="2400" b="1" dirty="0" err="1" smtClean="0"/>
              <a:t>that</a:t>
            </a:r>
            <a:r>
              <a:rPr lang="da-DK" sz="2400" b="1" dirty="0" smtClean="0"/>
              <a:t> </a:t>
            </a:r>
            <a:r>
              <a:rPr lang="da-DK" sz="2400" b="1" dirty="0" err="1" smtClean="0"/>
              <a:t>longevity</a:t>
            </a:r>
            <a:r>
              <a:rPr lang="da-DK" sz="2400" b="1" dirty="0" smtClean="0"/>
              <a:t> to </a:t>
            </a:r>
            <a:r>
              <a:rPr lang="da-DK" sz="2400" b="1" dirty="0" err="1" smtClean="0"/>
              <a:t>further</a:t>
            </a:r>
            <a:r>
              <a:rPr lang="da-DK" sz="2400" b="1" dirty="0" smtClean="0"/>
              <a:t> </a:t>
            </a:r>
            <a:r>
              <a:rPr lang="da-DK" sz="2400" b="1" dirty="0" err="1" smtClean="0"/>
              <a:t>optimise</a:t>
            </a:r>
            <a:r>
              <a:rPr lang="da-DK" sz="2400" b="1" dirty="0" smtClean="0"/>
              <a:t> genebank operations.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203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398" y="-14020"/>
            <a:ext cx="7543800" cy="1450757"/>
          </a:xfrm>
        </p:spPr>
        <p:txBody>
          <a:bodyPr/>
          <a:lstStyle/>
          <a:p>
            <a:pPr algn="ctr"/>
            <a:r>
              <a:rPr lang="da-DK" dirty="0" err="1" smtClean="0"/>
              <a:t>Acknowledgements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19098" y="1724301"/>
            <a:ext cx="7518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 err="1" smtClean="0"/>
              <a:t>Staff</a:t>
            </a:r>
            <a:r>
              <a:rPr lang="da-DK" sz="2000" dirty="0" smtClean="0"/>
              <a:t> of the CGIAR genebanks with </a:t>
            </a:r>
            <a:r>
              <a:rPr lang="da-DK" sz="2000" dirty="0" err="1" smtClean="0"/>
              <a:t>whom</a:t>
            </a:r>
            <a:r>
              <a:rPr lang="da-DK" sz="2000" dirty="0" smtClean="0"/>
              <a:t> I </a:t>
            </a:r>
            <a:r>
              <a:rPr lang="da-DK" sz="2000" dirty="0" err="1" smtClean="0"/>
              <a:t>collaborate</a:t>
            </a:r>
            <a:r>
              <a:rPr lang="da-DK" sz="2000" dirty="0" smtClean="0"/>
              <a:t> </a:t>
            </a:r>
            <a:r>
              <a:rPr lang="da-DK" sz="2000" dirty="0" err="1" smtClean="0"/>
              <a:t>through</a:t>
            </a:r>
            <a:r>
              <a:rPr lang="da-DK" sz="2000" dirty="0" smtClean="0"/>
              <a:t> the Seed Quality Management (SQM) </a:t>
            </a:r>
            <a:r>
              <a:rPr lang="da-DK" sz="2000" dirty="0" err="1" smtClean="0"/>
              <a:t>activity</a:t>
            </a:r>
            <a:r>
              <a:rPr lang="da-DK" sz="2000" dirty="0" smtClean="0"/>
              <a:t> of the CGIAR genebank platform. SQM is </a:t>
            </a:r>
            <a:r>
              <a:rPr lang="da-DK" sz="2000" dirty="0" err="1" smtClean="0"/>
              <a:t>funded</a:t>
            </a:r>
            <a:r>
              <a:rPr lang="da-DK" sz="2000" dirty="0" smtClean="0"/>
              <a:t> </a:t>
            </a:r>
            <a:r>
              <a:rPr lang="da-DK" sz="2000" dirty="0" err="1" smtClean="0"/>
              <a:t>through</a:t>
            </a:r>
            <a:r>
              <a:rPr lang="da-DK" sz="2000" dirty="0" smtClean="0"/>
              <a:t> the CGIAR Genebank Platform.</a:t>
            </a:r>
          </a:p>
          <a:p>
            <a:pPr algn="ctr"/>
            <a:endParaRPr lang="da-DK" sz="2000" dirty="0"/>
          </a:p>
          <a:p>
            <a:pPr algn="ctr"/>
            <a:r>
              <a:rPr lang="da-DK" sz="2000" dirty="0" smtClean="0"/>
              <a:t>Marie Noelle Ndjiondjop (AfricaRice).</a:t>
            </a:r>
          </a:p>
          <a:p>
            <a:pPr algn="ctr"/>
            <a:r>
              <a:rPr lang="da-DK" sz="2000" dirty="0" smtClean="0"/>
              <a:t>Charlotte Lusty (</a:t>
            </a:r>
            <a:r>
              <a:rPr lang="da-DK" sz="2000" dirty="0" err="1" smtClean="0"/>
              <a:t>Crop</a:t>
            </a:r>
            <a:r>
              <a:rPr lang="da-DK" sz="2000" dirty="0" smtClean="0"/>
              <a:t> Trust).</a:t>
            </a:r>
          </a:p>
          <a:p>
            <a:pPr algn="ctr"/>
            <a:r>
              <a:rPr lang="da-DK" sz="2000" dirty="0" smtClean="0"/>
              <a:t>Jae-Sung Lee (IRRI).</a:t>
            </a:r>
          </a:p>
          <a:p>
            <a:pPr algn="ctr"/>
            <a:r>
              <a:rPr lang="da-DK" sz="2000" dirty="0" smtClean="0"/>
              <a:t>Stephen Timple (</a:t>
            </a:r>
            <a:r>
              <a:rPr lang="da-DK" sz="2000" dirty="0" err="1" smtClean="0"/>
              <a:t>previously</a:t>
            </a:r>
            <a:r>
              <a:rPr lang="da-DK" sz="2000" dirty="0" smtClean="0"/>
              <a:t> at IRRI).</a:t>
            </a:r>
            <a:endParaRPr lang="da-DK" sz="2000" dirty="0"/>
          </a:p>
          <a:p>
            <a:pPr algn="ctr"/>
            <a:r>
              <a:rPr lang="da-DK" sz="2000" dirty="0" smtClean="0"/>
              <a:t>Katherine Whitehouse (</a:t>
            </a:r>
            <a:r>
              <a:rPr lang="da-DK" sz="2000" dirty="0" err="1" smtClean="0"/>
              <a:t>Australian</a:t>
            </a:r>
            <a:r>
              <a:rPr lang="da-DK" sz="2000" dirty="0" smtClean="0"/>
              <a:t> </a:t>
            </a:r>
            <a:r>
              <a:rPr lang="da-DK" sz="2000" dirty="0" err="1" smtClean="0"/>
              <a:t>Grains</a:t>
            </a:r>
            <a:r>
              <a:rPr lang="da-DK" sz="2000" dirty="0" smtClean="0"/>
              <a:t> Genebank).</a:t>
            </a:r>
          </a:p>
          <a:p>
            <a:pPr algn="ctr"/>
            <a:r>
              <a:rPr lang="da-DK" sz="2000" dirty="0" smtClean="0"/>
              <a:t>Richard Ellis (</a:t>
            </a:r>
            <a:r>
              <a:rPr lang="da-DK" sz="2000" dirty="0" err="1" smtClean="0"/>
              <a:t>University</a:t>
            </a:r>
            <a:r>
              <a:rPr lang="da-DK" sz="2000" dirty="0" smtClean="0"/>
              <a:t> of Reading, UK).</a:t>
            </a:r>
            <a:endParaRPr lang="da-DK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003587" y="5155074"/>
            <a:ext cx="5149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800" dirty="0" err="1" smtClean="0"/>
              <a:t>Thank</a:t>
            </a:r>
            <a:r>
              <a:rPr lang="da-DK" sz="2800" dirty="0" smtClean="0"/>
              <a:t> </a:t>
            </a:r>
            <a:r>
              <a:rPr lang="da-DK" sz="2800" dirty="0" err="1" smtClean="0"/>
              <a:t>you</a:t>
            </a:r>
            <a:r>
              <a:rPr lang="da-DK" sz="2800" dirty="0" smtClean="0"/>
              <a:t> for </a:t>
            </a:r>
            <a:r>
              <a:rPr lang="da-DK" sz="2800" dirty="0" err="1" smtClean="0"/>
              <a:t>joining</a:t>
            </a:r>
            <a:r>
              <a:rPr lang="da-DK" sz="2800" dirty="0" smtClean="0"/>
              <a:t> the </a:t>
            </a:r>
            <a:r>
              <a:rPr lang="da-DK" sz="2800" dirty="0" err="1" smtClean="0"/>
              <a:t>webinar</a:t>
            </a:r>
            <a:r>
              <a:rPr lang="da-DK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7093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827584" y="1700807"/>
            <a:ext cx="4104456" cy="288032"/>
          </a:xfrm>
          <a:prstGeom prst="rect">
            <a:avLst/>
          </a:prstGeom>
          <a:gradFill flip="none" rotWithShape="1">
            <a:gsLst>
              <a:gs pos="41000">
                <a:srgbClr val="00FF00">
                  <a:shade val="30000"/>
                  <a:satMod val="115000"/>
                </a:srgbClr>
              </a:gs>
              <a:gs pos="4000">
                <a:srgbClr val="FF0000"/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9" name="Group 16"/>
          <p:cNvGrpSpPr/>
          <p:nvPr/>
        </p:nvGrpSpPr>
        <p:grpSpPr>
          <a:xfrm>
            <a:off x="323528" y="4005063"/>
            <a:ext cx="304572" cy="648072"/>
            <a:chOff x="3622876" y="1044283"/>
            <a:chExt cx="1960756" cy="3563452"/>
          </a:xfrm>
        </p:grpSpPr>
        <p:grpSp>
          <p:nvGrpSpPr>
            <p:cNvPr id="30" name="Group 1280"/>
            <p:cNvGrpSpPr>
              <a:grpSpLocks/>
            </p:cNvGrpSpPr>
            <p:nvPr/>
          </p:nvGrpSpPr>
          <p:grpSpPr bwMode="auto">
            <a:xfrm rot="18992529" flipH="1" flipV="1">
              <a:off x="4245701" y="1044283"/>
              <a:ext cx="1337931" cy="3563452"/>
              <a:chOff x="2440" y="885"/>
              <a:chExt cx="758" cy="2167"/>
            </a:xfrm>
          </p:grpSpPr>
          <p:grpSp>
            <p:nvGrpSpPr>
              <p:cNvPr id="34" name="Group 1281"/>
              <p:cNvGrpSpPr>
                <a:grpSpLocks/>
              </p:cNvGrpSpPr>
              <p:nvPr/>
            </p:nvGrpSpPr>
            <p:grpSpPr bwMode="auto">
              <a:xfrm>
                <a:off x="2440" y="885"/>
                <a:ext cx="758" cy="2167"/>
                <a:chOff x="2431" y="885"/>
                <a:chExt cx="758" cy="2167"/>
              </a:xfrm>
            </p:grpSpPr>
            <p:sp>
              <p:nvSpPr>
                <p:cNvPr id="36" name="Freeform 1282"/>
                <p:cNvSpPr>
                  <a:spLocks/>
                </p:cNvSpPr>
                <p:nvPr/>
              </p:nvSpPr>
              <p:spPr bwMode="auto">
                <a:xfrm>
                  <a:off x="2709" y="1037"/>
                  <a:ext cx="480" cy="1028"/>
                </a:xfrm>
                <a:custGeom>
                  <a:avLst/>
                  <a:gdLst>
                    <a:gd name="T0" fmla="*/ 471 w 480"/>
                    <a:gd name="T1" fmla="*/ 1017 h 1028"/>
                    <a:gd name="T2" fmla="*/ 468 w 480"/>
                    <a:gd name="T3" fmla="*/ 993 h 1028"/>
                    <a:gd name="T4" fmla="*/ 474 w 480"/>
                    <a:gd name="T5" fmla="*/ 957 h 1028"/>
                    <a:gd name="T6" fmla="*/ 468 w 480"/>
                    <a:gd name="T7" fmla="*/ 882 h 1028"/>
                    <a:gd name="T8" fmla="*/ 477 w 480"/>
                    <a:gd name="T9" fmla="*/ 816 h 1028"/>
                    <a:gd name="T10" fmla="*/ 474 w 480"/>
                    <a:gd name="T11" fmla="*/ 807 h 1028"/>
                    <a:gd name="T12" fmla="*/ 459 w 480"/>
                    <a:gd name="T13" fmla="*/ 750 h 1028"/>
                    <a:gd name="T14" fmla="*/ 459 w 480"/>
                    <a:gd name="T15" fmla="*/ 705 h 1028"/>
                    <a:gd name="T16" fmla="*/ 450 w 480"/>
                    <a:gd name="T17" fmla="*/ 708 h 1028"/>
                    <a:gd name="T18" fmla="*/ 456 w 480"/>
                    <a:gd name="T19" fmla="*/ 699 h 1028"/>
                    <a:gd name="T20" fmla="*/ 450 w 480"/>
                    <a:gd name="T21" fmla="*/ 669 h 1028"/>
                    <a:gd name="T22" fmla="*/ 444 w 480"/>
                    <a:gd name="T23" fmla="*/ 591 h 1028"/>
                    <a:gd name="T24" fmla="*/ 429 w 480"/>
                    <a:gd name="T25" fmla="*/ 510 h 1028"/>
                    <a:gd name="T26" fmla="*/ 432 w 480"/>
                    <a:gd name="T27" fmla="*/ 480 h 1028"/>
                    <a:gd name="T28" fmla="*/ 423 w 480"/>
                    <a:gd name="T29" fmla="*/ 483 h 1028"/>
                    <a:gd name="T30" fmla="*/ 408 w 480"/>
                    <a:gd name="T31" fmla="*/ 438 h 1028"/>
                    <a:gd name="T32" fmla="*/ 384 w 480"/>
                    <a:gd name="T33" fmla="*/ 408 h 1028"/>
                    <a:gd name="T34" fmla="*/ 372 w 480"/>
                    <a:gd name="T35" fmla="*/ 336 h 1028"/>
                    <a:gd name="T36" fmla="*/ 351 w 480"/>
                    <a:gd name="T37" fmla="*/ 330 h 1028"/>
                    <a:gd name="T38" fmla="*/ 345 w 480"/>
                    <a:gd name="T39" fmla="*/ 294 h 1028"/>
                    <a:gd name="T40" fmla="*/ 312 w 480"/>
                    <a:gd name="T41" fmla="*/ 222 h 1028"/>
                    <a:gd name="T42" fmla="*/ 306 w 480"/>
                    <a:gd name="T43" fmla="*/ 174 h 1028"/>
                    <a:gd name="T44" fmla="*/ 297 w 480"/>
                    <a:gd name="T45" fmla="*/ 177 h 1028"/>
                    <a:gd name="T46" fmla="*/ 291 w 480"/>
                    <a:gd name="T47" fmla="*/ 186 h 1028"/>
                    <a:gd name="T48" fmla="*/ 279 w 480"/>
                    <a:gd name="T49" fmla="*/ 156 h 1028"/>
                    <a:gd name="T50" fmla="*/ 246 w 480"/>
                    <a:gd name="T51" fmla="*/ 147 h 1028"/>
                    <a:gd name="T52" fmla="*/ 225 w 480"/>
                    <a:gd name="T53" fmla="*/ 132 h 1028"/>
                    <a:gd name="T54" fmla="*/ 201 w 480"/>
                    <a:gd name="T55" fmla="*/ 105 h 1028"/>
                    <a:gd name="T56" fmla="*/ 159 w 480"/>
                    <a:gd name="T57" fmla="*/ 96 h 1028"/>
                    <a:gd name="T58" fmla="*/ 102 w 480"/>
                    <a:gd name="T59" fmla="*/ 63 h 1028"/>
                    <a:gd name="T60" fmla="*/ 78 w 480"/>
                    <a:gd name="T61" fmla="*/ 33 h 1028"/>
                    <a:gd name="T62" fmla="*/ 51 w 480"/>
                    <a:gd name="T63" fmla="*/ 12 h 1028"/>
                    <a:gd name="T64" fmla="*/ 33 w 480"/>
                    <a:gd name="T65" fmla="*/ 0 h 1028"/>
                    <a:gd name="T66" fmla="*/ 21 w 480"/>
                    <a:gd name="T67" fmla="*/ 48 h 1028"/>
                    <a:gd name="T68" fmla="*/ 48 w 480"/>
                    <a:gd name="T69" fmla="*/ 132 h 1028"/>
                    <a:gd name="T70" fmla="*/ 117 w 480"/>
                    <a:gd name="T71" fmla="*/ 108 h 1028"/>
                    <a:gd name="T72" fmla="*/ 126 w 480"/>
                    <a:gd name="T73" fmla="*/ 120 h 102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80"/>
                    <a:gd name="T112" fmla="*/ 0 h 1028"/>
                    <a:gd name="T113" fmla="*/ 480 w 480"/>
                    <a:gd name="T114" fmla="*/ 1028 h 102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80" h="1028">
                      <a:moveTo>
                        <a:pt x="471" y="1017"/>
                      </a:moveTo>
                      <a:cubicBezTo>
                        <a:pt x="480" y="983"/>
                        <a:pt x="471" y="1028"/>
                        <a:pt x="468" y="993"/>
                      </a:cubicBezTo>
                      <a:cubicBezTo>
                        <a:pt x="467" y="982"/>
                        <a:pt x="471" y="968"/>
                        <a:pt x="474" y="957"/>
                      </a:cubicBezTo>
                      <a:cubicBezTo>
                        <a:pt x="470" y="931"/>
                        <a:pt x="476" y="907"/>
                        <a:pt x="468" y="882"/>
                      </a:cubicBezTo>
                      <a:cubicBezTo>
                        <a:pt x="470" y="860"/>
                        <a:pt x="474" y="838"/>
                        <a:pt x="477" y="816"/>
                      </a:cubicBezTo>
                      <a:cubicBezTo>
                        <a:pt x="476" y="813"/>
                        <a:pt x="474" y="810"/>
                        <a:pt x="474" y="807"/>
                      </a:cubicBezTo>
                      <a:cubicBezTo>
                        <a:pt x="474" y="782"/>
                        <a:pt x="461" y="775"/>
                        <a:pt x="459" y="750"/>
                      </a:cubicBezTo>
                      <a:cubicBezTo>
                        <a:pt x="458" y="739"/>
                        <a:pt x="459" y="705"/>
                        <a:pt x="459" y="705"/>
                      </a:cubicBezTo>
                      <a:cubicBezTo>
                        <a:pt x="456" y="706"/>
                        <a:pt x="451" y="711"/>
                        <a:pt x="450" y="708"/>
                      </a:cubicBezTo>
                      <a:cubicBezTo>
                        <a:pt x="448" y="705"/>
                        <a:pt x="456" y="703"/>
                        <a:pt x="456" y="699"/>
                      </a:cubicBezTo>
                      <a:cubicBezTo>
                        <a:pt x="457" y="688"/>
                        <a:pt x="453" y="679"/>
                        <a:pt x="450" y="669"/>
                      </a:cubicBezTo>
                      <a:cubicBezTo>
                        <a:pt x="453" y="642"/>
                        <a:pt x="453" y="617"/>
                        <a:pt x="444" y="591"/>
                      </a:cubicBezTo>
                      <a:cubicBezTo>
                        <a:pt x="459" y="547"/>
                        <a:pt x="462" y="546"/>
                        <a:pt x="429" y="510"/>
                      </a:cubicBezTo>
                      <a:cubicBezTo>
                        <a:pt x="428" y="519"/>
                        <a:pt x="435" y="472"/>
                        <a:pt x="432" y="480"/>
                      </a:cubicBezTo>
                      <a:cubicBezTo>
                        <a:pt x="431" y="483"/>
                        <a:pt x="424" y="486"/>
                        <a:pt x="423" y="483"/>
                      </a:cubicBezTo>
                      <a:cubicBezTo>
                        <a:pt x="408" y="434"/>
                        <a:pt x="437" y="445"/>
                        <a:pt x="408" y="438"/>
                      </a:cubicBezTo>
                      <a:cubicBezTo>
                        <a:pt x="400" y="428"/>
                        <a:pt x="391" y="419"/>
                        <a:pt x="384" y="408"/>
                      </a:cubicBezTo>
                      <a:cubicBezTo>
                        <a:pt x="382" y="394"/>
                        <a:pt x="382" y="346"/>
                        <a:pt x="372" y="336"/>
                      </a:cubicBezTo>
                      <a:cubicBezTo>
                        <a:pt x="367" y="331"/>
                        <a:pt x="358" y="332"/>
                        <a:pt x="351" y="330"/>
                      </a:cubicBezTo>
                      <a:cubicBezTo>
                        <a:pt x="347" y="315"/>
                        <a:pt x="353" y="307"/>
                        <a:pt x="345" y="294"/>
                      </a:cubicBezTo>
                      <a:cubicBezTo>
                        <a:pt x="345" y="291"/>
                        <a:pt x="341" y="212"/>
                        <a:pt x="312" y="222"/>
                      </a:cubicBezTo>
                      <a:cubicBezTo>
                        <a:pt x="305" y="202"/>
                        <a:pt x="312" y="168"/>
                        <a:pt x="306" y="174"/>
                      </a:cubicBezTo>
                      <a:cubicBezTo>
                        <a:pt x="304" y="176"/>
                        <a:pt x="299" y="175"/>
                        <a:pt x="297" y="177"/>
                      </a:cubicBezTo>
                      <a:cubicBezTo>
                        <a:pt x="295" y="179"/>
                        <a:pt x="283" y="211"/>
                        <a:pt x="291" y="186"/>
                      </a:cubicBezTo>
                      <a:cubicBezTo>
                        <a:pt x="289" y="177"/>
                        <a:pt x="287" y="162"/>
                        <a:pt x="279" y="156"/>
                      </a:cubicBezTo>
                      <a:cubicBezTo>
                        <a:pt x="270" y="149"/>
                        <a:pt x="246" y="147"/>
                        <a:pt x="246" y="147"/>
                      </a:cubicBezTo>
                      <a:cubicBezTo>
                        <a:pt x="240" y="141"/>
                        <a:pt x="231" y="138"/>
                        <a:pt x="225" y="132"/>
                      </a:cubicBezTo>
                      <a:cubicBezTo>
                        <a:pt x="213" y="120"/>
                        <a:pt x="218" y="114"/>
                        <a:pt x="201" y="105"/>
                      </a:cubicBezTo>
                      <a:cubicBezTo>
                        <a:pt x="182" y="110"/>
                        <a:pt x="176" y="102"/>
                        <a:pt x="159" y="96"/>
                      </a:cubicBezTo>
                      <a:cubicBezTo>
                        <a:pt x="143" y="80"/>
                        <a:pt x="119" y="78"/>
                        <a:pt x="102" y="63"/>
                      </a:cubicBezTo>
                      <a:cubicBezTo>
                        <a:pt x="64" y="29"/>
                        <a:pt x="97" y="59"/>
                        <a:pt x="78" y="33"/>
                      </a:cubicBezTo>
                      <a:cubicBezTo>
                        <a:pt x="72" y="24"/>
                        <a:pt x="59" y="18"/>
                        <a:pt x="51" y="12"/>
                      </a:cubicBezTo>
                      <a:cubicBezTo>
                        <a:pt x="45" y="8"/>
                        <a:pt x="33" y="0"/>
                        <a:pt x="33" y="0"/>
                      </a:cubicBezTo>
                      <a:cubicBezTo>
                        <a:pt x="0" y="11"/>
                        <a:pt x="11" y="11"/>
                        <a:pt x="21" y="48"/>
                      </a:cubicBezTo>
                      <a:cubicBezTo>
                        <a:pt x="23" y="55"/>
                        <a:pt x="41" y="129"/>
                        <a:pt x="48" y="132"/>
                      </a:cubicBezTo>
                      <a:cubicBezTo>
                        <a:pt x="78" y="126"/>
                        <a:pt x="90" y="103"/>
                        <a:pt x="117" y="108"/>
                      </a:cubicBezTo>
                      <a:cubicBezTo>
                        <a:pt x="124" y="118"/>
                        <a:pt x="120" y="114"/>
                        <a:pt x="126" y="120"/>
                      </a:cubicBezTo>
                    </a:path>
                  </a:pathLst>
                </a:custGeom>
                <a:solidFill>
                  <a:srgbClr val="ECD846"/>
                </a:solidFill>
                <a:ln w="25400">
                  <a:solidFill>
                    <a:srgbClr val="CC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37" name="Group 1283"/>
                <p:cNvGrpSpPr>
                  <a:grpSpLocks/>
                </p:cNvGrpSpPr>
                <p:nvPr/>
              </p:nvGrpSpPr>
              <p:grpSpPr bwMode="auto">
                <a:xfrm>
                  <a:off x="2431" y="885"/>
                  <a:ext cx="758" cy="2167"/>
                  <a:chOff x="2431" y="885"/>
                  <a:chExt cx="758" cy="2167"/>
                </a:xfrm>
              </p:grpSpPr>
              <p:sp>
                <p:nvSpPr>
                  <p:cNvPr id="38" name="Oval 1284"/>
                  <p:cNvSpPr>
                    <a:spLocks noChangeArrowheads="1"/>
                  </p:cNvSpPr>
                  <p:nvPr/>
                </p:nvSpPr>
                <p:spPr bwMode="auto">
                  <a:xfrm>
                    <a:off x="2476" y="1157"/>
                    <a:ext cx="681" cy="1542"/>
                  </a:xfrm>
                  <a:prstGeom prst="ellipse">
                    <a:avLst/>
                  </a:pr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9" name="Freeform 1285"/>
                  <p:cNvSpPr>
                    <a:spLocks/>
                  </p:cNvSpPr>
                  <p:nvPr/>
                </p:nvSpPr>
                <p:spPr bwMode="auto">
                  <a:xfrm>
                    <a:off x="2895" y="2048"/>
                    <a:ext cx="294" cy="993"/>
                  </a:xfrm>
                  <a:custGeom>
                    <a:avLst/>
                    <a:gdLst>
                      <a:gd name="T0" fmla="*/ 0 w 294"/>
                      <a:gd name="T1" fmla="*/ 993 h 993"/>
                      <a:gd name="T2" fmla="*/ 15 w 294"/>
                      <a:gd name="T3" fmla="*/ 942 h 993"/>
                      <a:gd name="T4" fmla="*/ 30 w 294"/>
                      <a:gd name="T5" fmla="*/ 921 h 993"/>
                      <a:gd name="T6" fmla="*/ 51 w 294"/>
                      <a:gd name="T7" fmla="*/ 897 h 993"/>
                      <a:gd name="T8" fmla="*/ 66 w 294"/>
                      <a:gd name="T9" fmla="*/ 855 h 993"/>
                      <a:gd name="T10" fmla="*/ 78 w 294"/>
                      <a:gd name="T11" fmla="*/ 837 h 993"/>
                      <a:gd name="T12" fmla="*/ 84 w 294"/>
                      <a:gd name="T13" fmla="*/ 828 h 993"/>
                      <a:gd name="T14" fmla="*/ 108 w 294"/>
                      <a:gd name="T15" fmla="*/ 795 h 993"/>
                      <a:gd name="T16" fmla="*/ 129 w 294"/>
                      <a:gd name="T17" fmla="*/ 714 h 993"/>
                      <a:gd name="T18" fmla="*/ 147 w 294"/>
                      <a:gd name="T19" fmla="*/ 675 h 993"/>
                      <a:gd name="T20" fmla="*/ 162 w 294"/>
                      <a:gd name="T21" fmla="*/ 627 h 993"/>
                      <a:gd name="T22" fmla="*/ 204 w 294"/>
                      <a:gd name="T23" fmla="*/ 519 h 993"/>
                      <a:gd name="T24" fmla="*/ 141 w 294"/>
                      <a:gd name="T25" fmla="*/ 543 h 993"/>
                      <a:gd name="T26" fmla="*/ 99 w 294"/>
                      <a:gd name="T27" fmla="*/ 597 h 993"/>
                      <a:gd name="T28" fmla="*/ 81 w 294"/>
                      <a:gd name="T29" fmla="*/ 672 h 993"/>
                      <a:gd name="T30" fmla="*/ 69 w 294"/>
                      <a:gd name="T31" fmla="*/ 690 h 993"/>
                      <a:gd name="T32" fmla="*/ 78 w 294"/>
                      <a:gd name="T33" fmla="*/ 708 h 993"/>
                      <a:gd name="T34" fmla="*/ 45 w 294"/>
                      <a:gd name="T35" fmla="*/ 765 h 993"/>
                      <a:gd name="T36" fmla="*/ 42 w 294"/>
                      <a:gd name="T37" fmla="*/ 789 h 993"/>
                      <a:gd name="T38" fmla="*/ 39 w 294"/>
                      <a:gd name="T39" fmla="*/ 801 h 993"/>
                      <a:gd name="T40" fmla="*/ 15 w 294"/>
                      <a:gd name="T41" fmla="*/ 753 h 993"/>
                      <a:gd name="T42" fmla="*/ 51 w 294"/>
                      <a:gd name="T43" fmla="*/ 696 h 993"/>
                      <a:gd name="T44" fmla="*/ 69 w 294"/>
                      <a:gd name="T45" fmla="*/ 675 h 993"/>
                      <a:gd name="T46" fmla="*/ 114 w 294"/>
                      <a:gd name="T47" fmla="*/ 612 h 993"/>
                      <a:gd name="T48" fmla="*/ 129 w 294"/>
                      <a:gd name="T49" fmla="*/ 597 h 993"/>
                      <a:gd name="T50" fmla="*/ 141 w 294"/>
                      <a:gd name="T51" fmla="*/ 567 h 993"/>
                      <a:gd name="T52" fmla="*/ 153 w 294"/>
                      <a:gd name="T53" fmla="*/ 525 h 993"/>
                      <a:gd name="T54" fmla="*/ 168 w 294"/>
                      <a:gd name="T55" fmla="*/ 507 h 993"/>
                      <a:gd name="T56" fmla="*/ 174 w 294"/>
                      <a:gd name="T57" fmla="*/ 489 h 993"/>
                      <a:gd name="T58" fmla="*/ 180 w 294"/>
                      <a:gd name="T59" fmla="*/ 477 h 993"/>
                      <a:gd name="T60" fmla="*/ 210 w 294"/>
                      <a:gd name="T61" fmla="*/ 417 h 993"/>
                      <a:gd name="T62" fmla="*/ 225 w 294"/>
                      <a:gd name="T63" fmla="*/ 387 h 993"/>
                      <a:gd name="T64" fmla="*/ 231 w 294"/>
                      <a:gd name="T65" fmla="*/ 369 h 993"/>
                      <a:gd name="T66" fmla="*/ 234 w 294"/>
                      <a:gd name="T67" fmla="*/ 324 h 993"/>
                      <a:gd name="T68" fmla="*/ 246 w 294"/>
                      <a:gd name="T69" fmla="*/ 306 h 993"/>
                      <a:gd name="T70" fmla="*/ 252 w 294"/>
                      <a:gd name="T71" fmla="*/ 288 h 993"/>
                      <a:gd name="T72" fmla="*/ 261 w 294"/>
                      <a:gd name="T73" fmla="*/ 216 h 993"/>
                      <a:gd name="T74" fmla="*/ 279 w 294"/>
                      <a:gd name="T75" fmla="*/ 189 h 993"/>
                      <a:gd name="T76" fmla="*/ 261 w 294"/>
                      <a:gd name="T77" fmla="*/ 168 h 993"/>
                      <a:gd name="T78" fmla="*/ 282 w 294"/>
                      <a:gd name="T79" fmla="*/ 132 h 993"/>
                      <a:gd name="T80" fmla="*/ 294 w 294"/>
                      <a:gd name="T81" fmla="*/ 105 h 993"/>
                      <a:gd name="T82" fmla="*/ 279 w 294"/>
                      <a:gd name="T83" fmla="*/ 75 h 993"/>
                      <a:gd name="T84" fmla="*/ 288 w 294"/>
                      <a:gd name="T85" fmla="*/ 0 h 99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294"/>
                      <a:gd name="T130" fmla="*/ 0 h 993"/>
                      <a:gd name="T131" fmla="*/ 294 w 294"/>
                      <a:gd name="T132" fmla="*/ 993 h 993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294" h="993">
                        <a:moveTo>
                          <a:pt x="0" y="993"/>
                        </a:moveTo>
                        <a:cubicBezTo>
                          <a:pt x="5" y="973"/>
                          <a:pt x="0" y="957"/>
                          <a:pt x="15" y="942"/>
                        </a:cubicBezTo>
                        <a:cubicBezTo>
                          <a:pt x="22" y="921"/>
                          <a:pt x="15" y="926"/>
                          <a:pt x="30" y="921"/>
                        </a:cubicBezTo>
                        <a:cubicBezTo>
                          <a:pt x="34" y="908"/>
                          <a:pt x="43" y="907"/>
                          <a:pt x="51" y="897"/>
                        </a:cubicBezTo>
                        <a:cubicBezTo>
                          <a:pt x="61" y="885"/>
                          <a:pt x="62" y="869"/>
                          <a:pt x="66" y="855"/>
                        </a:cubicBezTo>
                        <a:cubicBezTo>
                          <a:pt x="68" y="848"/>
                          <a:pt x="74" y="843"/>
                          <a:pt x="78" y="837"/>
                        </a:cubicBezTo>
                        <a:cubicBezTo>
                          <a:pt x="80" y="834"/>
                          <a:pt x="84" y="828"/>
                          <a:pt x="84" y="828"/>
                        </a:cubicBezTo>
                        <a:cubicBezTo>
                          <a:pt x="88" y="811"/>
                          <a:pt x="90" y="801"/>
                          <a:pt x="108" y="795"/>
                        </a:cubicBezTo>
                        <a:cubicBezTo>
                          <a:pt x="117" y="769"/>
                          <a:pt x="122" y="741"/>
                          <a:pt x="129" y="714"/>
                        </a:cubicBezTo>
                        <a:cubicBezTo>
                          <a:pt x="134" y="696"/>
                          <a:pt x="132" y="685"/>
                          <a:pt x="147" y="675"/>
                        </a:cubicBezTo>
                        <a:cubicBezTo>
                          <a:pt x="152" y="659"/>
                          <a:pt x="158" y="643"/>
                          <a:pt x="162" y="627"/>
                        </a:cubicBezTo>
                        <a:cubicBezTo>
                          <a:pt x="164" y="594"/>
                          <a:pt x="162" y="526"/>
                          <a:pt x="204" y="519"/>
                        </a:cubicBezTo>
                        <a:cubicBezTo>
                          <a:pt x="176" y="513"/>
                          <a:pt x="163" y="528"/>
                          <a:pt x="141" y="543"/>
                        </a:cubicBezTo>
                        <a:cubicBezTo>
                          <a:pt x="128" y="562"/>
                          <a:pt x="112" y="578"/>
                          <a:pt x="99" y="597"/>
                        </a:cubicBezTo>
                        <a:cubicBezTo>
                          <a:pt x="97" y="634"/>
                          <a:pt x="96" y="645"/>
                          <a:pt x="81" y="672"/>
                        </a:cubicBezTo>
                        <a:cubicBezTo>
                          <a:pt x="77" y="678"/>
                          <a:pt x="71" y="683"/>
                          <a:pt x="69" y="690"/>
                        </a:cubicBezTo>
                        <a:cubicBezTo>
                          <a:pt x="67" y="696"/>
                          <a:pt x="78" y="708"/>
                          <a:pt x="78" y="708"/>
                        </a:cubicBezTo>
                        <a:cubicBezTo>
                          <a:pt x="75" y="732"/>
                          <a:pt x="58" y="745"/>
                          <a:pt x="45" y="765"/>
                        </a:cubicBezTo>
                        <a:cubicBezTo>
                          <a:pt x="44" y="773"/>
                          <a:pt x="43" y="781"/>
                          <a:pt x="42" y="789"/>
                        </a:cubicBezTo>
                        <a:cubicBezTo>
                          <a:pt x="41" y="793"/>
                          <a:pt x="41" y="805"/>
                          <a:pt x="39" y="801"/>
                        </a:cubicBezTo>
                        <a:cubicBezTo>
                          <a:pt x="34" y="789"/>
                          <a:pt x="18" y="766"/>
                          <a:pt x="15" y="753"/>
                        </a:cubicBezTo>
                        <a:cubicBezTo>
                          <a:pt x="17" y="731"/>
                          <a:pt x="36" y="713"/>
                          <a:pt x="51" y="696"/>
                        </a:cubicBezTo>
                        <a:cubicBezTo>
                          <a:pt x="60" y="686"/>
                          <a:pt x="63" y="687"/>
                          <a:pt x="69" y="675"/>
                        </a:cubicBezTo>
                        <a:cubicBezTo>
                          <a:pt x="80" y="653"/>
                          <a:pt x="93" y="626"/>
                          <a:pt x="114" y="612"/>
                        </a:cubicBezTo>
                        <a:cubicBezTo>
                          <a:pt x="118" y="606"/>
                          <a:pt x="125" y="603"/>
                          <a:pt x="129" y="597"/>
                        </a:cubicBezTo>
                        <a:cubicBezTo>
                          <a:pt x="135" y="589"/>
                          <a:pt x="135" y="576"/>
                          <a:pt x="141" y="567"/>
                        </a:cubicBezTo>
                        <a:cubicBezTo>
                          <a:pt x="143" y="556"/>
                          <a:pt x="145" y="533"/>
                          <a:pt x="153" y="525"/>
                        </a:cubicBezTo>
                        <a:cubicBezTo>
                          <a:pt x="159" y="519"/>
                          <a:pt x="165" y="515"/>
                          <a:pt x="168" y="507"/>
                        </a:cubicBezTo>
                        <a:cubicBezTo>
                          <a:pt x="171" y="501"/>
                          <a:pt x="171" y="495"/>
                          <a:pt x="174" y="489"/>
                        </a:cubicBezTo>
                        <a:cubicBezTo>
                          <a:pt x="176" y="485"/>
                          <a:pt x="178" y="481"/>
                          <a:pt x="180" y="477"/>
                        </a:cubicBezTo>
                        <a:cubicBezTo>
                          <a:pt x="183" y="444"/>
                          <a:pt x="199" y="449"/>
                          <a:pt x="210" y="417"/>
                        </a:cubicBezTo>
                        <a:cubicBezTo>
                          <a:pt x="216" y="419"/>
                          <a:pt x="221" y="389"/>
                          <a:pt x="225" y="387"/>
                        </a:cubicBezTo>
                        <a:cubicBezTo>
                          <a:pt x="230" y="384"/>
                          <a:pt x="231" y="369"/>
                          <a:pt x="231" y="369"/>
                        </a:cubicBezTo>
                        <a:cubicBezTo>
                          <a:pt x="232" y="354"/>
                          <a:pt x="231" y="339"/>
                          <a:pt x="234" y="324"/>
                        </a:cubicBezTo>
                        <a:cubicBezTo>
                          <a:pt x="236" y="317"/>
                          <a:pt x="244" y="313"/>
                          <a:pt x="246" y="306"/>
                        </a:cubicBezTo>
                        <a:cubicBezTo>
                          <a:pt x="248" y="300"/>
                          <a:pt x="252" y="288"/>
                          <a:pt x="252" y="288"/>
                        </a:cubicBezTo>
                        <a:cubicBezTo>
                          <a:pt x="245" y="268"/>
                          <a:pt x="250" y="235"/>
                          <a:pt x="261" y="216"/>
                        </a:cubicBezTo>
                        <a:cubicBezTo>
                          <a:pt x="266" y="207"/>
                          <a:pt x="279" y="189"/>
                          <a:pt x="279" y="189"/>
                        </a:cubicBezTo>
                        <a:cubicBezTo>
                          <a:pt x="274" y="174"/>
                          <a:pt x="266" y="183"/>
                          <a:pt x="261" y="168"/>
                        </a:cubicBezTo>
                        <a:cubicBezTo>
                          <a:pt x="265" y="152"/>
                          <a:pt x="268" y="142"/>
                          <a:pt x="282" y="132"/>
                        </a:cubicBezTo>
                        <a:cubicBezTo>
                          <a:pt x="289" y="111"/>
                          <a:pt x="284" y="119"/>
                          <a:pt x="294" y="105"/>
                        </a:cubicBezTo>
                        <a:cubicBezTo>
                          <a:pt x="282" y="97"/>
                          <a:pt x="283" y="88"/>
                          <a:pt x="279" y="75"/>
                        </a:cubicBezTo>
                        <a:cubicBezTo>
                          <a:pt x="285" y="6"/>
                          <a:pt x="278" y="30"/>
                          <a:pt x="288" y="0"/>
                        </a:cubicBezTo>
                      </a:path>
                    </a:pathLst>
                  </a:custGeom>
                  <a:solidFill>
                    <a:srgbClr val="ECD846"/>
                  </a:solidFill>
                  <a:ln w="1905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0" name="Freeform 1286"/>
                  <p:cNvSpPr>
                    <a:spLocks/>
                  </p:cNvSpPr>
                  <p:nvPr/>
                </p:nvSpPr>
                <p:spPr bwMode="auto">
                  <a:xfrm>
                    <a:off x="2431" y="1066"/>
                    <a:ext cx="432" cy="1986"/>
                  </a:xfrm>
                  <a:custGeom>
                    <a:avLst/>
                    <a:gdLst>
                      <a:gd name="T0" fmla="*/ 427 w 432"/>
                      <a:gd name="T1" fmla="*/ 1986 h 1986"/>
                      <a:gd name="T2" fmla="*/ 412 w 432"/>
                      <a:gd name="T3" fmla="*/ 1950 h 1986"/>
                      <a:gd name="T4" fmla="*/ 325 w 432"/>
                      <a:gd name="T5" fmla="*/ 1866 h 1986"/>
                      <a:gd name="T6" fmla="*/ 343 w 432"/>
                      <a:gd name="T7" fmla="*/ 1863 h 1986"/>
                      <a:gd name="T8" fmla="*/ 325 w 432"/>
                      <a:gd name="T9" fmla="*/ 1836 h 1986"/>
                      <a:gd name="T10" fmla="*/ 307 w 432"/>
                      <a:gd name="T11" fmla="*/ 1809 h 1986"/>
                      <a:gd name="T12" fmla="*/ 262 w 432"/>
                      <a:gd name="T13" fmla="*/ 1761 h 1986"/>
                      <a:gd name="T14" fmla="*/ 193 w 432"/>
                      <a:gd name="T15" fmla="*/ 1710 h 1986"/>
                      <a:gd name="T16" fmla="*/ 163 w 432"/>
                      <a:gd name="T17" fmla="*/ 1647 h 1986"/>
                      <a:gd name="T18" fmla="*/ 151 w 432"/>
                      <a:gd name="T19" fmla="*/ 1608 h 1986"/>
                      <a:gd name="T20" fmla="*/ 133 w 432"/>
                      <a:gd name="T21" fmla="*/ 1590 h 1986"/>
                      <a:gd name="T22" fmla="*/ 112 w 432"/>
                      <a:gd name="T23" fmla="*/ 1524 h 1986"/>
                      <a:gd name="T24" fmla="*/ 142 w 432"/>
                      <a:gd name="T25" fmla="*/ 1530 h 1986"/>
                      <a:gd name="T26" fmla="*/ 163 w 432"/>
                      <a:gd name="T27" fmla="*/ 1575 h 1986"/>
                      <a:gd name="T28" fmla="*/ 190 w 432"/>
                      <a:gd name="T29" fmla="*/ 1593 h 1986"/>
                      <a:gd name="T30" fmla="*/ 199 w 432"/>
                      <a:gd name="T31" fmla="*/ 1599 h 1986"/>
                      <a:gd name="T32" fmla="*/ 217 w 432"/>
                      <a:gd name="T33" fmla="*/ 1623 h 1986"/>
                      <a:gd name="T34" fmla="*/ 247 w 432"/>
                      <a:gd name="T35" fmla="*/ 1671 h 1986"/>
                      <a:gd name="T36" fmla="*/ 274 w 432"/>
                      <a:gd name="T37" fmla="*/ 1719 h 1986"/>
                      <a:gd name="T38" fmla="*/ 304 w 432"/>
                      <a:gd name="T39" fmla="*/ 1755 h 1986"/>
                      <a:gd name="T40" fmla="*/ 316 w 432"/>
                      <a:gd name="T41" fmla="*/ 1734 h 1986"/>
                      <a:gd name="T42" fmla="*/ 286 w 432"/>
                      <a:gd name="T43" fmla="*/ 1704 h 1986"/>
                      <a:gd name="T44" fmla="*/ 253 w 432"/>
                      <a:gd name="T45" fmla="*/ 1659 h 1986"/>
                      <a:gd name="T46" fmla="*/ 223 w 432"/>
                      <a:gd name="T47" fmla="*/ 1620 h 1986"/>
                      <a:gd name="T48" fmla="*/ 193 w 432"/>
                      <a:gd name="T49" fmla="*/ 1581 h 1986"/>
                      <a:gd name="T50" fmla="*/ 145 w 432"/>
                      <a:gd name="T51" fmla="*/ 1530 h 1986"/>
                      <a:gd name="T52" fmla="*/ 130 w 432"/>
                      <a:gd name="T53" fmla="*/ 1500 h 1986"/>
                      <a:gd name="T54" fmla="*/ 103 w 432"/>
                      <a:gd name="T55" fmla="*/ 1470 h 1986"/>
                      <a:gd name="T56" fmla="*/ 82 w 432"/>
                      <a:gd name="T57" fmla="*/ 1425 h 1986"/>
                      <a:gd name="T58" fmla="*/ 71 w 432"/>
                      <a:gd name="T59" fmla="*/ 1330 h 1986"/>
                      <a:gd name="T60" fmla="*/ 46 w 432"/>
                      <a:gd name="T61" fmla="*/ 1239 h 1986"/>
                      <a:gd name="T62" fmla="*/ 22 w 432"/>
                      <a:gd name="T63" fmla="*/ 1182 h 1986"/>
                      <a:gd name="T64" fmla="*/ 25 w 432"/>
                      <a:gd name="T65" fmla="*/ 1104 h 1986"/>
                      <a:gd name="T66" fmla="*/ 16 w 432"/>
                      <a:gd name="T67" fmla="*/ 1062 h 1986"/>
                      <a:gd name="T68" fmla="*/ 16 w 432"/>
                      <a:gd name="T69" fmla="*/ 1014 h 1986"/>
                      <a:gd name="T70" fmla="*/ 31 w 432"/>
                      <a:gd name="T71" fmla="*/ 951 h 1986"/>
                      <a:gd name="T72" fmla="*/ 1 w 432"/>
                      <a:gd name="T73" fmla="*/ 837 h 1986"/>
                      <a:gd name="T74" fmla="*/ 22 w 432"/>
                      <a:gd name="T75" fmla="*/ 777 h 1986"/>
                      <a:gd name="T76" fmla="*/ 25 w 432"/>
                      <a:gd name="T77" fmla="*/ 723 h 1986"/>
                      <a:gd name="T78" fmla="*/ 22 w 432"/>
                      <a:gd name="T79" fmla="*/ 621 h 1986"/>
                      <a:gd name="T80" fmla="*/ 40 w 432"/>
                      <a:gd name="T81" fmla="*/ 540 h 1986"/>
                      <a:gd name="T82" fmla="*/ 58 w 432"/>
                      <a:gd name="T83" fmla="*/ 447 h 1986"/>
                      <a:gd name="T84" fmla="*/ 82 w 432"/>
                      <a:gd name="T85" fmla="*/ 363 h 1986"/>
                      <a:gd name="T86" fmla="*/ 94 w 432"/>
                      <a:gd name="T87" fmla="*/ 336 h 1986"/>
                      <a:gd name="T88" fmla="*/ 97 w 432"/>
                      <a:gd name="T89" fmla="*/ 327 h 1986"/>
                      <a:gd name="T90" fmla="*/ 100 w 432"/>
                      <a:gd name="T91" fmla="*/ 291 h 1986"/>
                      <a:gd name="T92" fmla="*/ 148 w 432"/>
                      <a:gd name="T93" fmla="*/ 279 h 1986"/>
                      <a:gd name="T94" fmla="*/ 139 w 432"/>
                      <a:gd name="T95" fmla="*/ 222 h 1986"/>
                      <a:gd name="T96" fmla="*/ 136 w 432"/>
                      <a:gd name="T97" fmla="*/ 213 h 1986"/>
                      <a:gd name="T98" fmla="*/ 172 w 432"/>
                      <a:gd name="T99" fmla="*/ 195 h 1986"/>
                      <a:gd name="T100" fmla="*/ 211 w 432"/>
                      <a:gd name="T101" fmla="*/ 120 h 1986"/>
                      <a:gd name="T102" fmla="*/ 229 w 432"/>
                      <a:gd name="T103" fmla="*/ 129 h 1986"/>
                      <a:gd name="T104" fmla="*/ 235 w 432"/>
                      <a:gd name="T105" fmla="*/ 81 h 1986"/>
                      <a:gd name="T106" fmla="*/ 265 w 432"/>
                      <a:gd name="T107" fmla="*/ 0 h 1986"/>
                      <a:gd name="T108" fmla="*/ 280 w 432"/>
                      <a:gd name="T109" fmla="*/ 39 h 1986"/>
                      <a:gd name="T110" fmla="*/ 292 w 432"/>
                      <a:gd name="T111" fmla="*/ 123 h 198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432"/>
                      <a:gd name="T169" fmla="*/ 0 h 1986"/>
                      <a:gd name="T170" fmla="*/ 432 w 432"/>
                      <a:gd name="T171" fmla="*/ 1986 h 198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432" h="1986">
                        <a:moveTo>
                          <a:pt x="427" y="1986"/>
                        </a:moveTo>
                        <a:cubicBezTo>
                          <a:pt x="432" y="1970"/>
                          <a:pt x="423" y="1961"/>
                          <a:pt x="412" y="1950"/>
                        </a:cubicBezTo>
                        <a:cubicBezTo>
                          <a:pt x="405" y="1899"/>
                          <a:pt x="355" y="1896"/>
                          <a:pt x="325" y="1866"/>
                        </a:cubicBezTo>
                        <a:cubicBezTo>
                          <a:pt x="331" y="1865"/>
                          <a:pt x="339" y="1867"/>
                          <a:pt x="343" y="1863"/>
                        </a:cubicBezTo>
                        <a:cubicBezTo>
                          <a:pt x="352" y="1854"/>
                          <a:pt x="328" y="1838"/>
                          <a:pt x="325" y="1836"/>
                        </a:cubicBezTo>
                        <a:cubicBezTo>
                          <a:pt x="319" y="1824"/>
                          <a:pt x="320" y="1813"/>
                          <a:pt x="307" y="1809"/>
                        </a:cubicBezTo>
                        <a:cubicBezTo>
                          <a:pt x="287" y="1789"/>
                          <a:pt x="297" y="1773"/>
                          <a:pt x="262" y="1761"/>
                        </a:cubicBezTo>
                        <a:cubicBezTo>
                          <a:pt x="234" y="1740"/>
                          <a:pt x="229" y="1716"/>
                          <a:pt x="193" y="1710"/>
                        </a:cubicBezTo>
                        <a:cubicBezTo>
                          <a:pt x="188" y="1691"/>
                          <a:pt x="174" y="1663"/>
                          <a:pt x="163" y="1647"/>
                        </a:cubicBezTo>
                        <a:cubicBezTo>
                          <a:pt x="161" y="1635"/>
                          <a:pt x="159" y="1618"/>
                          <a:pt x="151" y="1608"/>
                        </a:cubicBezTo>
                        <a:cubicBezTo>
                          <a:pt x="146" y="1601"/>
                          <a:pt x="133" y="1590"/>
                          <a:pt x="133" y="1590"/>
                        </a:cubicBezTo>
                        <a:cubicBezTo>
                          <a:pt x="138" y="1565"/>
                          <a:pt x="130" y="1542"/>
                          <a:pt x="112" y="1524"/>
                        </a:cubicBezTo>
                        <a:cubicBezTo>
                          <a:pt x="125" y="1520"/>
                          <a:pt x="131" y="1523"/>
                          <a:pt x="142" y="1530"/>
                        </a:cubicBezTo>
                        <a:cubicBezTo>
                          <a:pt x="151" y="1543"/>
                          <a:pt x="151" y="1564"/>
                          <a:pt x="163" y="1575"/>
                        </a:cubicBezTo>
                        <a:cubicBezTo>
                          <a:pt x="171" y="1582"/>
                          <a:pt x="181" y="1587"/>
                          <a:pt x="190" y="1593"/>
                        </a:cubicBezTo>
                        <a:cubicBezTo>
                          <a:pt x="193" y="1595"/>
                          <a:pt x="199" y="1599"/>
                          <a:pt x="199" y="1599"/>
                        </a:cubicBezTo>
                        <a:cubicBezTo>
                          <a:pt x="203" y="1616"/>
                          <a:pt x="209" y="1609"/>
                          <a:pt x="217" y="1623"/>
                        </a:cubicBezTo>
                        <a:cubicBezTo>
                          <a:pt x="228" y="1642"/>
                          <a:pt x="224" y="1663"/>
                          <a:pt x="247" y="1671"/>
                        </a:cubicBezTo>
                        <a:cubicBezTo>
                          <a:pt x="252" y="1687"/>
                          <a:pt x="264" y="1705"/>
                          <a:pt x="274" y="1719"/>
                        </a:cubicBezTo>
                        <a:cubicBezTo>
                          <a:pt x="279" y="1742"/>
                          <a:pt x="286" y="1743"/>
                          <a:pt x="304" y="1755"/>
                        </a:cubicBezTo>
                        <a:cubicBezTo>
                          <a:pt x="339" y="1751"/>
                          <a:pt x="334" y="1752"/>
                          <a:pt x="316" y="1734"/>
                        </a:cubicBezTo>
                        <a:cubicBezTo>
                          <a:pt x="311" y="1718"/>
                          <a:pt x="295" y="1717"/>
                          <a:pt x="286" y="1704"/>
                        </a:cubicBezTo>
                        <a:cubicBezTo>
                          <a:pt x="275" y="1689"/>
                          <a:pt x="266" y="1672"/>
                          <a:pt x="253" y="1659"/>
                        </a:cubicBezTo>
                        <a:cubicBezTo>
                          <a:pt x="250" y="1650"/>
                          <a:pt x="231" y="1625"/>
                          <a:pt x="223" y="1620"/>
                        </a:cubicBezTo>
                        <a:cubicBezTo>
                          <a:pt x="216" y="1609"/>
                          <a:pt x="205" y="1585"/>
                          <a:pt x="193" y="1581"/>
                        </a:cubicBezTo>
                        <a:cubicBezTo>
                          <a:pt x="178" y="1566"/>
                          <a:pt x="163" y="1542"/>
                          <a:pt x="145" y="1530"/>
                        </a:cubicBezTo>
                        <a:cubicBezTo>
                          <a:pt x="137" y="1507"/>
                          <a:pt x="143" y="1517"/>
                          <a:pt x="130" y="1500"/>
                        </a:cubicBezTo>
                        <a:cubicBezTo>
                          <a:pt x="126" y="1488"/>
                          <a:pt x="114" y="1477"/>
                          <a:pt x="103" y="1470"/>
                        </a:cubicBezTo>
                        <a:cubicBezTo>
                          <a:pt x="98" y="1454"/>
                          <a:pt x="87" y="1441"/>
                          <a:pt x="82" y="1425"/>
                        </a:cubicBezTo>
                        <a:cubicBezTo>
                          <a:pt x="92" y="1354"/>
                          <a:pt x="60" y="1401"/>
                          <a:pt x="71" y="1330"/>
                        </a:cubicBezTo>
                        <a:cubicBezTo>
                          <a:pt x="65" y="1299"/>
                          <a:pt x="56" y="1263"/>
                          <a:pt x="46" y="1239"/>
                        </a:cubicBezTo>
                        <a:cubicBezTo>
                          <a:pt x="43" y="1232"/>
                          <a:pt x="25" y="1204"/>
                          <a:pt x="22" y="1182"/>
                        </a:cubicBezTo>
                        <a:cubicBezTo>
                          <a:pt x="19" y="1160"/>
                          <a:pt x="26" y="1124"/>
                          <a:pt x="25" y="1104"/>
                        </a:cubicBezTo>
                        <a:cubicBezTo>
                          <a:pt x="20" y="1086"/>
                          <a:pt x="23" y="1084"/>
                          <a:pt x="16" y="1062"/>
                        </a:cubicBezTo>
                        <a:cubicBezTo>
                          <a:pt x="15" y="1059"/>
                          <a:pt x="16" y="1014"/>
                          <a:pt x="16" y="1014"/>
                        </a:cubicBezTo>
                        <a:cubicBezTo>
                          <a:pt x="23" y="986"/>
                          <a:pt x="38" y="978"/>
                          <a:pt x="31" y="951"/>
                        </a:cubicBezTo>
                        <a:cubicBezTo>
                          <a:pt x="21" y="913"/>
                          <a:pt x="11" y="875"/>
                          <a:pt x="1" y="837"/>
                        </a:cubicBezTo>
                        <a:cubicBezTo>
                          <a:pt x="0" y="808"/>
                          <a:pt x="18" y="796"/>
                          <a:pt x="22" y="777"/>
                        </a:cubicBezTo>
                        <a:cubicBezTo>
                          <a:pt x="19" y="758"/>
                          <a:pt x="20" y="742"/>
                          <a:pt x="25" y="723"/>
                        </a:cubicBezTo>
                        <a:cubicBezTo>
                          <a:pt x="24" y="689"/>
                          <a:pt x="22" y="655"/>
                          <a:pt x="22" y="621"/>
                        </a:cubicBezTo>
                        <a:cubicBezTo>
                          <a:pt x="22" y="594"/>
                          <a:pt x="34" y="566"/>
                          <a:pt x="40" y="540"/>
                        </a:cubicBezTo>
                        <a:cubicBezTo>
                          <a:pt x="48" y="509"/>
                          <a:pt x="51" y="478"/>
                          <a:pt x="58" y="447"/>
                        </a:cubicBezTo>
                        <a:cubicBezTo>
                          <a:pt x="64" y="419"/>
                          <a:pt x="73" y="391"/>
                          <a:pt x="82" y="363"/>
                        </a:cubicBezTo>
                        <a:cubicBezTo>
                          <a:pt x="85" y="354"/>
                          <a:pt x="91" y="345"/>
                          <a:pt x="94" y="336"/>
                        </a:cubicBezTo>
                        <a:cubicBezTo>
                          <a:pt x="95" y="333"/>
                          <a:pt x="97" y="327"/>
                          <a:pt x="97" y="327"/>
                        </a:cubicBezTo>
                        <a:cubicBezTo>
                          <a:pt x="98" y="315"/>
                          <a:pt x="91" y="299"/>
                          <a:pt x="100" y="291"/>
                        </a:cubicBezTo>
                        <a:cubicBezTo>
                          <a:pt x="165" y="239"/>
                          <a:pt x="137" y="313"/>
                          <a:pt x="148" y="279"/>
                        </a:cubicBezTo>
                        <a:cubicBezTo>
                          <a:pt x="151" y="258"/>
                          <a:pt x="155" y="238"/>
                          <a:pt x="139" y="222"/>
                        </a:cubicBezTo>
                        <a:cubicBezTo>
                          <a:pt x="138" y="219"/>
                          <a:pt x="135" y="216"/>
                          <a:pt x="136" y="213"/>
                        </a:cubicBezTo>
                        <a:cubicBezTo>
                          <a:pt x="139" y="206"/>
                          <a:pt x="165" y="197"/>
                          <a:pt x="172" y="195"/>
                        </a:cubicBezTo>
                        <a:cubicBezTo>
                          <a:pt x="178" y="177"/>
                          <a:pt x="194" y="126"/>
                          <a:pt x="211" y="120"/>
                        </a:cubicBezTo>
                        <a:cubicBezTo>
                          <a:pt x="217" y="122"/>
                          <a:pt x="226" y="135"/>
                          <a:pt x="229" y="129"/>
                        </a:cubicBezTo>
                        <a:cubicBezTo>
                          <a:pt x="236" y="115"/>
                          <a:pt x="230" y="96"/>
                          <a:pt x="235" y="81"/>
                        </a:cubicBezTo>
                        <a:cubicBezTo>
                          <a:pt x="243" y="54"/>
                          <a:pt x="249" y="24"/>
                          <a:pt x="265" y="0"/>
                        </a:cubicBezTo>
                        <a:cubicBezTo>
                          <a:pt x="280" y="10"/>
                          <a:pt x="278" y="19"/>
                          <a:pt x="280" y="39"/>
                        </a:cubicBezTo>
                        <a:cubicBezTo>
                          <a:pt x="283" y="66"/>
                          <a:pt x="292" y="97"/>
                          <a:pt x="292" y="123"/>
                        </a:cubicBezTo>
                      </a:path>
                    </a:pathLst>
                  </a:cu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1" name="AutoShape 1287"/>
                  <p:cNvSpPr>
                    <a:spLocks noChangeArrowheads="1"/>
                  </p:cNvSpPr>
                  <p:nvPr/>
                </p:nvSpPr>
                <p:spPr bwMode="auto">
                  <a:xfrm rot="9600000" flipH="1">
                    <a:off x="2726" y="885"/>
                    <a:ext cx="45" cy="181"/>
                  </a:xfrm>
                  <a:prstGeom prst="lightningBolt">
                    <a:avLst/>
                  </a:prstGeom>
                  <a:solidFill>
                    <a:srgbClr val="ECD846"/>
                  </a:solidFill>
                  <a:ln w="9525">
                    <a:solidFill>
                      <a:srgbClr val="CC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35" name="Freeform 1289"/>
              <p:cNvSpPr>
                <a:spLocks/>
              </p:cNvSpPr>
              <p:nvPr/>
            </p:nvSpPr>
            <p:spPr bwMode="auto">
              <a:xfrm>
                <a:off x="2860" y="2504"/>
                <a:ext cx="185" cy="280"/>
              </a:xfrm>
              <a:custGeom>
                <a:avLst/>
                <a:gdLst>
                  <a:gd name="T0" fmla="*/ 180 w 185"/>
                  <a:gd name="T1" fmla="*/ 0 h 280"/>
                  <a:gd name="T2" fmla="*/ 172 w 185"/>
                  <a:gd name="T3" fmla="*/ 24 h 280"/>
                  <a:gd name="T4" fmla="*/ 148 w 185"/>
                  <a:gd name="T5" fmla="*/ 32 h 280"/>
                  <a:gd name="T6" fmla="*/ 100 w 185"/>
                  <a:gd name="T7" fmla="*/ 120 h 280"/>
                  <a:gd name="T8" fmla="*/ 44 w 185"/>
                  <a:gd name="T9" fmla="*/ 192 h 280"/>
                  <a:gd name="T10" fmla="*/ 36 w 185"/>
                  <a:gd name="T11" fmla="*/ 216 h 280"/>
                  <a:gd name="T12" fmla="*/ 12 w 185"/>
                  <a:gd name="T13" fmla="*/ 224 h 280"/>
                  <a:gd name="T14" fmla="*/ 44 w 185"/>
                  <a:gd name="T15" fmla="*/ 280 h 280"/>
                  <a:gd name="T16" fmla="*/ 108 w 185"/>
                  <a:gd name="T17" fmla="*/ 200 h 280"/>
                  <a:gd name="T18" fmla="*/ 140 w 185"/>
                  <a:gd name="T19" fmla="*/ 176 h 280"/>
                  <a:gd name="T20" fmla="*/ 164 w 185"/>
                  <a:gd name="T21" fmla="*/ 152 h 280"/>
                  <a:gd name="T22" fmla="*/ 164 w 185"/>
                  <a:gd name="T23" fmla="*/ 56 h 280"/>
                  <a:gd name="T24" fmla="*/ 164 w 185"/>
                  <a:gd name="T25" fmla="*/ 56 h 280"/>
                  <a:gd name="T26" fmla="*/ 180 w 185"/>
                  <a:gd name="T27" fmla="*/ 0 h 2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5"/>
                  <a:gd name="T43" fmla="*/ 0 h 280"/>
                  <a:gd name="T44" fmla="*/ 185 w 185"/>
                  <a:gd name="T45" fmla="*/ 280 h 2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5" h="280">
                    <a:moveTo>
                      <a:pt x="180" y="0"/>
                    </a:moveTo>
                    <a:cubicBezTo>
                      <a:pt x="177" y="8"/>
                      <a:pt x="178" y="18"/>
                      <a:pt x="172" y="24"/>
                    </a:cubicBezTo>
                    <a:cubicBezTo>
                      <a:pt x="166" y="30"/>
                      <a:pt x="153" y="25"/>
                      <a:pt x="148" y="32"/>
                    </a:cubicBezTo>
                    <a:cubicBezTo>
                      <a:pt x="112" y="82"/>
                      <a:pt x="150" y="87"/>
                      <a:pt x="100" y="120"/>
                    </a:cubicBezTo>
                    <a:cubicBezTo>
                      <a:pt x="90" y="149"/>
                      <a:pt x="44" y="192"/>
                      <a:pt x="44" y="192"/>
                    </a:cubicBezTo>
                    <a:cubicBezTo>
                      <a:pt x="41" y="200"/>
                      <a:pt x="42" y="210"/>
                      <a:pt x="36" y="216"/>
                    </a:cubicBezTo>
                    <a:cubicBezTo>
                      <a:pt x="30" y="222"/>
                      <a:pt x="15" y="216"/>
                      <a:pt x="12" y="224"/>
                    </a:cubicBezTo>
                    <a:cubicBezTo>
                      <a:pt x="0" y="259"/>
                      <a:pt x="24" y="267"/>
                      <a:pt x="44" y="280"/>
                    </a:cubicBezTo>
                    <a:cubicBezTo>
                      <a:pt x="89" y="265"/>
                      <a:pt x="93" y="245"/>
                      <a:pt x="108" y="200"/>
                    </a:cubicBezTo>
                    <a:cubicBezTo>
                      <a:pt x="112" y="187"/>
                      <a:pt x="130" y="185"/>
                      <a:pt x="140" y="176"/>
                    </a:cubicBezTo>
                    <a:cubicBezTo>
                      <a:pt x="149" y="169"/>
                      <a:pt x="156" y="160"/>
                      <a:pt x="164" y="152"/>
                    </a:cubicBezTo>
                    <a:cubicBezTo>
                      <a:pt x="185" y="88"/>
                      <a:pt x="185" y="120"/>
                      <a:pt x="164" y="56"/>
                    </a:cubicBezTo>
                    <a:cubicBezTo>
                      <a:pt x="169" y="37"/>
                      <a:pt x="175" y="19"/>
                      <a:pt x="180" y="0"/>
                    </a:cubicBezTo>
                    <a:close/>
                  </a:path>
                </a:pathLst>
              </a:custGeom>
              <a:solidFill>
                <a:srgbClr val="ECD846"/>
              </a:solidFill>
              <a:ln w="9525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3" name="Freeform 32"/>
            <p:cNvSpPr/>
            <p:nvPr/>
          </p:nvSpPr>
          <p:spPr>
            <a:xfrm>
              <a:off x="3622876" y="1608881"/>
              <a:ext cx="476041" cy="544010"/>
            </a:xfrm>
            <a:custGeom>
              <a:avLst/>
              <a:gdLst>
                <a:gd name="connsiteX0" fmla="*/ 335666 w 476041"/>
                <a:gd name="connsiteY0" fmla="*/ 416689 h 544010"/>
                <a:gd name="connsiteX1" fmla="*/ 335666 w 476041"/>
                <a:gd name="connsiteY1" fmla="*/ 416689 h 544010"/>
                <a:gd name="connsiteX2" fmla="*/ 416689 w 476041"/>
                <a:gd name="connsiteY2" fmla="*/ 532435 h 544010"/>
                <a:gd name="connsiteX3" fmla="*/ 451413 w 476041"/>
                <a:gd name="connsiteY3" fmla="*/ 544010 h 544010"/>
                <a:gd name="connsiteX4" fmla="*/ 451413 w 476041"/>
                <a:gd name="connsiteY4" fmla="*/ 370390 h 544010"/>
                <a:gd name="connsiteX5" fmla="*/ 428263 w 476041"/>
                <a:gd name="connsiteY5" fmla="*/ 347241 h 544010"/>
                <a:gd name="connsiteX6" fmla="*/ 393539 w 476041"/>
                <a:gd name="connsiteY6" fmla="*/ 335666 h 544010"/>
                <a:gd name="connsiteX7" fmla="*/ 347240 w 476041"/>
                <a:gd name="connsiteY7" fmla="*/ 289367 h 544010"/>
                <a:gd name="connsiteX8" fmla="*/ 289367 w 476041"/>
                <a:gd name="connsiteY8" fmla="*/ 243068 h 544010"/>
                <a:gd name="connsiteX9" fmla="*/ 266218 w 476041"/>
                <a:gd name="connsiteY9" fmla="*/ 208344 h 544010"/>
                <a:gd name="connsiteX10" fmla="*/ 208344 w 476041"/>
                <a:gd name="connsiteY10" fmla="*/ 162046 h 544010"/>
                <a:gd name="connsiteX11" fmla="*/ 138896 w 476041"/>
                <a:gd name="connsiteY11" fmla="*/ 115747 h 544010"/>
                <a:gd name="connsiteX12" fmla="*/ 115747 w 476041"/>
                <a:gd name="connsiteY12" fmla="*/ 81023 h 544010"/>
                <a:gd name="connsiteX13" fmla="*/ 81023 w 476041"/>
                <a:gd name="connsiteY13" fmla="*/ 69448 h 544010"/>
                <a:gd name="connsiteX14" fmla="*/ 69448 w 476041"/>
                <a:gd name="connsiteY14" fmla="*/ 34724 h 544010"/>
                <a:gd name="connsiteX15" fmla="*/ 34724 w 476041"/>
                <a:gd name="connsiteY15" fmla="*/ 23149 h 544010"/>
                <a:gd name="connsiteX16" fmla="*/ 0 w 476041"/>
                <a:gd name="connsiteY16" fmla="*/ 0 h 544010"/>
                <a:gd name="connsiteX17" fmla="*/ 11575 w 476041"/>
                <a:gd name="connsiteY17" fmla="*/ 92597 h 544010"/>
                <a:gd name="connsiteX18" fmla="*/ 34724 w 476041"/>
                <a:gd name="connsiteY18" fmla="*/ 115747 h 544010"/>
                <a:gd name="connsiteX19" fmla="*/ 57873 w 476041"/>
                <a:gd name="connsiteY19" fmla="*/ 196770 h 544010"/>
                <a:gd name="connsiteX20" fmla="*/ 81023 w 476041"/>
                <a:gd name="connsiteY20" fmla="*/ 231494 h 544010"/>
                <a:gd name="connsiteX21" fmla="*/ 115747 w 476041"/>
                <a:gd name="connsiteY21" fmla="*/ 300942 h 544010"/>
                <a:gd name="connsiteX22" fmla="*/ 185195 w 476041"/>
                <a:gd name="connsiteY22" fmla="*/ 324091 h 544010"/>
                <a:gd name="connsiteX23" fmla="*/ 254643 w 476041"/>
                <a:gd name="connsiteY23" fmla="*/ 358815 h 544010"/>
                <a:gd name="connsiteX24" fmla="*/ 289367 w 476041"/>
                <a:gd name="connsiteY24" fmla="*/ 370390 h 544010"/>
                <a:gd name="connsiteX25" fmla="*/ 324091 w 476041"/>
                <a:gd name="connsiteY25" fmla="*/ 393539 h 544010"/>
                <a:gd name="connsiteX26" fmla="*/ 335666 w 476041"/>
                <a:gd name="connsiteY26" fmla="*/ 416689 h 5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041" h="544010">
                  <a:moveTo>
                    <a:pt x="335666" y="416689"/>
                  </a:moveTo>
                  <a:lnTo>
                    <a:pt x="335666" y="416689"/>
                  </a:lnTo>
                  <a:cubicBezTo>
                    <a:pt x="370702" y="486759"/>
                    <a:pt x="360300" y="504240"/>
                    <a:pt x="416689" y="532435"/>
                  </a:cubicBezTo>
                  <a:cubicBezTo>
                    <a:pt x="427602" y="537891"/>
                    <a:pt x="439838" y="540152"/>
                    <a:pt x="451413" y="544010"/>
                  </a:cubicBezTo>
                  <a:cubicBezTo>
                    <a:pt x="474516" y="474697"/>
                    <a:pt x="476041" y="485320"/>
                    <a:pt x="451413" y="370390"/>
                  </a:cubicBezTo>
                  <a:cubicBezTo>
                    <a:pt x="449126" y="359719"/>
                    <a:pt x="437621" y="352856"/>
                    <a:pt x="428263" y="347241"/>
                  </a:cubicBezTo>
                  <a:cubicBezTo>
                    <a:pt x="417801" y="340964"/>
                    <a:pt x="405114" y="339524"/>
                    <a:pt x="393539" y="335666"/>
                  </a:cubicBezTo>
                  <a:cubicBezTo>
                    <a:pt x="378106" y="320233"/>
                    <a:pt x="365400" y="301474"/>
                    <a:pt x="347240" y="289367"/>
                  </a:cubicBezTo>
                  <a:cubicBezTo>
                    <a:pt x="321454" y="272177"/>
                    <a:pt x="308217" y="266632"/>
                    <a:pt x="289367" y="243068"/>
                  </a:cubicBezTo>
                  <a:cubicBezTo>
                    <a:pt x="280677" y="232205"/>
                    <a:pt x="274908" y="219207"/>
                    <a:pt x="266218" y="208344"/>
                  </a:cubicBezTo>
                  <a:cubicBezTo>
                    <a:pt x="241377" y="177293"/>
                    <a:pt x="241765" y="188783"/>
                    <a:pt x="208344" y="162046"/>
                  </a:cubicBezTo>
                  <a:cubicBezTo>
                    <a:pt x="149426" y="114911"/>
                    <a:pt x="232221" y="162408"/>
                    <a:pt x="138896" y="115747"/>
                  </a:cubicBezTo>
                  <a:cubicBezTo>
                    <a:pt x="131180" y="104172"/>
                    <a:pt x="126610" y="89713"/>
                    <a:pt x="115747" y="81023"/>
                  </a:cubicBezTo>
                  <a:cubicBezTo>
                    <a:pt x="106220" y="73401"/>
                    <a:pt x="89650" y="78075"/>
                    <a:pt x="81023" y="69448"/>
                  </a:cubicBezTo>
                  <a:cubicBezTo>
                    <a:pt x="72396" y="60821"/>
                    <a:pt x="78075" y="43351"/>
                    <a:pt x="69448" y="34724"/>
                  </a:cubicBezTo>
                  <a:cubicBezTo>
                    <a:pt x="60821" y="26097"/>
                    <a:pt x="45637" y="28605"/>
                    <a:pt x="34724" y="23149"/>
                  </a:cubicBezTo>
                  <a:cubicBezTo>
                    <a:pt x="22282" y="16928"/>
                    <a:pt x="11575" y="7716"/>
                    <a:pt x="0" y="0"/>
                  </a:cubicBezTo>
                  <a:cubicBezTo>
                    <a:pt x="3858" y="30866"/>
                    <a:pt x="2637" y="62803"/>
                    <a:pt x="11575" y="92597"/>
                  </a:cubicBezTo>
                  <a:cubicBezTo>
                    <a:pt x="14711" y="103050"/>
                    <a:pt x="29109" y="106389"/>
                    <a:pt x="34724" y="115747"/>
                  </a:cubicBezTo>
                  <a:cubicBezTo>
                    <a:pt x="45991" y="134525"/>
                    <a:pt x="50301" y="179102"/>
                    <a:pt x="57873" y="196770"/>
                  </a:cubicBezTo>
                  <a:cubicBezTo>
                    <a:pt x="63353" y="209556"/>
                    <a:pt x="73306" y="219919"/>
                    <a:pt x="81023" y="231494"/>
                  </a:cubicBezTo>
                  <a:cubicBezTo>
                    <a:pt x="87330" y="250416"/>
                    <a:pt x="96850" y="289132"/>
                    <a:pt x="115747" y="300942"/>
                  </a:cubicBezTo>
                  <a:cubicBezTo>
                    <a:pt x="136440" y="313875"/>
                    <a:pt x="162046" y="316375"/>
                    <a:pt x="185195" y="324091"/>
                  </a:cubicBezTo>
                  <a:cubicBezTo>
                    <a:pt x="272470" y="353183"/>
                    <a:pt x="164897" y="313942"/>
                    <a:pt x="254643" y="358815"/>
                  </a:cubicBezTo>
                  <a:cubicBezTo>
                    <a:pt x="265556" y="364271"/>
                    <a:pt x="278454" y="364934"/>
                    <a:pt x="289367" y="370390"/>
                  </a:cubicBezTo>
                  <a:cubicBezTo>
                    <a:pt x="301809" y="376611"/>
                    <a:pt x="313228" y="384849"/>
                    <a:pt x="324091" y="393539"/>
                  </a:cubicBezTo>
                  <a:cubicBezTo>
                    <a:pt x="356438" y="419417"/>
                    <a:pt x="333737" y="412831"/>
                    <a:pt x="335666" y="416689"/>
                  </a:cubicBezTo>
                  <a:close/>
                </a:path>
              </a:pathLst>
            </a:custGeom>
            <a:solidFill>
              <a:srgbClr val="ECD846"/>
            </a:solidFill>
            <a:ln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2" name="Group 19"/>
          <p:cNvGrpSpPr/>
          <p:nvPr/>
        </p:nvGrpSpPr>
        <p:grpSpPr>
          <a:xfrm>
            <a:off x="323528" y="764703"/>
            <a:ext cx="304572" cy="648072"/>
            <a:chOff x="3622876" y="1044283"/>
            <a:chExt cx="1960756" cy="3563452"/>
          </a:xfrm>
        </p:grpSpPr>
        <p:grpSp>
          <p:nvGrpSpPr>
            <p:cNvPr id="43" name="Group 1280"/>
            <p:cNvGrpSpPr>
              <a:grpSpLocks/>
            </p:cNvGrpSpPr>
            <p:nvPr/>
          </p:nvGrpSpPr>
          <p:grpSpPr bwMode="auto">
            <a:xfrm rot="18992529" flipH="1" flipV="1">
              <a:off x="4245701" y="1044283"/>
              <a:ext cx="1337931" cy="3563452"/>
              <a:chOff x="2440" y="885"/>
              <a:chExt cx="758" cy="2167"/>
            </a:xfrm>
          </p:grpSpPr>
          <p:grpSp>
            <p:nvGrpSpPr>
              <p:cNvPr id="45" name="Group 1281"/>
              <p:cNvGrpSpPr>
                <a:grpSpLocks/>
              </p:cNvGrpSpPr>
              <p:nvPr/>
            </p:nvGrpSpPr>
            <p:grpSpPr bwMode="auto">
              <a:xfrm>
                <a:off x="2440" y="885"/>
                <a:ext cx="758" cy="2167"/>
                <a:chOff x="2431" y="885"/>
                <a:chExt cx="758" cy="2167"/>
              </a:xfrm>
            </p:grpSpPr>
            <p:sp>
              <p:nvSpPr>
                <p:cNvPr id="47" name="Freeform 1282"/>
                <p:cNvSpPr>
                  <a:spLocks/>
                </p:cNvSpPr>
                <p:nvPr/>
              </p:nvSpPr>
              <p:spPr bwMode="auto">
                <a:xfrm>
                  <a:off x="2709" y="1037"/>
                  <a:ext cx="480" cy="1028"/>
                </a:xfrm>
                <a:custGeom>
                  <a:avLst/>
                  <a:gdLst>
                    <a:gd name="T0" fmla="*/ 471 w 480"/>
                    <a:gd name="T1" fmla="*/ 1017 h 1028"/>
                    <a:gd name="T2" fmla="*/ 468 w 480"/>
                    <a:gd name="T3" fmla="*/ 993 h 1028"/>
                    <a:gd name="T4" fmla="*/ 474 w 480"/>
                    <a:gd name="T5" fmla="*/ 957 h 1028"/>
                    <a:gd name="T6" fmla="*/ 468 w 480"/>
                    <a:gd name="T7" fmla="*/ 882 h 1028"/>
                    <a:gd name="T8" fmla="*/ 477 w 480"/>
                    <a:gd name="T9" fmla="*/ 816 h 1028"/>
                    <a:gd name="T10" fmla="*/ 474 w 480"/>
                    <a:gd name="T11" fmla="*/ 807 h 1028"/>
                    <a:gd name="T12" fmla="*/ 459 w 480"/>
                    <a:gd name="T13" fmla="*/ 750 h 1028"/>
                    <a:gd name="T14" fmla="*/ 459 w 480"/>
                    <a:gd name="T15" fmla="*/ 705 h 1028"/>
                    <a:gd name="T16" fmla="*/ 450 w 480"/>
                    <a:gd name="T17" fmla="*/ 708 h 1028"/>
                    <a:gd name="T18" fmla="*/ 456 w 480"/>
                    <a:gd name="T19" fmla="*/ 699 h 1028"/>
                    <a:gd name="T20" fmla="*/ 450 w 480"/>
                    <a:gd name="T21" fmla="*/ 669 h 1028"/>
                    <a:gd name="T22" fmla="*/ 444 w 480"/>
                    <a:gd name="T23" fmla="*/ 591 h 1028"/>
                    <a:gd name="T24" fmla="*/ 429 w 480"/>
                    <a:gd name="T25" fmla="*/ 510 h 1028"/>
                    <a:gd name="T26" fmla="*/ 432 w 480"/>
                    <a:gd name="T27" fmla="*/ 480 h 1028"/>
                    <a:gd name="T28" fmla="*/ 423 w 480"/>
                    <a:gd name="T29" fmla="*/ 483 h 1028"/>
                    <a:gd name="T30" fmla="*/ 408 w 480"/>
                    <a:gd name="T31" fmla="*/ 438 h 1028"/>
                    <a:gd name="T32" fmla="*/ 384 w 480"/>
                    <a:gd name="T33" fmla="*/ 408 h 1028"/>
                    <a:gd name="T34" fmla="*/ 372 w 480"/>
                    <a:gd name="T35" fmla="*/ 336 h 1028"/>
                    <a:gd name="T36" fmla="*/ 351 w 480"/>
                    <a:gd name="T37" fmla="*/ 330 h 1028"/>
                    <a:gd name="T38" fmla="*/ 345 w 480"/>
                    <a:gd name="T39" fmla="*/ 294 h 1028"/>
                    <a:gd name="T40" fmla="*/ 312 w 480"/>
                    <a:gd name="T41" fmla="*/ 222 h 1028"/>
                    <a:gd name="T42" fmla="*/ 306 w 480"/>
                    <a:gd name="T43" fmla="*/ 174 h 1028"/>
                    <a:gd name="T44" fmla="*/ 297 w 480"/>
                    <a:gd name="T45" fmla="*/ 177 h 1028"/>
                    <a:gd name="T46" fmla="*/ 291 w 480"/>
                    <a:gd name="T47" fmla="*/ 186 h 1028"/>
                    <a:gd name="T48" fmla="*/ 279 w 480"/>
                    <a:gd name="T49" fmla="*/ 156 h 1028"/>
                    <a:gd name="T50" fmla="*/ 246 w 480"/>
                    <a:gd name="T51" fmla="*/ 147 h 1028"/>
                    <a:gd name="T52" fmla="*/ 225 w 480"/>
                    <a:gd name="T53" fmla="*/ 132 h 1028"/>
                    <a:gd name="T54" fmla="*/ 201 w 480"/>
                    <a:gd name="T55" fmla="*/ 105 h 1028"/>
                    <a:gd name="T56" fmla="*/ 159 w 480"/>
                    <a:gd name="T57" fmla="*/ 96 h 1028"/>
                    <a:gd name="T58" fmla="*/ 102 w 480"/>
                    <a:gd name="T59" fmla="*/ 63 h 1028"/>
                    <a:gd name="T60" fmla="*/ 78 w 480"/>
                    <a:gd name="T61" fmla="*/ 33 h 1028"/>
                    <a:gd name="T62" fmla="*/ 51 w 480"/>
                    <a:gd name="T63" fmla="*/ 12 h 1028"/>
                    <a:gd name="T64" fmla="*/ 33 w 480"/>
                    <a:gd name="T65" fmla="*/ 0 h 1028"/>
                    <a:gd name="T66" fmla="*/ 21 w 480"/>
                    <a:gd name="T67" fmla="*/ 48 h 1028"/>
                    <a:gd name="T68" fmla="*/ 48 w 480"/>
                    <a:gd name="T69" fmla="*/ 132 h 1028"/>
                    <a:gd name="T70" fmla="*/ 117 w 480"/>
                    <a:gd name="T71" fmla="*/ 108 h 1028"/>
                    <a:gd name="T72" fmla="*/ 126 w 480"/>
                    <a:gd name="T73" fmla="*/ 120 h 102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80"/>
                    <a:gd name="T112" fmla="*/ 0 h 1028"/>
                    <a:gd name="T113" fmla="*/ 480 w 480"/>
                    <a:gd name="T114" fmla="*/ 1028 h 102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80" h="1028">
                      <a:moveTo>
                        <a:pt x="471" y="1017"/>
                      </a:moveTo>
                      <a:cubicBezTo>
                        <a:pt x="480" y="983"/>
                        <a:pt x="471" y="1028"/>
                        <a:pt x="468" y="993"/>
                      </a:cubicBezTo>
                      <a:cubicBezTo>
                        <a:pt x="467" y="982"/>
                        <a:pt x="471" y="968"/>
                        <a:pt x="474" y="957"/>
                      </a:cubicBezTo>
                      <a:cubicBezTo>
                        <a:pt x="470" y="931"/>
                        <a:pt x="476" y="907"/>
                        <a:pt x="468" y="882"/>
                      </a:cubicBezTo>
                      <a:cubicBezTo>
                        <a:pt x="470" y="860"/>
                        <a:pt x="474" y="838"/>
                        <a:pt x="477" y="816"/>
                      </a:cubicBezTo>
                      <a:cubicBezTo>
                        <a:pt x="476" y="813"/>
                        <a:pt x="474" y="810"/>
                        <a:pt x="474" y="807"/>
                      </a:cubicBezTo>
                      <a:cubicBezTo>
                        <a:pt x="474" y="782"/>
                        <a:pt x="461" y="775"/>
                        <a:pt x="459" y="750"/>
                      </a:cubicBezTo>
                      <a:cubicBezTo>
                        <a:pt x="458" y="739"/>
                        <a:pt x="459" y="705"/>
                        <a:pt x="459" y="705"/>
                      </a:cubicBezTo>
                      <a:cubicBezTo>
                        <a:pt x="456" y="706"/>
                        <a:pt x="451" y="711"/>
                        <a:pt x="450" y="708"/>
                      </a:cubicBezTo>
                      <a:cubicBezTo>
                        <a:pt x="448" y="705"/>
                        <a:pt x="456" y="703"/>
                        <a:pt x="456" y="699"/>
                      </a:cubicBezTo>
                      <a:cubicBezTo>
                        <a:pt x="457" y="688"/>
                        <a:pt x="453" y="679"/>
                        <a:pt x="450" y="669"/>
                      </a:cubicBezTo>
                      <a:cubicBezTo>
                        <a:pt x="453" y="642"/>
                        <a:pt x="453" y="617"/>
                        <a:pt x="444" y="591"/>
                      </a:cubicBezTo>
                      <a:cubicBezTo>
                        <a:pt x="459" y="547"/>
                        <a:pt x="462" y="546"/>
                        <a:pt x="429" y="510"/>
                      </a:cubicBezTo>
                      <a:cubicBezTo>
                        <a:pt x="428" y="519"/>
                        <a:pt x="435" y="472"/>
                        <a:pt x="432" y="480"/>
                      </a:cubicBezTo>
                      <a:cubicBezTo>
                        <a:pt x="431" y="483"/>
                        <a:pt x="424" y="486"/>
                        <a:pt x="423" y="483"/>
                      </a:cubicBezTo>
                      <a:cubicBezTo>
                        <a:pt x="408" y="434"/>
                        <a:pt x="437" y="445"/>
                        <a:pt x="408" y="438"/>
                      </a:cubicBezTo>
                      <a:cubicBezTo>
                        <a:pt x="400" y="428"/>
                        <a:pt x="391" y="419"/>
                        <a:pt x="384" y="408"/>
                      </a:cubicBezTo>
                      <a:cubicBezTo>
                        <a:pt x="382" y="394"/>
                        <a:pt x="382" y="346"/>
                        <a:pt x="372" y="336"/>
                      </a:cubicBezTo>
                      <a:cubicBezTo>
                        <a:pt x="367" y="331"/>
                        <a:pt x="358" y="332"/>
                        <a:pt x="351" y="330"/>
                      </a:cubicBezTo>
                      <a:cubicBezTo>
                        <a:pt x="347" y="315"/>
                        <a:pt x="353" y="307"/>
                        <a:pt x="345" y="294"/>
                      </a:cubicBezTo>
                      <a:cubicBezTo>
                        <a:pt x="345" y="291"/>
                        <a:pt x="341" y="212"/>
                        <a:pt x="312" y="222"/>
                      </a:cubicBezTo>
                      <a:cubicBezTo>
                        <a:pt x="305" y="202"/>
                        <a:pt x="312" y="168"/>
                        <a:pt x="306" y="174"/>
                      </a:cubicBezTo>
                      <a:cubicBezTo>
                        <a:pt x="304" y="176"/>
                        <a:pt x="299" y="175"/>
                        <a:pt x="297" y="177"/>
                      </a:cubicBezTo>
                      <a:cubicBezTo>
                        <a:pt x="295" y="179"/>
                        <a:pt x="283" y="211"/>
                        <a:pt x="291" y="186"/>
                      </a:cubicBezTo>
                      <a:cubicBezTo>
                        <a:pt x="289" y="177"/>
                        <a:pt x="287" y="162"/>
                        <a:pt x="279" y="156"/>
                      </a:cubicBezTo>
                      <a:cubicBezTo>
                        <a:pt x="270" y="149"/>
                        <a:pt x="246" y="147"/>
                        <a:pt x="246" y="147"/>
                      </a:cubicBezTo>
                      <a:cubicBezTo>
                        <a:pt x="240" y="141"/>
                        <a:pt x="231" y="138"/>
                        <a:pt x="225" y="132"/>
                      </a:cubicBezTo>
                      <a:cubicBezTo>
                        <a:pt x="213" y="120"/>
                        <a:pt x="218" y="114"/>
                        <a:pt x="201" y="105"/>
                      </a:cubicBezTo>
                      <a:cubicBezTo>
                        <a:pt x="182" y="110"/>
                        <a:pt x="176" y="102"/>
                        <a:pt x="159" y="96"/>
                      </a:cubicBezTo>
                      <a:cubicBezTo>
                        <a:pt x="143" y="80"/>
                        <a:pt x="119" y="78"/>
                        <a:pt x="102" y="63"/>
                      </a:cubicBezTo>
                      <a:cubicBezTo>
                        <a:pt x="64" y="29"/>
                        <a:pt x="97" y="59"/>
                        <a:pt x="78" y="33"/>
                      </a:cubicBezTo>
                      <a:cubicBezTo>
                        <a:pt x="72" y="24"/>
                        <a:pt x="59" y="18"/>
                        <a:pt x="51" y="12"/>
                      </a:cubicBezTo>
                      <a:cubicBezTo>
                        <a:pt x="45" y="8"/>
                        <a:pt x="33" y="0"/>
                        <a:pt x="33" y="0"/>
                      </a:cubicBezTo>
                      <a:cubicBezTo>
                        <a:pt x="0" y="11"/>
                        <a:pt x="11" y="11"/>
                        <a:pt x="21" y="48"/>
                      </a:cubicBezTo>
                      <a:cubicBezTo>
                        <a:pt x="23" y="55"/>
                        <a:pt x="41" y="129"/>
                        <a:pt x="48" y="132"/>
                      </a:cubicBezTo>
                      <a:cubicBezTo>
                        <a:pt x="78" y="126"/>
                        <a:pt x="90" y="103"/>
                        <a:pt x="117" y="108"/>
                      </a:cubicBezTo>
                      <a:cubicBezTo>
                        <a:pt x="124" y="118"/>
                        <a:pt x="120" y="114"/>
                        <a:pt x="126" y="120"/>
                      </a:cubicBezTo>
                    </a:path>
                  </a:pathLst>
                </a:custGeom>
                <a:solidFill>
                  <a:srgbClr val="ECD846"/>
                </a:solidFill>
                <a:ln w="25400">
                  <a:solidFill>
                    <a:srgbClr val="CC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48" name="Group 1283"/>
                <p:cNvGrpSpPr>
                  <a:grpSpLocks/>
                </p:cNvGrpSpPr>
                <p:nvPr/>
              </p:nvGrpSpPr>
              <p:grpSpPr bwMode="auto">
                <a:xfrm>
                  <a:off x="2431" y="885"/>
                  <a:ext cx="758" cy="2167"/>
                  <a:chOff x="2431" y="885"/>
                  <a:chExt cx="758" cy="2167"/>
                </a:xfrm>
              </p:grpSpPr>
              <p:sp>
                <p:nvSpPr>
                  <p:cNvPr id="49" name="Oval 1284"/>
                  <p:cNvSpPr>
                    <a:spLocks noChangeArrowheads="1"/>
                  </p:cNvSpPr>
                  <p:nvPr/>
                </p:nvSpPr>
                <p:spPr bwMode="auto">
                  <a:xfrm>
                    <a:off x="2476" y="1157"/>
                    <a:ext cx="681" cy="1542"/>
                  </a:xfrm>
                  <a:prstGeom prst="ellipse">
                    <a:avLst/>
                  </a:pr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0" name="Freeform 1285"/>
                  <p:cNvSpPr>
                    <a:spLocks/>
                  </p:cNvSpPr>
                  <p:nvPr/>
                </p:nvSpPr>
                <p:spPr bwMode="auto">
                  <a:xfrm>
                    <a:off x="2895" y="2048"/>
                    <a:ext cx="294" cy="993"/>
                  </a:xfrm>
                  <a:custGeom>
                    <a:avLst/>
                    <a:gdLst>
                      <a:gd name="T0" fmla="*/ 0 w 294"/>
                      <a:gd name="T1" fmla="*/ 993 h 993"/>
                      <a:gd name="T2" fmla="*/ 15 w 294"/>
                      <a:gd name="T3" fmla="*/ 942 h 993"/>
                      <a:gd name="T4" fmla="*/ 30 w 294"/>
                      <a:gd name="T5" fmla="*/ 921 h 993"/>
                      <a:gd name="T6" fmla="*/ 51 w 294"/>
                      <a:gd name="T7" fmla="*/ 897 h 993"/>
                      <a:gd name="T8" fmla="*/ 66 w 294"/>
                      <a:gd name="T9" fmla="*/ 855 h 993"/>
                      <a:gd name="T10" fmla="*/ 78 w 294"/>
                      <a:gd name="T11" fmla="*/ 837 h 993"/>
                      <a:gd name="T12" fmla="*/ 84 w 294"/>
                      <a:gd name="T13" fmla="*/ 828 h 993"/>
                      <a:gd name="T14" fmla="*/ 108 w 294"/>
                      <a:gd name="T15" fmla="*/ 795 h 993"/>
                      <a:gd name="T16" fmla="*/ 129 w 294"/>
                      <a:gd name="T17" fmla="*/ 714 h 993"/>
                      <a:gd name="T18" fmla="*/ 147 w 294"/>
                      <a:gd name="T19" fmla="*/ 675 h 993"/>
                      <a:gd name="T20" fmla="*/ 162 w 294"/>
                      <a:gd name="T21" fmla="*/ 627 h 993"/>
                      <a:gd name="T22" fmla="*/ 204 w 294"/>
                      <a:gd name="T23" fmla="*/ 519 h 993"/>
                      <a:gd name="T24" fmla="*/ 141 w 294"/>
                      <a:gd name="T25" fmla="*/ 543 h 993"/>
                      <a:gd name="T26" fmla="*/ 99 w 294"/>
                      <a:gd name="T27" fmla="*/ 597 h 993"/>
                      <a:gd name="T28" fmla="*/ 81 w 294"/>
                      <a:gd name="T29" fmla="*/ 672 h 993"/>
                      <a:gd name="T30" fmla="*/ 69 w 294"/>
                      <a:gd name="T31" fmla="*/ 690 h 993"/>
                      <a:gd name="T32" fmla="*/ 78 w 294"/>
                      <a:gd name="T33" fmla="*/ 708 h 993"/>
                      <a:gd name="T34" fmla="*/ 45 w 294"/>
                      <a:gd name="T35" fmla="*/ 765 h 993"/>
                      <a:gd name="T36" fmla="*/ 42 w 294"/>
                      <a:gd name="T37" fmla="*/ 789 h 993"/>
                      <a:gd name="T38" fmla="*/ 39 w 294"/>
                      <a:gd name="T39" fmla="*/ 801 h 993"/>
                      <a:gd name="T40" fmla="*/ 15 w 294"/>
                      <a:gd name="T41" fmla="*/ 753 h 993"/>
                      <a:gd name="T42" fmla="*/ 51 w 294"/>
                      <a:gd name="T43" fmla="*/ 696 h 993"/>
                      <a:gd name="T44" fmla="*/ 69 w 294"/>
                      <a:gd name="T45" fmla="*/ 675 h 993"/>
                      <a:gd name="T46" fmla="*/ 114 w 294"/>
                      <a:gd name="T47" fmla="*/ 612 h 993"/>
                      <a:gd name="T48" fmla="*/ 129 w 294"/>
                      <a:gd name="T49" fmla="*/ 597 h 993"/>
                      <a:gd name="T50" fmla="*/ 141 w 294"/>
                      <a:gd name="T51" fmla="*/ 567 h 993"/>
                      <a:gd name="T52" fmla="*/ 153 w 294"/>
                      <a:gd name="T53" fmla="*/ 525 h 993"/>
                      <a:gd name="T54" fmla="*/ 168 w 294"/>
                      <a:gd name="T55" fmla="*/ 507 h 993"/>
                      <a:gd name="T56" fmla="*/ 174 w 294"/>
                      <a:gd name="T57" fmla="*/ 489 h 993"/>
                      <a:gd name="T58" fmla="*/ 180 w 294"/>
                      <a:gd name="T59" fmla="*/ 477 h 993"/>
                      <a:gd name="T60" fmla="*/ 210 w 294"/>
                      <a:gd name="T61" fmla="*/ 417 h 993"/>
                      <a:gd name="T62" fmla="*/ 225 w 294"/>
                      <a:gd name="T63" fmla="*/ 387 h 993"/>
                      <a:gd name="T64" fmla="*/ 231 w 294"/>
                      <a:gd name="T65" fmla="*/ 369 h 993"/>
                      <a:gd name="T66" fmla="*/ 234 w 294"/>
                      <a:gd name="T67" fmla="*/ 324 h 993"/>
                      <a:gd name="T68" fmla="*/ 246 w 294"/>
                      <a:gd name="T69" fmla="*/ 306 h 993"/>
                      <a:gd name="T70" fmla="*/ 252 w 294"/>
                      <a:gd name="T71" fmla="*/ 288 h 993"/>
                      <a:gd name="T72" fmla="*/ 261 w 294"/>
                      <a:gd name="T73" fmla="*/ 216 h 993"/>
                      <a:gd name="T74" fmla="*/ 279 w 294"/>
                      <a:gd name="T75" fmla="*/ 189 h 993"/>
                      <a:gd name="T76" fmla="*/ 261 w 294"/>
                      <a:gd name="T77" fmla="*/ 168 h 993"/>
                      <a:gd name="T78" fmla="*/ 282 w 294"/>
                      <a:gd name="T79" fmla="*/ 132 h 993"/>
                      <a:gd name="T80" fmla="*/ 294 w 294"/>
                      <a:gd name="T81" fmla="*/ 105 h 993"/>
                      <a:gd name="T82" fmla="*/ 279 w 294"/>
                      <a:gd name="T83" fmla="*/ 75 h 993"/>
                      <a:gd name="T84" fmla="*/ 288 w 294"/>
                      <a:gd name="T85" fmla="*/ 0 h 99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294"/>
                      <a:gd name="T130" fmla="*/ 0 h 993"/>
                      <a:gd name="T131" fmla="*/ 294 w 294"/>
                      <a:gd name="T132" fmla="*/ 993 h 993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294" h="993">
                        <a:moveTo>
                          <a:pt x="0" y="993"/>
                        </a:moveTo>
                        <a:cubicBezTo>
                          <a:pt x="5" y="973"/>
                          <a:pt x="0" y="957"/>
                          <a:pt x="15" y="942"/>
                        </a:cubicBezTo>
                        <a:cubicBezTo>
                          <a:pt x="22" y="921"/>
                          <a:pt x="15" y="926"/>
                          <a:pt x="30" y="921"/>
                        </a:cubicBezTo>
                        <a:cubicBezTo>
                          <a:pt x="34" y="908"/>
                          <a:pt x="43" y="907"/>
                          <a:pt x="51" y="897"/>
                        </a:cubicBezTo>
                        <a:cubicBezTo>
                          <a:pt x="61" y="885"/>
                          <a:pt x="62" y="869"/>
                          <a:pt x="66" y="855"/>
                        </a:cubicBezTo>
                        <a:cubicBezTo>
                          <a:pt x="68" y="848"/>
                          <a:pt x="74" y="843"/>
                          <a:pt x="78" y="837"/>
                        </a:cubicBezTo>
                        <a:cubicBezTo>
                          <a:pt x="80" y="834"/>
                          <a:pt x="84" y="828"/>
                          <a:pt x="84" y="828"/>
                        </a:cubicBezTo>
                        <a:cubicBezTo>
                          <a:pt x="88" y="811"/>
                          <a:pt x="90" y="801"/>
                          <a:pt x="108" y="795"/>
                        </a:cubicBezTo>
                        <a:cubicBezTo>
                          <a:pt x="117" y="769"/>
                          <a:pt x="122" y="741"/>
                          <a:pt x="129" y="714"/>
                        </a:cubicBezTo>
                        <a:cubicBezTo>
                          <a:pt x="134" y="696"/>
                          <a:pt x="132" y="685"/>
                          <a:pt x="147" y="675"/>
                        </a:cubicBezTo>
                        <a:cubicBezTo>
                          <a:pt x="152" y="659"/>
                          <a:pt x="158" y="643"/>
                          <a:pt x="162" y="627"/>
                        </a:cubicBezTo>
                        <a:cubicBezTo>
                          <a:pt x="164" y="594"/>
                          <a:pt x="162" y="526"/>
                          <a:pt x="204" y="519"/>
                        </a:cubicBezTo>
                        <a:cubicBezTo>
                          <a:pt x="176" y="513"/>
                          <a:pt x="163" y="528"/>
                          <a:pt x="141" y="543"/>
                        </a:cubicBezTo>
                        <a:cubicBezTo>
                          <a:pt x="128" y="562"/>
                          <a:pt x="112" y="578"/>
                          <a:pt x="99" y="597"/>
                        </a:cubicBezTo>
                        <a:cubicBezTo>
                          <a:pt x="97" y="634"/>
                          <a:pt x="96" y="645"/>
                          <a:pt x="81" y="672"/>
                        </a:cubicBezTo>
                        <a:cubicBezTo>
                          <a:pt x="77" y="678"/>
                          <a:pt x="71" y="683"/>
                          <a:pt x="69" y="690"/>
                        </a:cubicBezTo>
                        <a:cubicBezTo>
                          <a:pt x="67" y="696"/>
                          <a:pt x="78" y="708"/>
                          <a:pt x="78" y="708"/>
                        </a:cubicBezTo>
                        <a:cubicBezTo>
                          <a:pt x="75" y="732"/>
                          <a:pt x="58" y="745"/>
                          <a:pt x="45" y="765"/>
                        </a:cubicBezTo>
                        <a:cubicBezTo>
                          <a:pt x="44" y="773"/>
                          <a:pt x="43" y="781"/>
                          <a:pt x="42" y="789"/>
                        </a:cubicBezTo>
                        <a:cubicBezTo>
                          <a:pt x="41" y="793"/>
                          <a:pt x="41" y="805"/>
                          <a:pt x="39" y="801"/>
                        </a:cubicBezTo>
                        <a:cubicBezTo>
                          <a:pt x="34" y="789"/>
                          <a:pt x="18" y="766"/>
                          <a:pt x="15" y="753"/>
                        </a:cubicBezTo>
                        <a:cubicBezTo>
                          <a:pt x="17" y="731"/>
                          <a:pt x="36" y="713"/>
                          <a:pt x="51" y="696"/>
                        </a:cubicBezTo>
                        <a:cubicBezTo>
                          <a:pt x="60" y="686"/>
                          <a:pt x="63" y="687"/>
                          <a:pt x="69" y="675"/>
                        </a:cubicBezTo>
                        <a:cubicBezTo>
                          <a:pt x="80" y="653"/>
                          <a:pt x="93" y="626"/>
                          <a:pt x="114" y="612"/>
                        </a:cubicBezTo>
                        <a:cubicBezTo>
                          <a:pt x="118" y="606"/>
                          <a:pt x="125" y="603"/>
                          <a:pt x="129" y="597"/>
                        </a:cubicBezTo>
                        <a:cubicBezTo>
                          <a:pt x="135" y="589"/>
                          <a:pt x="135" y="576"/>
                          <a:pt x="141" y="567"/>
                        </a:cubicBezTo>
                        <a:cubicBezTo>
                          <a:pt x="143" y="556"/>
                          <a:pt x="145" y="533"/>
                          <a:pt x="153" y="525"/>
                        </a:cubicBezTo>
                        <a:cubicBezTo>
                          <a:pt x="159" y="519"/>
                          <a:pt x="165" y="515"/>
                          <a:pt x="168" y="507"/>
                        </a:cubicBezTo>
                        <a:cubicBezTo>
                          <a:pt x="171" y="501"/>
                          <a:pt x="171" y="495"/>
                          <a:pt x="174" y="489"/>
                        </a:cubicBezTo>
                        <a:cubicBezTo>
                          <a:pt x="176" y="485"/>
                          <a:pt x="178" y="481"/>
                          <a:pt x="180" y="477"/>
                        </a:cubicBezTo>
                        <a:cubicBezTo>
                          <a:pt x="183" y="444"/>
                          <a:pt x="199" y="449"/>
                          <a:pt x="210" y="417"/>
                        </a:cubicBezTo>
                        <a:cubicBezTo>
                          <a:pt x="216" y="419"/>
                          <a:pt x="221" y="389"/>
                          <a:pt x="225" y="387"/>
                        </a:cubicBezTo>
                        <a:cubicBezTo>
                          <a:pt x="230" y="384"/>
                          <a:pt x="231" y="369"/>
                          <a:pt x="231" y="369"/>
                        </a:cubicBezTo>
                        <a:cubicBezTo>
                          <a:pt x="232" y="354"/>
                          <a:pt x="231" y="339"/>
                          <a:pt x="234" y="324"/>
                        </a:cubicBezTo>
                        <a:cubicBezTo>
                          <a:pt x="236" y="317"/>
                          <a:pt x="244" y="313"/>
                          <a:pt x="246" y="306"/>
                        </a:cubicBezTo>
                        <a:cubicBezTo>
                          <a:pt x="248" y="300"/>
                          <a:pt x="252" y="288"/>
                          <a:pt x="252" y="288"/>
                        </a:cubicBezTo>
                        <a:cubicBezTo>
                          <a:pt x="245" y="268"/>
                          <a:pt x="250" y="235"/>
                          <a:pt x="261" y="216"/>
                        </a:cubicBezTo>
                        <a:cubicBezTo>
                          <a:pt x="266" y="207"/>
                          <a:pt x="279" y="189"/>
                          <a:pt x="279" y="189"/>
                        </a:cubicBezTo>
                        <a:cubicBezTo>
                          <a:pt x="274" y="174"/>
                          <a:pt x="266" y="183"/>
                          <a:pt x="261" y="168"/>
                        </a:cubicBezTo>
                        <a:cubicBezTo>
                          <a:pt x="265" y="152"/>
                          <a:pt x="268" y="142"/>
                          <a:pt x="282" y="132"/>
                        </a:cubicBezTo>
                        <a:cubicBezTo>
                          <a:pt x="289" y="111"/>
                          <a:pt x="284" y="119"/>
                          <a:pt x="294" y="105"/>
                        </a:cubicBezTo>
                        <a:cubicBezTo>
                          <a:pt x="282" y="97"/>
                          <a:pt x="283" y="88"/>
                          <a:pt x="279" y="75"/>
                        </a:cubicBezTo>
                        <a:cubicBezTo>
                          <a:pt x="285" y="6"/>
                          <a:pt x="278" y="30"/>
                          <a:pt x="288" y="0"/>
                        </a:cubicBezTo>
                      </a:path>
                    </a:pathLst>
                  </a:custGeom>
                  <a:solidFill>
                    <a:srgbClr val="ECD846"/>
                  </a:solidFill>
                  <a:ln w="1905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1" name="Freeform 1286"/>
                  <p:cNvSpPr>
                    <a:spLocks/>
                  </p:cNvSpPr>
                  <p:nvPr/>
                </p:nvSpPr>
                <p:spPr bwMode="auto">
                  <a:xfrm>
                    <a:off x="2431" y="1066"/>
                    <a:ext cx="432" cy="1986"/>
                  </a:xfrm>
                  <a:custGeom>
                    <a:avLst/>
                    <a:gdLst>
                      <a:gd name="T0" fmla="*/ 427 w 432"/>
                      <a:gd name="T1" fmla="*/ 1986 h 1986"/>
                      <a:gd name="T2" fmla="*/ 412 w 432"/>
                      <a:gd name="T3" fmla="*/ 1950 h 1986"/>
                      <a:gd name="T4" fmla="*/ 325 w 432"/>
                      <a:gd name="T5" fmla="*/ 1866 h 1986"/>
                      <a:gd name="T6" fmla="*/ 343 w 432"/>
                      <a:gd name="T7" fmla="*/ 1863 h 1986"/>
                      <a:gd name="T8" fmla="*/ 325 w 432"/>
                      <a:gd name="T9" fmla="*/ 1836 h 1986"/>
                      <a:gd name="T10" fmla="*/ 307 w 432"/>
                      <a:gd name="T11" fmla="*/ 1809 h 1986"/>
                      <a:gd name="T12" fmla="*/ 262 w 432"/>
                      <a:gd name="T13" fmla="*/ 1761 h 1986"/>
                      <a:gd name="T14" fmla="*/ 193 w 432"/>
                      <a:gd name="T15" fmla="*/ 1710 h 1986"/>
                      <a:gd name="T16" fmla="*/ 163 w 432"/>
                      <a:gd name="T17" fmla="*/ 1647 h 1986"/>
                      <a:gd name="T18" fmla="*/ 151 w 432"/>
                      <a:gd name="T19" fmla="*/ 1608 h 1986"/>
                      <a:gd name="T20" fmla="*/ 133 w 432"/>
                      <a:gd name="T21" fmla="*/ 1590 h 1986"/>
                      <a:gd name="T22" fmla="*/ 112 w 432"/>
                      <a:gd name="T23" fmla="*/ 1524 h 1986"/>
                      <a:gd name="T24" fmla="*/ 142 w 432"/>
                      <a:gd name="T25" fmla="*/ 1530 h 1986"/>
                      <a:gd name="T26" fmla="*/ 163 w 432"/>
                      <a:gd name="T27" fmla="*/ 1575 h 1986"/>
                      <a:gd name="T28" fmla="*/ 190 w 432"/>
                      <a:gd name="T29" fmla="*/ 1593 h 1986"/>
                      <a:gd name="T30" fmla="*/ 199 w 432"/>
                      <a:gd name="T31" fmla="*/ 1599 h 1986"/>
                      <a:gd name="T32" fmla="*/ 217 w 432"/>
                      <a:gd name="T33" fmla="*/ 1623 h 1986"/>
                      <a:gd name="T34" fmla="*/ 247 w 432"/>
                      <a:gd name="T35" fmla="*/ 1671 h 1986"/>
                      <a:gd name="T36" fmla="*/ 274 w 432"/>
                      <a:gd name="T37" fmla="*/ 1719 h 1986"/>
                      <a:gd name="T38" fmla="*/ 304 w 432"/>
                      <a:gd name="T39" fmla="*/ 1755 h 1986"/>
                      <a:gd name="T40" fmla="*/ 316 w 432"/>
                      <a:gd name="T41" fmla="*/ 1734 h 1986"/>
                      <a:gd name="T42" fmla="*/ 286 w 432"/>
                      <a:gd name="T43" fmla="*/ 1704 h 1986"/>
                      <a:gd name="T44" fmla="*/ 253 w 432"/>
                      <a:gd name="T45" fmla="*/ 1659 h 1986"/>
                      <a:gd name="T46" fmla="*/ 223 w 432"/>
                      <a:gd name="T47" fmla="*/ 1620 h 1986"/>
                      <a:gd name="T48" fmla="*/ 193 w 432"/>
                      <a:gd name="T49" fmla="*/ 1581 h 1986"/>
                      <a:gd name="T50" fmla="*/ 145 w 432"/>
                      <a:gd name="T51" fmla="*/ 1530 h 1986"/>
                      <a:gd name="T52" fmla="*/ 130 w 432"/>
                      <a:gd name="T53" fmla="*/ 1500 h 1986"/>
                      <a:gd name="T54" fmla="*/ 103 w 432"/>
                      <a:gd name="T55" fmla="*/ 1470 h 1986"/>
                      <a:gd name="T56" fmla="*/ 82 w 432"/>
                      <a:gd name="T57" fmla="*/ 1425 h 1986"/>
                      <a:gd name="T58" fmla="*/ 71 w 432"/>
                      <a:gd name="T59" fmla="*/ 1330 h 1986"/>
                      <a:gd name="T60" fmla="*/ 46 w 432"/>
                      <a:gd name="T61" fmla="*/ 1239 h 1986"/>
                      <a:gd name="T62" fmla="*/ 22 w 432"/>
                      <a:gd name="T63" fmla="*/ 1182 h 1986"/>
                      <a:gd name="T64" fmla="*/ 25 w 432"/>
                      <a:gd name="T65" fmla="*/ 1104 h 1986"/>
                      <a:gd name="T66" fmla="*/ 16 w 432"/>
                      <a:gd name="T67" fmla="*/ 1062 h 1986"/>
                      <a:gd name="T68" fmla="*/ 16 w 432"/>
                      <a:gd name="T69" fmla="*/ 1014 h 1986"/>
                      <a:gd name="T70" fmla="*/ 31 w 432"/>
                      <a:gd name="T71" fmla="*/ 951 h 1986"/>
                      <a:gd name="T72" fmla="*/ 1 w 432"/>
                      <a:gd name="T73" fmla="*/ 837 h 1986"/>
                      <a:gd name="T74" fmla="*/ 22 w 432"/>
                      <a:gd name="T75" fmla="*/ 777 h 1986"/>
                      <a:gd name="T76" fmla="*/ 25 w 432"/>
                      <a:gd name="T77" fmla="*/ 723 h 1986"/>
                      <a:gd name="T78" fmla="*/ 22 w 432"/>
                      <a:gd name="T79" fmla="*/ 621 h 1986"/>
                      <a:gd name="T80" fmla="*/ 40 w 432"/>
                      <a:gd name="T81" fmla="*/ 540 h 1986"/>
                      <a:gd name="T82" fmla="*/ 58 w 432"/>
                      <a:gd name="T83" fmla="*/ 447 h 1986"/>
                      <a:gd name="T84" fmla="*/ 82 w 432"/>
                      <a:gd name="T85" fmla="*/ 363 h 1986"/>
                      <a:gd name="T86" fmla="*/ 94 w 432"/>
                      <a:gd name="T87" fmla="*/ 336 h 1986"/>
                      <a:gd name="T88" fmla="*/ 97 w 432"/>
                      <a:gd name="T89" fmla="*/ 327 h 1986"/>
                      <a:gd name="T90" fmla="*/ 100 w 432"/>
                      <a:gd name="T91" fmla="*/ 291 h 1986"/>
                      <a:gd name="T92" fmla="*/ 148 w 432"/>
                      <a:gd name="T93" fmla="*/ 279 h 1986"/>
                      <a:gd name="T94" fmla="*/ 139 w 432"/>
                      <a:gd name="T95" fmla="*/ 222 h 1986"/>
                      <a:gd name="T96" fmla="*/ 136 w 432"/>
                      <a:gd name="T97" fmla="*/ 213 h 1986"/>
                      <a:gd name="T98" fmla="*/ 172 w 432"/>
                      <a:gd name="T99" fmla="*/ 195 h 1986"/>
                      <a:gd name="T100" fmla="*/ 211 w 432"/>
                      <a:gd name="T101" fmla="*/ 120 h 1986"/>
                      <a:gd name="T102" fmla="*/ 229 w 432"/>
                      <a:gd name="T103" fmla="*/ 129 h 1986"/>
                      <a:gd name="T104" fmla="*/ 235 w 432"/>
                      <a:gd name="T105" fmla="*/ 81 h 1986"/>
                      <a:gd name="T106" fmla="*/ 265 w 432"/>
                      <a:gd name="T107" fmla="*/ 0 h 1986"/>
                      <a:gd name="T108" fmla="*/ 280 w 432"/>
                      <a:gd name="T109" fmla="*/ 39 h 1986"/>
                      <a:gd name="T110" fmla="*/ 292 w 432"/>
                      <a:gd name="T111" fmla="*/ 123 h 198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432"/>
                      <a:gd name="T169" fmla="*/ 0 h 1986"/>
                      <a:gd name="T170" fmla="*/ 432 w 432"/>
                      <a:gd name="T171" fmla="*/ 1986 h 198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432" h="1986">
                        <a:moveTo>
                          <a:pt x="427" y="1986"/>
                        </a:moveTo>
                        <a:cubicBezTo>
                          <a:pt x="432" y="1970"/>
                          <a:pt x="423" y="1961"/>
                          <a:pt x="412" y="1950"/>
                        </a:cubicBezTo>
                        <a:cubicBezTo>
                          <a:pt x="405" y="1899"/>
                          <a:pt x="355" y="1896"/>
                          <a:pt x="325" y="1866"/>
                        </a:cubicBezTo>
                        <a:cubicBezTo>
                          <a:pt x="331" y="1865"/>
                          <a:pt x="339" y="1867"/>
                          <a:pt x="343" y="1863"/>
                        </a:cubicBezTo>
                        <a:cubicBezTo>
                          <a:pt x="352" y="1854"/>
                          <a:pt x="328" y="1838"/>
                          <a:pt x="325" y="1836"/>
                        </a:cubicBezTo>
                        <a:cubicBezTo>
                          <a:pt x="319" y="1824"/>
                          <a:pt x="320" y="1813"/>
                          <a:pt x="307" y="1809"/>
                        </a:cubicBezTo>
                        <a:cubicBezTo>
                          <a:pt x="287" y="1789"/>
                          <a:pt x="297" y="1773"/>
                          <a:pt x="262" y="1761"/>
                        </a:cubicBezTo>
                        <a:cubicBezTo>
                          <a:pt x="234" y="1740"/>
                          <a:pt x="229" y="1716"/>
                          <a:pt x="193" y="1710"/>
                        </a:cubicBezTo>
                        <a:cubicBezTo>
                          <a:pt x="188" y="1691"/>
                          <a:pt x="174" y="1663"/>
                          <a:pt x="163" y="1647"/>
                        </a:cubicBezTo>
                        <a:cubicBezTo>
                          <a:pt x="161" y="1635"/>
                          <a:pt x="159" y="1618"/>
                          <a:pt x="151" y="1608"/>
                        </a:cubicBezTo>
                        <a:cubicBezTo>
                          <a:pt x="146" y="1601"/>
                          <a:pt x="133" y="1590"/>
                          <a:pt x="133" y="1590"/>
                        </a:cubicBezTo>
                        <a:cubicBezTo>
                          <a:pt x="138" y="1565"/>
                          <a:pt x="130" y="1542"/>
                          <a:pt x="112" y="1524"/>
                        </a:cubicBezTo>
                        <a:cubicBezTo>
                          <a:pt x="125" y="1520"/>
                          <a:pt x="131" y="1523"/>
                          <a:pt x="142" y="1530"/>
                        </a:cubicBezTo>
                        <a:cubicBezTo>
                          <a:pt x="151" y="1543"/>
                          <a:pt x="151" y="1564"/>
                          <a:pt x="163" y="1575"/>
                        </a:cubicBezTo>
                        <a:cubicBezTo>
                          <a:pt x="171" y="1582"/>
                          <a:pt x="181" y="1587"/>
                          <a:pt x="190" y="1593"/>
                        </a:cubicBezTo>
                        <a:cubicBezTo>
                          <a:pt x="193" y="1595"/>
                          <a:pt x="199" y="1599"/>
                          <a:pt x="199" y="1599"/>
                        </a:cubicBezTo>
                        <a:cubicBezTo>
                          <a:pt x="203" y="1616"/>
                          <a:pt x="209" y="1609"/>
                          <a:pt x="217" y="1623"/>
                        </a:cubicBezTo>
                        <a:cubicBezTo>
                          <a:pt x="228" y="1642"/>
                          <a:pt x="224" y="1663"/>
                          <a:pt x="247" y="1671"/>
                        </a:cubicBezTo>
                        <a:cubicBezTo>
                          <a:pt x="252" y="1687"/>
                          <a:pt x="264" y="1705"/>
                          <a:pt x="274" y="1719"/>
                        </a:cubicBezTo>
                        <a:cubicBezTo>
                          <a:pt x="279" y="1742"/>
                          <a:pt x="286" y="1743"/>
                          <a:pt x="304" y="1755"/>
                        </a:cubicBezTo>
                        <a:cubicBezTo>
                          <a:pt x="339" y="1751"/>
                          <a:pt x="334" y="1752"/>
                          <a:pt x="316" y="1734"/>
                        </a:cubicBezTo>
                        <a:cubicBezTo>
                          <a:pt x="311" y="1718"/>
                          <a:pt x="295" y="1717"/>
                          <a:pt x="286" y="1704"/>
                        </a:cubicBezTo>
                        <a:cubicBezTo>
                          <a:pt x="275" y="1689"/>
                          <a:pt x="266" y="1672"/>
                          <a:pt x="253" y="1659"/>
                        </a:cubicBezTo>
                        <a:cubicBezTo>
                          <a:pt x="250" y="1650"/>
                          <a:pt x="231" y="1625"/>
                          <a:pt x="223" y="1620"/>
                        </a:cubicBezTo>
                        <a:cubicBezTo>
                          <a:pt x="216" y="1609"/>
                          <a:pt x="205" y="1585"/>
                          <a:pt x="193" y="1581"/>
                        </a:cubicBezTo>
                        <a:cubicBezTo>
                          <a:pt x="178" y="1566"/>
                          <a:pt x="163" y="1542"/>
                          <a:pt x="145" y="1530"/>
                        </a:cubicBezTo>
                        <a:cubicBezTo>
                          <a:pt x="137" y="1507"/>
                          <a:pt x="143" y="1517"/>
                          <a:pt x="130" y="1500"/>
                        </a:cubicBezTo>
                        <a:cubicBezTo>
                          <a:pt x="126" y="1488"/>
                          <a:pt x="114" y="1477"/>
                          <a:pt x="103" y="1470"/>
                        </a:cubicBezTo>
                        <a:cubicBezTo>
                          <a:pt x="98" y="1454"/>
                          <a:pt x="87" y="1441"/>
                          <a:pt x="82" y="1425"/>
                        </a:cubicBezTo>
                        <a:cubicBezTo>
                          <a:pt x="92" y="1354"/>
                          <a:pt x="60" y="1401"/>
                          <a:pt x="71" y="1330"/>
                        </a:cubicBezTo>
                        <a:cubicBezTo>
                          <a:pt x="65" y="1299"/>
                          <a:pt x="56" y="1263"/>
                          <a:pt x="46" y="1239"/>
                        </a:cubicBezTo>
                        <a:cubicBezTo>
                          <a:pt x="43" y="1232"/>
                          <a:pt x="25" y="1204"/>
                          <a:pt x="22" y="1182"/>
                        </a:cubicBezTo>
                        <a:cubicBezTo>
                          <a:pt x="19" y="1160"/>
                          <a:pt x="26" y="1124"/>
                          <a:pt x="25" y="1104"/>
                        </a:cubicBezTo>
                        <a:cubicBezTo>
                          <a:pt x="20" y="1086"/>
                          <a:pt x="23" y="1084"/>
                          <a:pt x="16" y="1062"/>
                        </a:cubicBezTo>
                        <a:cubicBezTo>
                          <a:pt x="15" y="1059"/>
                          <a:pt x="16" y="1014"/>
                          <a:pt x="16" y="1014"/>
                        </a:cubicBezTo>
                        <a:cubicBezTo>
                          <a:pt x="23" y="986"/>
                          <a:pt x="38" y="978"/>
                          <a:pt x="31" y="951"/>
                        </a:cubicBezTo>
                        <a:cubicBezTo>
                          <a:pt x="21" y="913"/>
                          <a:pt x="11" y="875"/>
                          <a:pt x="1" y="837"/>
                        </a:cubicBezTo>
                        <a:cubicBezTo>
                          <a:pt x="0" y="808"/>
                          <a:pt x="18" y="796"/>
                          <a:pt x="22" y="777"/>
                        </a:cubicBezTo>
                        <a:cubicBezTo>
                          <a:pt x="19" y="758"/>
                          <a:pt x="20" y="742"/>
                          <a:pt x="25" y="723"/>
                        </a:cubicBezTo>
                        <a:cubicBezTo>
                          <a:pt x="24" y="689"/>
                          <a:pt x="22" y="655"/>
                          <a:pt x="22" y="621"/>
                        </a:cubicBezTo>
                        <a:cubicBezTo>
                          <a:pt x="22" y="594"/>
                          <a:pt x="34" y="566"/>
                          <a:pt x="40" y="540"/>
                        </a:cubicBezTo>
                        <a:cubicBezTo>
                          <a:pt x="48" y="509"/>
                          <a:pt x="51" y="478"/>
                          <a:pt x="58" y="447"/>
                        </a:cubicBezTo>
                        <a:cubicBezTo>
                          <a:pt x="64" y="419"/>
                          <a:pt x="73" y="391"/>
                          <a:pt x="82" y="363"/>
                        </a:cubicBezTo>
                        <a:cubicBezTo>
                          <a:pt x="85" y="354"/>
                          <a:pt x="91" y="345"/>
                          <a:pt x="94" y="336"/>
                        </a:cubicBezTo>
                        <a:cubicBezTo>
                          <a:pt x="95" y="333"/>
                          <a:pt x="97" y="327"/>
                          <a:pt x="97" y="327"/>
                        </a:cubicBezTo>
                        <a:cubicBezTo>
                          <a:pt x="98" y="315"/>
                          <a:pt x="91" y="299"/>
                          <a:pt x="100" y="291"/>
                        </a:cubicBezTo>
                        <a:cubicBezTo>
                          <a:pt x="165" y="239"/>
                          <a:pt x="137" y="313"/>
                          <a:pt x="148" y="279"/>
                        </a:cubicBezTo>
                        <a:cubicBezTo>
                          <a:pt x="151" y="258"/>
                          <a:pt x="155" y="238"/>
                          <a:pt x="139" y="222"/>
                        </a:cubicBezTo>
                        <a:cubicBezTo>
                          <a:pt x="138" y="219"/>
                          <a:pt x="135" y="216"/>
                          <a:pt x="136" y="213"/>
                        </a:cubicBezTo>
                        <a:cubicBezTo>
                          <a:pt x="139" y="206"/>
                          <a:pt x="165" y="197"/>
                          <a:pt x="172" y="195"/>
                        </a:cubicBezTo>
                        <a:cubicBezTo>
                          <a:pt x="178" y="177"/>
                          <a:pt x="194" y="126"/>
                          <a:pt x="211" y="120"/>
                        </a:cubicBezTo>
                        <a:cubicBezTo>
                          <a:pt x="217" y="122"/>
                          <a:pt x="226" y="135"/>
                          <a:pt x="229" y="129"/>
                        </a:cubicBezTo>
                        <a:cubicBezTo>
                          <a:pt x="236" y="115"/>
                          <a:pt x="230" y="96"/>
                          <a:pt x="235" y="81"/>
                        </a:cubicBezTo>
                        <a:cubicBezTo>
                          <a:pt x="243" y="54"/>
                          <a:pt x="249" y="24"/>
                          <a:pt x="265" y="0"/>
                        </a:cubicBezTo>
                        <a:cubicBezTo>
                          <a:pt x="280" y="10"/>
                          <a:pt x="278" y="19"/>
                          <a:pt x="280" y="39"/>
                        </a:cubicBezTo>
                        <a:cubicBezTo>
                          <a:pt x="283" y="66"/>
                          <a:pt x="292" y="97"/>
                          <a:pt x="292" y="123"/>
                        </a:cubicBezTo>
                      </a:path>
                    </a:pathLst>
                  </a:cu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2" name="AutoShape 1287"/>
                  <p:cNvSpPr>
                    <a:spLocks noChangeArrowheads="1"/>
                  </p:cNvSpPr>
                  <p:nvPr/>
                </p:nvSpPr>
                <p:spPr bwMode="auto">
                  <a:xfrm rot="9600000" flipH="1">
                    <a:off x="2726" y="885"/>
                    <a:ext cx="45" cy="181"/>
                  </a:xfrm>
                  <a:prstGeom prst="lightningBolt">
                    <a:avLst/>
                  </a:prstGeom>
                  <a:solidFill>
                    <a:srgbClr val="ECD846"/>
                  </a:solidFill>
                  <a:ln w="9525">
                    <a:solidFill>
                      <a:srgbClr val="CC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46" name="Freeform 1289"/>
              <p:cNvSpPr>
                <a:spLocks/>
              </p:cNvSpPr>
              <p:nvPr/>
            </p:nvSpPr>
            <p:spPr bwMode="auto">
              <a:xfrm>
                <a:off x="2860" y="2504"/>
                <a:ext cx="185" cy="280"/>
              </a:xfrm>
              <a:custGeom>
                <a:avLst/>
                <a:gdLst>
                  <a:gd name="T0" fmla="*/ 180 w 185"/>
                  <a:gd name="T1" fmla="*/ 0 h 280"/>
                  <a:gd name="T2" fmla="*/ 172 w 185"/>
                  <a:gd name="T3" fmla="*/ 24 h 280"/>
                  <a:gd name="T4" fmla="*/ 148 w 185"/>
                  <a:gd name="T5" fmla="*/ 32 h 280"/>
                  <a:gd name="T6" fmla="*/ 100 w 185"/>
                  <a:gd name="T7" fmla="*/ 120 h 280"/>
                  <a:gd name="T8" fmla="*/ 44 w 185"/>
                  <a:gd name="T9" fmla="*/ 192 h 280"/>
                  <a:gd name="T10" fmla="*/ 36 w 185"/>
                  <a:gd name="T11" fmla="*/ 216 h 280"/>
                  <a:gd name="T12" fmla="*/ 12 w 185"/>
                  <a:gd name="T13" fmla="*/ 224 h 280"/>
                  <a:gd name="T14" fmla="*/ 44 w 185"/>
                  <a:gd name="T15" fmla="*/ 280 h 280"/>
                  <a:gd name="T16" fmla="*/ 108 w 185"/>
                  <a:gd name="T17" fmla="*/ 200 h 280"/>
                  <a:gd name="T18" fmla="*/ 140 w 185"/>
                  <a:gd name="T19" fmla="*/ 176 h 280"/>
                  <a:gd name="T20" fmla="*/ 164 w 185"/>
                  <a:gd name="T21" fmla="*/ 152 h 280"/>
                  <a:gd name="T22" fmla="*/ 164 w 185"/>
                  <a:gd name="T23" fmla="*/ 56 h 280"/>
                  <a:gd name="T24" fmla="*/ 164 w 185"/>
                  <a:gd name="T25" fmla="*/ 56 h 280"/>
                  <a:gd name="T26" fmla="*/ 180 w 185"/>
                  <a:gd name="T27" fmla="*/ 0 h 2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5"/>
                  <a:gd name="T43" fmla="*/ 0 h 280"/>
                  <a:gd name="T44" fmla="*/ 185 w 185"/>
                  <a:gd name="T45" fmla="*/ 280 h 2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5" h="280">
                    <a:moveTo>
                      <a:pt x="180" y="0"/>
                    </a:moveTo>
                    <a:cubicBezTo>
                      <a:pt x="177" y="8"/>
                      <a:pt x="178" y="18"/>
                      <a:pt x="172" y="24"/>
                    </a:cubicBezTo>
                    <a:cubicBezTo>
                      <a:pt x="166" y="30"/>
                      <a:pt x="153" y="25"/>
                      <a:pt x="148" y="32"/>
                    </a:cubicBezTo>
                    <a:cubicBezTo>
                      <a:pt x="112" y="82"/>
                      <a:pt x="150" y="87"/>
                      <a:pt x="100" y="120"/>
                    </a:cubicBezTo>
                    <a:cubicBezTo>
                      <a:pt x="90" y="149"/>
                      <a:pt x="44" y="192"/>
                      <a:pt x="44" y="192"/>
                    </a:cubicBezTo>
                    <a:cubicBezTo>
                      <a:pt x="41" y="200"/>
                      <a:pt x="42" y="210"/>
                      <a:pt x="36" y="216"/>
                    </a:cubicBezTo>
                    <a:cubicBezTo>
                      <a:pt x="30" y="222"/>
                      <a:pt x="15" y="216"/>
                      <a:pt x="12" y="224"/>
                    </a:cubicBezTo>
                    <a:cubicBezTo>
                      <a:pt x="0" y="259"/>
                      <a:pt x="24" y="267"/>
                      <a:pt x="44" y="280"/>
                    </a:cubicBezTo>
                    <a:cubicBezTo>
                      <a:pt x="89" y="265"/>
                      <a:pt x="93" y="245"/>
                      <a:pt x="108" y="200"/>
                    </a:cubicBezTo>
                    <a:cubicBezTo>
                      <a:pt x="112" y="187"/>
                      <a:pt x="130" y="185"/>
                      <a:pt x="140" y="176"/>
                    </a:cubicBezTo>
                    <a:cubicBezTo>
                      <a:pt x="149" y="169"/>
                      <a:pt x="156" y="160"/>
                      <a:pt x="164" y="152"/>
                    </a:cubicBezTo>
                    <a:cubicBezTo>
                      <a:pt x="185" y="88"/>
                      <a:pt x="185" y="120"/>
                      <a:pt x="164" y="56"/>
                    </a:cubicBezTo>
                    <a:cubicBezTo>
                      <a:pt x="169" y="37"/>
                      <a:pt x="175" y="19"/>
                      <a:pt x="180" y="0"/>
                    </a:cubicBezTo>
                    <a:close/>
                  </a:path>
                </a:pathLst>
              </a:custGeom>
              <a:solidFill>
                <a:srgbClr val="ECD846"/>
              </a:solidFill>
              <a:ln w="9525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3622876" y="1608881"/>
              <a:ext cx="476041" cy="544010"/>
            </a:xfrm>
            <a:custGeom>
              <a:avLst/>
              <a:gdLst>
                <a:gd name="connsiteX0" fmla="*/ 335666 w 476041"/>
                <a:gd name="connsiteY0" fmla="*/ 416689 h 544010"/>
                <a:gd name="connsiteX1" fmla="*/ 335666 w 476041"/>
                <a:gd name="connsiteY1" fmla="*/ 416689 h 544010"/>
                <a:gd name="connsiteX2" fmla="*/ 416689 w 476041"/>
                <a:gd name="connsiteY2" fmla="*/ 532435 h 544010"/>
                <a:gd name="connsiteX3" fmla="*/ 451413 w 476041"/>
                <a:gd name="connsiteY3" fmla="*/ 544010 h 544010"/>
                <a:gd name="connsiteX4" fmla="*/ 451413 w 476041"/>
                <a:gd name="connsiteY4" fmla="*/ 370390 h 544010"/>
                <a:gd name="connsiteX5" fmla="*/ 428263 w 476041"/>
                <a:gd name="connsiteY5" fmla="*/ 347241 h 544010"/>
                <a:gd name="connsiteX6" fmla="*/ 393539 w 476041"/>
                <a:gd name="connsiteY6" fmla="*/ 335666 h 544010"/>
                <a:gd name="connsiteX7" fmla="*/ 347240 w 476041"/>
                <a:gd name="connsiteY7" fmla="*/ 289367 h 544010"/>
                <a:gd name="connsiteX8" fmla="*/ 289367 w 476041"/>
                <a:gd name="connsiteY8" fmla="*/ 243068 h 544010"/>
                <a:gd name="connsiteX9" fmla="*/ 266218 w 476041"/>
                <a:gd name="connsiteY9" fmla="*/ 208344 h 544010"/>
                <a:gd name="connsiteX10" fmla="*/ 208344 w 476041"/>
                <a:gd name="connsiteY10" fmla="*/ 162046 h 544010"/>
                <a:gd name="connsiteX11" fmla="*/ 138896 w 476041"/>
                <a:gd name="connsiteY11" fmla="*/ 115747 h 544010"/>
                <a:gd name="connsiteX12" fmla="*/ 115747 w 476041"/>
                <a:gd name="connsiteY12" fmla="*/ 81023 h 544010"/>
                <a:gd name="connsiteX13" fmla="*/ 81023 w 476041"/>
                <a:gd name="connsiteY13" fmla="*/ 69448 h 544010"/>
                <a:gd name="connsiteX14" fmla="*/ 69448 w 476041"/>
                <a:gd name="connsiteY14" fmla="*/ 34724 h 544010"/>
                <a:gd name="connsiteX15" fmla="*/ 34724 w 476041"/>
                <a:gd name="connsiteY15" fmla="*/ 23149 h 544010"/>
                <a:gd name="connsiteX16" fmla="*/ 0 w 476041"/>
                <a:gd name="connsiteY16" fmla="*/ 0 h 544010"/>
                <a:gd name="connsiteX17" fmla="*/ 11575 w 476041"/>
                <a:gd name="connsiteY17" fmla="*/ 92597 h 544010"/>
                <a:gd name="connsiteX18" fmla="*/ 34724 w 476041"/>
                <a:gd name="connsiteY18" fmla="*/ 115747 h 544010"/>
                <a:gd name="connsiteX19" fmla="*/ 57873 w 476041"/>
                <a:gd name="connsiteY19" fmla="*/ 196770 h 544010"/>
                <a:gd name="connsiteX20" fmla="*/ 81023 w 476041"/>
                <a:gd name="connsiteY20" fmla="*/ 231494 h 544010"/>
                <a:gd name="connsiteX21" fmla="*/ 115747 w 476041"/>
                <a:gd name="connsiteY21" fmla="*/ 300942 h 544010"/>
                <a:gd name="connsiteX22" fmla="*/ 185195 w 476041"/>
                <a:gd name="connsiteY22" fmla="*/ 324091 h 544010"/>
                <a:gd name="connsiteX23" fmla="*/ 254643 w 476041"/>
                <a:gd name="connsiteY23" fmla="*/ 358815 h 544010"/>
                <a:gd name="connsiteX24" fmla="*/ 289367 w 476041"/>
                <a:gd name="connsiteY24" fmla="*/ 370390 h 544010"/>
                <a:gd name="connsiteX25" fmla="*/ 324091 w 476041"/>
                <a:gd name="connsiteY25" fmla="*/ 393539 h 544010"/>
                <a:gd name="connsiteX26" fmla="*/ 335666 w 476041"/>
                <a:gd name="connsiteY26" fmla="*/ 416689 h 5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041" h="544010">
                  <a:moveTo>
                    <a:pt x="335666" y="416689"/>
                  </a:moveTo>
                  <a:lnTo>
                    <a:pt x="335666" y="416689"/>
                  </a:lnTo>
                  <a:cubicBezTo>
                    <a:pt x="370702" y="486759"/>
                    <a:pt x="360300" y="504240"/>
                    <a:pt x="416689" y="532435"/>
                  </a:cubicBezTo>
                  <a:cubicBezTo>
                    <a:pt x="427602" y="537891"/>
                    <a:pt x="439838" y="540152"/>
                    <a:pt x="451413" y="544010"/>
                  </a:cubicBezTo>
                  <a:cubicBezTo>
                    <a:pt x="474516" y="474697"/>
                    <a:pt x="476041" y="485320"/>
                    <a:pt x="451413" y="370390"/>
                  </a:cubicBezTo>
                  <a:cubicBezTo>
                    <a:pt x="449126" y="359719"/>
                    <a:pt x="437621" y="352856"/>
                    <a:pt x="428263" y="347241"/>
                  </a:cubicBezTo>
                  <a:cubicBezTo>
                    <a:pt x="417801" y="340964"/>
                    <a:pt x="405114" y="339524"/>
                    <a:pt x="393539" y="335666"/>
                  </a:cubicBezTo>
                  <a:cubicBezTo>
                    <a:pt x="378106" y="320233"/>
                    <a:pt x="365400" y="301474"/>
                    <a:pt x="347240" y="289367"/>
                  </a:cubicBezTo>
                  <a:cubicBezTo>
                    <a:pt x="321454" y="272177"/>
                    <a:pt x="308217" y="266632"/>
                    <a:pt x="289367" y="243068"/>
                  </a:cubicBezTo>
                  <a:cubicBezTo>
                    <a:pt x="280677" y="232205"/>
                    <a:pt x="274908" y="219207"/>
                    <a:pt x="266218" y="208344"/>
                  </a:cubicBezTo>
                  <a:cubicBezTo>
                    <a:pt x="241377" y="177293"/>
                    <a:pt x="241765" y="188783"/>
                    <a:pt x="208344" y="162046"/>
                  </a:cubicBezTo>
                  <a:cubicBezTo>
                    <a:pt x="149426" y="114911"/>
                    <a:pt x="232221" y="162408"/>
                    <a:pt x="138896" y="115747"/>
                  </a:cubicBezTo>
                  <a:cubicBezTo>
                    <a:pt x="131180" y="104172"/>
                    <a:pt x="126610" y="89713"/>
                    <a:pt x="115747" y="81023"/>
                  </a:cubicBezTo>
                  <a:cubicBezTo>
                    <a:pt x="106220" y="73401"/>
                    <a:pt x="89650" y="78075"/>
                    <a:pt x="81023" y="69448"/>
                  </a:cubicBezTo>
                  <a:cubicBezTo>
                    <a:pt x="72396" y="60821"/>
                    <a:pt x="78075" y="43351"/>
                    <a:pt x="69448" y="34724"/>
                  </a:cubicBezTo>
                  <a:cubicBezTo>
                    <a:pt x="60821" y="26097"/>
                    <a:pt x="45637" y="28605"/>
                    <a:pt x="34724" y="23149"/>
                  </a:cubicBezTo>
                  <a:cubicBezTo>
                    <a:pt x="22282" y="16928"/>
                    <a:pt x="11575" y="7716"/>
                    <a:pt x="0" y="0"/>
                  </a:cubicBezTo>
                  <a:cubicBezTo>
                    <a:pt x="3858" y="30866"/>
                    <a:pt x="2637" y="62803"/>
                    <a:pt x="11575" y="92597"/>
                  </a:cubicBezTo>
                  <a:cubicBezTo>
                    <a:pt x="14711" y="103050"/>
                    <a:pt x="29109" y="106389"/>
                    <a:pt x="34724" y="115747"/>
                  </a:cubicBezTo>
                  <a:cubicBezTo>
                    <a:pt x="45991" y="134525"/>
                    <a:pt x="50301" y="179102"/>
                    <a:pt x="57873" y="196770"/>
                  </a:cubicBezTo>
                  <a:cubicBezTo>
                    <a:pt x="63353" y="209556"/>
                    <a:pt x="73306" y="219919"/>
                    <a:pt x="81023" y="231494"/>
                  </a:cubicBezTo>
                  <a:cubicBezTo>
                    <a:pt x="87330" y="250416"/>
                    <a:pt x="96850" y="289132"/>
                    <a:pt x="115747" y="300942"/>
                  </a:cubicBezTo>
                  <a:cubicBezTo>
                    <a:pt x="136440" y="313875"/>
                    <a:pt x="162046" y="316375"/>
                    <a:pt x="185195" y="324091"/>
                  </a:cubicBezTo>
                  <a:cubicBezTo>
                    <a:pt x="272470" y="353183"/>
                    <a:pt x="164897" y="313942"/>
                    <a:pt x="254643" y="358815"/>
                  </a:cubicBezTo>
                  <a:cubicBezTo>
                    <a:pt x="265556" y="364271"/>
                    <a:pt x="278454" y="364934"/>
                    <a:pt x="289367" y="370390"/>
                  </a:cubicBezTo>
                  <a:cubicBezTo>
                    <a:pt x="301809" y="376611"/>
                    <a:pt x="313228" y="384849"/>
                    <a:pt x="324091" y="393539"/>
                  </a:cubicBezTo>
                  <a:cubicBezTo>
                    <a:pt x="356438" y="419417"/>
                    <a:pt x="333737" y="412831"/>
                    <a:pt x="335666" y="416689"/>
                  </a:cubicBezTo>
                  <a:close/>
                </a:path>
              </a:pathLst>
            </a:custGeom>
            <a:solidFill>
              <a:srgbClr val="ECD846"/>
            </a:solidFill>
            <a:ln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3" name="Group 30"/>
          <p:cNvGrpSpPr/>
          <p:nvPr/>
        </p:nvGrpSpPr>
        <p:grpSpPr>
          <a:xfrm>
            <a:off x="323528" y="3645023"/>
            <a:ext cx="304572" cy="648072"/>
            <a:chOff x="3622876" y="1044283"/>
            <a:chExt cx="1960756" cy="3563452"/>
          </a:xfrm>
        </p:grpSpPr>
        <p:grpSp>
          <p:nvGrpSpPr>
            <p:cNvPr id="54" name="Group 1280"/>
            <p:cNvGrpSpPr>
              <a:grpSpLocks/>
            </p:cNvGrpSpPr>
            <p:nvPr/>
          </p:nvGrpSpPr>
          <p:grpSpPr bwMode="auto">
            <a:xfrm rot="18992529" flipH="1" flipV="1">
              <a:off x="4245701" y="1044283"/>
              <a:ext cx="1337931" cy="3563452"/>
              <a:chOff x="2440" y="885"/>
              <a:chExt cx="758" cy="2167"/>
            </a:xfrm>
          </p:grpSpPr>
          <p:grpSp>
            <p:nvGrpSpPr>
              <p:cNvPr id="56" name="Group 1281"/>
              <p:cNvGrpSpPr>
                <a:grpSpLocks/>
              </p:cNvGrpSpPr>
              <p:nvPr/>
            </p:nvGrpSpPr>
            <p:grpSpPr bwMode="auto">
              <a:xfrm>
                <a:off x="2440" y="885"/>
                <a:ext cx="758" cy="2167"/>
                <a:chOff x="2431" y="885"/>
                <a:chExt cx="758" cy="2167"/>
              </a:xfrm>
            </p:grpSpPr>
            <p:sp>
              <p:nvSpPr>
                <p:cNvPr id="58" name="Freeform 1282"/>
                <p:cNvSpPr>
                  <a:spLocks/>
                </p:cNvSpPr>
                <p:nvPr/>
              </p:nvSpPr>
              <p:spPr bwMode="auto">
                <a:xfrm>
                  <a:off x="2709" y="1037"/>
                  <a:ext cx="480" cy="1028"/>
                </a:xfrm>
                <a:custGeom>
                  <a:avLst/>
                  <a:gdLst>
                    <a:gd name="T0" fmla="*/ 471 w 480"/>
                    <a:gd name="T1" fmla="*/ 1017 h 1028"/>
                    <a:gd name="T2" fmla="*/ 468 w 480"/>
                    <a:gd name="T3" fmla="*/ 993 h 1028"/>
                    <a:gd name="T4" fmla="*/ 474 w 480"/>
                    <a:gd name="T5" fmla="*/ 957 h 1028"/>
                    <a:gd name="T6" fmla="*/ 468 w 480"/>
                    <a:gd name="T7" fmla="*/ 882 h 1028"/>
                    <a:gd name="T8" fmla="*/ 477 w 480"/>
                    <a:gd name="T9" fmla="*/ 816 h 1028"/>
                    <a:gd name="T10" fmla="*/ 474 w 480"/>
                    <a:gd name="T11" fmla="*/ 807 h 1028"/>
                    <a:gd name="T12" fmla="*/ 459 w 480"/>
                    <a:gd name="T13" fmla="*/ 750 h 1028"/>
                    <a:gd name="T14" fmla="*/ 459 w 480"/>
                    <a:gd name="T15" fmla="*/ 705 h 1028"/>
                    <a:gd name="T16" fmla="*/ 450 w 480"/>
                    <a:gd name="T17" fmla="*/ 708 h 1028"/>
                    <a:gd name="T18" fmla="*/ 456 w 480"/>
                    <a:gd name="T19" fmla="*/ 699 h 1028"/>
                    <a:gd name="T20" fmla="*/ 450 w 480"/>
                    <a:gd name="T21" fmla="*/ 669 h 1028"/>
                    <a:gd name="T22" fmla="*/ 444 w 480"/>
                    <a:gd name="T23" fmla="*/ 591 h 1028"/>
                    <a:gd name="T24" fmla="*/ 429 w 480"/>
                    <a:gd name="T25" fmla="*/ 510 h 1028"/>
                    <a:gd name="T26" fmla="*/ 432 w 480"/>
                    <a:gd name="T27" fmla="*/ 480 h 1028"/>
                    <a:gd name="T28" fmla="*/ 423 w 480"/>
                    <a:gd name="T29" fmla="*/ 483 h 1028"/>
                    <a:gd name="T30" fmla="*/ 408 w 480"/>
                    <a:gd name="T31" fmla="*/ 438 h 1028"/>
                    <a:gd name="T32" fmla="*/ 384 w 480"/>
                    <a:gd name="T33" fmla="*/ 408 h 1028"/>
                    <a:gd name="T34" fmla="*/ 372 w 480"/>
                    <a:gd name="T35" fmla="*/ 336 h 1028"/>
                    <a:gd name="T36" fmla="*/ 351 w 480"/>
                    <a:gd name="T37" fmla="*/ 330 h 1028"/>
                    <a:gd name="T38" fmla="*/ 345 w 480"/>
                    <a:gd name="T39" fmla="*/ 294 h 1028"/>
                    <a:gd name="T40" fmla="*/ 312 w 480"/>
                    <a:gd name="T41" fmla="*/ 222 h 1028"/>
                    <a:gd name="T42" fmla="*/ 306 w 480"/>
                    <a:gd name="T43" fmla="*/ 174 h 1028"/>
                    <a:gd name="T44" fmla="*/ 297 w 480"/>
                    <a:gd name="T45" fmla="*/ 177 h 1028"/>
                    <a:gd name="T46" fmla="*/ 291 w 480"/>
                    <a:gd name="T47" fmla="*/ 186 h 1028"/>
                    <a:gd name="T48" fmla="*/ 279 w 480"/>
                    <a:gd name="T49" fmla="*/ 156 h 1028"/>
                    <a:gd name="T50" fmla="*/ 246 w 480"/>
                    <a:gd name="T51" fmla="*/ 147 h 1028"/>
                    <a:gd name="T52" fmla="*/ 225 w 480"/>
                    <a:gd name="T53" fmla="*/ 132 h 1028"/>
                    <a:gd name="T54" fmla="*/ 201 w 480"/>
                    <a:gd name="T55" fmla="*/ 105 h 1028"/>
                    <a:gd name="T56" fmla="*/ 159 w 480"/>
                    <a:gd name="T57" fmla="*/ 96 h 1028"/>
                    <a:gd name="T58" fmla="*/ 102 w 480"/>
                    <a:gd name="T59" fmla="*/ 63 h 1028"/>
                    <a:gd name="T60" fmla="*/ 78 w 480"/>
                    <a:gd name="T61" fmla="*/ 33 h 1028"/>
                    <a:gd name="T62" fmla="*/ 51 w 480"/>
                    <a:gd name="T63" fmla="*/ 12 h 1028"/>
                    <a:gd name="T64" fmla="*/ 33 w 480"/>
                    <a:gd name="T65" fmla="*/ 0 h 1028"/>
                    <a:gd name="T66" fmla="*/ 21 w 480"/>
                    <a:gd name="T67" fmla="*/ 48 h 1028"/>
                    <a:gd name="T68" fmla="*/ 48 w 480"/>
                    <a:gd name="T69" fmla="*/ 132 h 1028"/>
                    <a:gd name="T70" fmla="*/ 117 w 480"/>
                    <a:gd name="T71" fmla="*/ 108 h 1028"/>
                    <a:gd name="T72" fmla="*/ 126 w 480"/>
                    <a:gd name="T73" fmla="*/ 120 h 102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80"/>
                    <a:gd name="T112" fmla="*/ 0 h 1028"/>
                    <a:gd name="T113" fmla="*/ 480 w 480"/>
                    <a:gd name="T114" fmla="*/ 1028 h 102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80" h="1028">
                      <a:moveTo>
                        <a:pt x="471" y="1017"/>
                      </a:moveTo>
                      <a:cubicBezTo>
                        <a:pt x="480" y="983"/>
                        <a:pt x="471" y="1028"/>
                        <a:pt x="468" y="993"/>
                      </a:cubicBezTo>
                      <a:cubicBezTo>
                        <a:pt x="467" y="982"/>
                        <a:pt x="471" y="968"/>
                        <a:pt x="474" y="957"/>
                      </a:cubicBezTo>
                      <a:cubicBezTo>
                        <a:pt x="470" y="931"/>
                        <a:pt x="476" y="907"/>
                        <a:pt x="468" y="882"/>
                      </a:cubicBezTo>
                      <a:cubicBezTo>
                        <a:pt x="470" y="860"/>
                        <a:pt x="474" y="838"/>
                        <a:pt x="477" y="816"/>
                      </a:cubicBezTo>
                      <a:cubicBezTo>
                        <a:pt x="476" y="813"/>
                        <a:pt x="474" y="810"/>
                        <a:pt x="474" y="807"/>
                      </a:cubicBezTo>
                      <a:cubicBezTo>
                        <a:pt x="474" y="782"/>
                        <a:pt x="461" y="775"/>
                        <a:pt x="459" y="750"/>
                      </a:cubicBezTo>
                      <a:cubicBezTo>
                        <a:pt x="458" y="739"/>
                        <a:pt x="459" y="705"/>
                        <a:pt x="459" y="705"/>
                      </a:cubicBezTo>
                      <a:cubicBezTo>
                        <a:pt x="456" y="706"/>
                        <a:pt x="451" y="711"/>
                        <a:pt x="450" y="708"/>
                      </a:cubicBezTo>
                      <a:cubicBezTo>
                        <a:pt x="448" y="705"/>
                        <a:pt x="456" y="703"/>
                        <a:pt x="456" y="699"/>
                      </a:cubicBezTo>
                      <a:cubicBezTo>
                        <a:pt x="457" y="688"/>
                        <a:pt x="453" y="679"/>
                        <a:pt x="450" y="669"/>
                      </a:cubicBezTo>
                      <a:cubicBezTo>
                        <a:pt x="453" y="642"/>
                        <a:pt x="453" y="617"/>
                        <a:pt x="444" y="591"/>
                      </a:cubicBezTo>
                      <a:cubicBezTo>
                        <a:pt x="459" y="547"/>
                        <a:pt x="462" y="546"/>
                        <a:pt x="429" y="510"/>
                      </a:cubicBezTo>
                      <a:cubicBezTo>
                        <a:pt x="428" y="519"/>
                        <a:pt x="435" y="472"/>
                        <a:pt x="432" y="480"/>
                      </a:cubicBezTo>
                      <a:cubicBezTo>
                        <a:pt x="431" y="483"/>
                        <a:pt x="424" y="486"/>
                        <a:pt x="423" y="483"/>
                      </a:cubicBezTo>
                      <a:cubicBezTo>
                        <a:pt x="408" y="434"/>
                        <a:pt x="437" y="445"/>
                        <a:pt x="408" y="438"/>
                      </a:cubicBezTo>
                      <a:cubicBezTo>
                        <a:pt x="400" y="428"/>
                        <a:pt x="391" y="419"/>
                        <a:pt x="384" y="408"/>
                      </a:cubicBezTo>
                      <a:cubicBezTo>
                        <a:pt x="382" y="394"/>
                        <a:pt x="382" y="346"/>
                        <a:pt x="372" y="336"/>
                      </a:cubicBezTo>
                      <a:cubicBezTo>
                        <a:pt x="367" y="331"/>
                        <a:pt x="358" y="332"/>
                        <a:pt x="351" y="330"/>
                      </a:cubicBezTo>
                      <a:cubicBezTo>
                        <a:pt x="347" y="315"/>
                        <a:pt x="353" y="307"/>
                        <a:pt x="345" y="294"/>
                      </a:cubicBezTo>
                      <a:cubicBezTo>
                        <a:pt x="345" y="291"/>
                        <a:pt x="341" y="212"/>
                        <a:pt x="312" y="222"/>
                      </a:cubicBezTo>
                      <a:cubicBezTo>
                        <a:pt x="305" y="202"/>
                        <a:pt x="312" y="168"/>
                        <a:pt x="306" y="174"/>
                      </a:cubicBezTo>
                      <a:cubicBezTo>
                        <a:pt x="304" y="176"/>
                        <a:pt x="299" y="175"/>
                        <a:pt x="297" y="177"/>
                      </a:cubicBezTo>
                      <a:cubicBezTo>
                        <a:pt x="295" y="179"/>
                        <a:pt x="283" y="211"/>
                        <a:pt x="291" y="186"/>
                      </a:cubicBezTo>
                      <a:cubicBezTo>
                        <a:pt x="289" y="177"/>
                        <a:pt x="287" y="162"/>
                        <a:pt x="279" y="156"/>
                      </a:cubicBezTo>
                      <a:cubicBezTo>
                        <a:pt x="270" y="149"/>
                        <a:pt x="246" y="147"/>
                        <a:pt x="246" y="147"/>
                      </a:cubicBezTo>
                      <a:cubicBezTo>
                        <a:pt x="240" y="141"/>
                        <a:pt x="231" y="138"/>
                        <a:pt x="225" y="132"/>
                      </a:cubicBezTo>
                      <a:cubicBezTo>
                        <a:pt x="213" y="120"/>
                        <a:pt x="218" y="114"/>
                        <a:pt x="201" y="105"/>
                      </a:cubicBezTo>
                      <a:cubicBezTo>
                        <a:pt x="182" y="110"/>
                        <a:pt x="176" y="102"/>
                        <a:pt x="159" y="96"/>
                      </a:cubicBezTo>
                      <a:cubicBezTo>
                        <a:pt x="143" y="80"/>
                        <a:pt x="119" y="78"/>
                        <a:pt x="102" y="63"/>
                      </a:cubicBezTo>
                      <a:cubicBezTo>
                        <a:pt x="64" y="29"/>
                        <a:pt x="97" y="59"/>
                        <a:pt x="78" y="33"/>
                      </a:cubicBezTo>
                      <a:cubicBezTo>
                        <a:pt x="72" y="24"/>
                        <a:pt x="59" y="18"/>
                        <a:pt x="51" y="12"/>
                      </a:cubicBezTo>
                      <a:cubicBezTo>
                        <a:pt x="45" y="8"/>
                        <a:pt x="33" y="0"/>
                        <a:pt x="33" y="0"/>
                      </a:cubicBezTo>
                      <a:cubicBezTo>
                        <a:pt x="0" y="11"/>
                        <a:pt x="11" y="11"/>
                        <a:pt x="21" y="48"/>
                      </a:cubicBezTo>
                      <a:cubicBezTo>
                        <a:pt x="23" y="55"/>
                        <a:pt x="41" y="129"/>
                        <a:pt x="48" y="132"/>
                      </a:cubicBezTo>
                      <a:cubicBezTo>
                        <a:pt x="78" y="126"/>
                        <a:pt x="90" y="103"/>
                        <a:pt x="117" y="108"/>
                      </a:cubicBezTo>
                      <a:cubicBezTo>
                        <a:pt x="124" y="118"/>
                        <a:pt x="120" y="114"/>
                        <a:pt x="126" y="120"/>
                      </a:cubicBezTo>
                    </a:path>
                  </a:pathLst>
                </a:custGeom>
                <a:solidFill>
                  <a:srgbClr val="ECD846"/>
                </a:solidFill>
                <a:ln w="25400">
                  <a:solidFill>
                    <a:srgbClr val="CC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59" name="Group 1283"/>
                <p:cNvGrpSpPr>
                  <a:grpSpLocks/>
                </p:cNvGrpSpPr>
                <p:nvPr/>
              </p:nvGrpSpPr>
              <p:grpSpPr bwMode="auto">
                <a:xfrm>
                  <a:off x="2431" y="885"/>
                  <a:ext cx="758" cy="2167"/>
                  <a:chOff x="2431" y="885"/>
                  <a:chExt cx="758" cy="2167"/>
                </a:xfrm>
              </p:grpSpPr>
              <p:sp>
                <p:nvSpPr>
                  <p:cNvPr id="60" name="Oval 1284"/>
                  <p:cNvSpPr>
                    <a:spLocks noChangeArrowheads="1"/>
                  </p:cNvSpPr>
                  <p:nvPr/>
                </p:nvSpPr>
                <p:spPr bwMode="auto">
                  <a:xfrm>
                    <a:off x="2476" y="1157"/>
                    <a:ext cx="681" cy="1542"/>
                  </a:xfrm>
                  <a:prstGeom prst="ellipse">
                    <a:avLst/>
                  </a:pr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1" name="Freeform 1285"/>
                  <p:cNvSpPr>
                    <a:spLocks/>
                  </p:cNvSpPr>
                  <p:nvPr/>
                </p:nvSpPr>
                <p:spPr bwMode="auto">
                  <a:xfrm>
                    <a:off x="2895" y="2048"/>
                    <a:ext cx="294" cy="993"/>
                  </a:xfrm>
                  <a:custGeom>
                    <a:avLst/>
                    <a:gdLst>
                      <a:gd name="T0" fmla="*/ 0 w 294"/>
                      <a:gd name="T1" fmla="*/ 993 h 993"/>
                      <a:gd name="T2" fmla="*/ 15 w 294"/>
                      <a:gd name="T3" fmla="*/ 942 h 993"/>
                      <a:gd name="T4" fmla="*/ 30 w 294"/>
                      <a:gd name="T5" fmla="*/ 921 h 993"/>
                      <a:gd name="T6" fmla="*/ 51 w 294"/>
                      <a:gd name="T7" fmla="*/ 897 h 993"/>
                      <a:gd name="T8" fmla="*/ 66 w 294"/>
                      <a:gd name="T9" fmla="*/ 855 h 993"/>
                      <a:gd name="T10" fmla="*/ 78 w 294"/>
                      <a:gd name="T11" fmla="*/ 837 h 993"/>
                      <a:gd name="T12" fmla="*/ 84 w 294"/>
                      <a:gd name="T13" fmla="*/ 828 h 993"/>
                      <a:gd name="T14" fmla="*/ 108 w 294"/>
                      <a:gd name="T15" fmla="*/ 795 h 993"/>
                      <a:gd name="T16" fmla="*/ 129 w 294"/>
                      <a:gd name="T17" fmla="*/ 714 h 993"/>
                      <a:gd name="T18" fmla="*/ 147 w 294"/>
                      <a:gd name="T19" fmla="*/ 675 h 993"/>
                      <a:gd name="T20" fmla="*/ 162 w 294"/>
                      <a:gd name="T21" fmla="*/ 627 h 993"/>
                      <a:gd name="T22" fmla="*/ 204 w 294"/>
                      <a:gd name="T23" fmla="*/ 519 h 993"/>
                      <a:gd name="T24" fmla="*/ 141 w 294"/>
                      <a:gd name="T25" fmla="*/ 543 h 993"/>
                      <a:gd name="T26" fmla="*/ 99 w 294"/>
                      <a:gd name="T27" fmla="*/ 597 h 993"/>
                      <a:gd name="T28" fmla="*/ 81 w 294"/>
                      <a:gd name="T29" fmla="*/ 672 h 993"/>
                      <a:gd name="T30" fmla="*/ 69 w 294"/>
                      <a:gd name="T31" fmla="*/ 690 h 993"/>
                      <a:gd name="T32" fmla="*/ 78 w 294"/>
                      <a:gd name="T33" fmla="*/ 708 h 993"/>
                      <a:gd name="T34" fmla="*/ 45 w 294"/>
                      <a:gd name="T35" fmla="*/ 765 h 993"/>
                      <a:gd name="T36" fmla="*/ 42 w 294"/>
                      <a:gd name="T37" fmla="*/ 789 h 993"/>
                      <a:gd name="T38" fmla="*/ 39 w 294"/>
                      <a:gd name="T39" fmla="*/ 801 h 993"/>
                      <a:gd name="T40" fmla="*/ 15 w 294"/>
                      <a:gd name="T41" fmla="*/ 753 h 993"/>
                      <a:gd name="T42" fmla="*/ 51 w 294"/>
                      <a:gd name="T43" fmla="*/ 696 h 993"/>
                      <a:gd name="T44" fmla="*/ 69 w 294"/>
                      <a:gd name="T45" fmla="*/ 675 h 993"/>
                      <a:gd name="T46" fmla="*/ 114 w 294"/>
                      <a:gd name="T47" fmla="*/ 612 h 993"/>
                      <a:gd name="T48" fmla="*/ 129 w 294"/>
                      <a:gd name="T49" fmla="*/ 597 h 993"/>
                      <a:gd name="T50" fmla="*/ 141 w 294"/>
                      <a:gd name="T51" fmla="*/ 567 h 993"/>
                      <a:gd name="T52" fmla="*/ 153 w 294"/>
                      <a:gd name="T53" fmla="*/ 525 h 993"/>
                      <a:gd name="T54" fmla="*/ 168 w 294"/>
                      <a:gd name="T55" fmla="*/ 507 h 993"/>
                      <a:gd name="T56" fmla="*/ 174 w 294"/>
                      <a:gd name="T57" fmla="*/ 489 h 993"/>
                      <a:gd name="T58" fmla="*/ 180 w 294"/>
                      <a:gd name="T59" fmla="*/ 477 h 993"/>
                      <a:gd name="T60" fmla="*/ 210 w 294"/>
                      <a:gd name="T61" fmla="*/ 417 h 993"/>
                      <a:gd name="T62" fmla="*/ 225 w 294"/>
                      <a:gd name="T63" fmla="*/ 387 h 993"/>
                      <a:gd name="T64" fmla="*/ 231 w 294"/>
                      <a:gd name="T65" fmla="*/ 369 h 993"/>
                      <a:gd name="T66" fmla="*/ 234 w 294"/>
                      <a:gd name="T67" fmla="*/ 324 h 993"/>
                      <a:gd name="T68" fmla="*/ 246 w 294"/>
                      <a:gd name="T69" fmla="*/ 306 h 993"/>
                      <a:gd name="T70" fmla="*/ 252 w 294"/>
                      <a:gd name="T71" fmla="*/ 288 h 993"/>
                      <a:gd name="T72" fmla="*/ 261 w 294"/>
                      <a:gd name="T73" fmla="*/ 216 h 993"/>
                      <a:gd name="T74" fmla="*/ 279 w 294"/>
                      <a:gd name="T75" fmla="*/ 189 h 993"/>
                      <a:gd name="T76" fmla="*/ 261 w 294"/>
                      <a:gd name="T77" fmla="*/ 168 h 993"/>
                      <a:gd name="T78" fmla="*/ 282 w 294"/>
                      <a:gd name="T79" fmla="*/ 132 h 993"/>
                      <a:gd name="T80" fmla="*/ 294 w 294"/>
                      <a:gd name="T81" fmla="*/ 105 h 993"/>
                      <a:gd name="T82" fmla="*/ 279 w 294"/>
                      <a:gd name="T83" fmla="*/ 75 h 993"/>
                      <a:gd name="T84" fmla="*/ 288 w 294"/>
                      <a:gd name="T85" fmla="*/ 0 h 99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294"/>
                      <a:gd name="T130" fmla="*/ 0 h 993"/>
                      <a:gd name="T131" fmla="*/ 294 w 294"/>
                      <a:gd name="T132" fmla="*/ 993 h 993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294" h="993">
                        <a:moveTo>
                          <a:pt x="0" y="993"/>
                        </a:moveTo>
                        <a:cubicBezTo>
                          <a:pt x="5" y="973"/>
                          <a:pt x="0" y="957"/>
                          <a:pt x="15" y="942"/>
                        </a:cubicBezTo>
                        <a:cubicBezTo>
                          <a:pt x="22" y="921"/>
                          <a:pt x="15" y="926"/>
                          <a:pt x="30" y="921"/>
                        </a:cubicBezTo>
                        <a:cubicBezTo>
                          <a:pt x="34" y="908"/>
                          <a:pt x="43" y="907"/>
                          <a:pt x="51" y="897"/>
                        </a:cubicBezTo>
                        <a:cubicBezTo>
                          <a:pt x="61" y="885"/>
                          <a:pt x="62" y="869"/>
                          <a:pt x="66" y="855"/>
                        </a:cubicBezTo>
                        <a:cubicBezTo>
                          <a:pt x="68" y="848"/>
                          <a:pt x="74" y="843"/>
                          <a:pt x="78" y="837"/>
                        </a:cubicBezTo>
                        <a:cubicBezTo>
                          <a:pt x="80" y="834"/>
                          <a:pt x="84" y="828"/>
                          <a:pt x="84" y="828"/>
                        </a:cubicBezTo>
                        <a:cubicBezTo>
                          <a:pt x="88" y="811"/>
                          <a:pt x="90" y="801"/>
                          <a:pt x="108" y="795"/>
                        </a:cubicBezTo>
                        <a:cubicBezTo>
                          <a:pt x="117" y="769"/>
                          <a:pt x="122" y="741"/>
                          <a:pt x="129" y="714"/>
                        </a:cubicBezTo>
                        <a:cubicBezTo>
                          <a:pt x="134" y="696"/>
                          <a:pt x="132" y="685"/>
                          <a:pt x="147" y="675"/>
                        </a:cubicBezTo>
                        <a:cubicBezTo>
                          <a:pt x="152" y="659"/>
                          <a:pt x="158" y="643"/>
                          <a:pt x="162" y="627"/>
                        </a:cubicBezTo>
                        <a:cubicBezTo>
                          <a:pt x="164" y="594"/>
                          <a:pt x="162" y="526"/>
                          <a:pt x="204" y="519"/>
                        </a:cubicBezTo>
                        <a:cubicBezTo>
                          <a:pt x="176" y="513"/>
                          <a:pt x="163" y="528"/>
                          <a:pt x="141" y="543"/>
                        </a:cubicBezTo>
                        <a:cubicBezTo>
                          <a:pt x="128" y="562"/>
                          <a:pt x="112" y="578"/>
                          <a:pt x="99" y="597"/>
                        </a:cubicBezTo>
                        <a:cubicBezTo>
                          <a:pt x="97" y="634"/>
                          <a:pt x="96" y="645"/>
                          <a:pt x="81" y="672"/>
                        </a:cubicBezTo>
                        <a:cubicBezTo>
                          <a:pt x="77" y="678"/>
                          <a:pt x="71" y="683"/>
                          <a:pt x="69" y="690"/>
                        </a:cubicBezTo>
                        <a:cubicBezTo>
                          <a:pt x="67" y="696"/>
                          <a:pt x="78" y="708"/>
                          <a:pt x="78" y="708"/>
                        </a:cubicBezTo>
                        <a:cubicBezTo>
                          <a:pt x="75" y="732"/>
                          <a:pt x="58" y="745"/>
                          <a:pt x="45" y="765"/>
                        </a:cubicBezTo>
                        <a:cubicBezTo>
                          <a:pt x="44" y="773"/>
                          <a:pt x="43" y="781"/>
                          <a:pt x="42" y="789"/>
                        </a:cubicBezTo>
                        <a:cubicBezTo>
                          <a:pt x="41" y="793"/>
                          <a:pt x="41" y="805"/>
                          <a:pt x="39" y="801"/>
                        </a:cubicBezTo>
                        <a:cubicBezTo>
                          <a:pt x="34" y="789"/>
                          <a:pt x="18" y="766"/>
                          <a:pt x="15" y="753"/>
                        </a:cubicBezTo>
                        <a:cubicBezTo>
                          <a:pt x="17" y="731"/>
                          <a:pt x="36" y="713"/>
                          <a:pt x="51" y="696"/>
                        </a:cubicBezTo>
                        <a:cubicBezTo>
                          <a:pt x="60" y="686"/>
                          <a:pt x="63" y="687"/>
                          <a:pt x="69" y="675"/>
                        </a:cubicBezTo>
                        <a:cubicBezTo>
                          <a:pt x="80" y="653"/>
                          <a:pt x="93" y="626"/>
                          <a:pt x="114" y="612"/>
                        </a:cubicBezTo>
                        <a:cubicBezTo>
                          <a:pt x="118" y="606"/>
                          <a:pt x="125" y="603"/>
                          <a:pt x="129" y="597"/>
                        </a:cubicBezTo>
                        <a:cubicBezTo>
                          <a:pt x="135" y="589"/>
                          <a:pt x="135" y="576"/>
                          <a:pt x="141" y="567"/>
                        </a:cubicBezTo>
                        <a:cubicBezTo>
                          <a:pt x="143" y="556"/>
                          <a:pt x="145" y="533"/>
                          <a:pt x="153" y="525"/>
                        </a:cubicBezTo>
                        <a:cubicBezTo>
                          <a:pt x="159" y="519"/>
                          <a:pt x="165" y="515"/>
                          <a:pt x="168" y="507"/>
                        </a:cubicBezTo>
                        <a:cubicBezTo>
                          <a:pt x="171" y="501"/>
                          <a:pt x="171" y="495"/>
                          <a:pt x="174" y="489"/>
                        </a:cubicBezTo>
                        <a:cubicBezTo>
                          <a:pt x="176" y="485"/>
                          <a:pt x="178" y="481"/>
                          <a:pt x="180" y="477"/>
                        </a:cubicBezTo>
                        <a:cubicBezTo>
                          <a:pt x="183" y="444"/>
                          <a:pt x="199" y="449"/>
                          <a:pt x="210" y="417"/>
                        </a:cubicBezTo>
                        <a:cubicBezTo>
                          <a:pt x="216" y="419"/>
                          <a:pt x="221" y="389"/>
                          <a:pt x="225" y="387"/>
                        </a:cubicBezTo>
                        <a:cubicBezTo>
                          <a:pt x="230" y="384"/>
                          <a:pt x="231" y="369"/>
                          <a:pt x="231" y="369"/>
                        </a:cubicBezTo>
                        <a:cubicBezTo>
                          <a:pt x="232" y="354"/>
                          <a:pt x="231" y="339"/>
                          <a:pt x="234" y="324"/>
                        </a:cubicBezTo>
                        <a:cubicBezTo>
                          <a:pt x="236" y="317"/>
                          <a:pt x="244" y="313"/>
                          <a:pt x="246" y="306"/>
                        </a:cubicBezTo>
                        <a:cubicBezTo>
                          <a:pt x="248" y="300"/>
                          <a:pt x="252" y="288"/>
                          <a:pt x="252" y="288"/>
                        </a:cubicBezTo>
                        <a:cubicBezTo>
                          <a:pt x="245" y="268"/>
                          <a:pt x="250" y="235"/>
                          <a:pt x="261" y="216"/>
                        </a:cubicBezTo>
                        <a:cubicBezTo>
                          <a:pt x="266" y="207"/>
                          <a:pt x="279" y="189"/>
                          <a:pt x="279" y="189"/>
                        </a:cubicBezTo>
                        <a:cubicBezTo>
                          <a:pt x="274" y="174"/>
                          <a:pt x="266" y="183"/>
                          <a:pt x="261" y="168"/>
                        </a:cubicBezTo>
                        <a:cubicBezTo>
                          <a:pt x="265" y="152"/>
                          <a:pt x="268" y="142"/>
                          <a:pt x="282" y="132"/>
                        </a:cubicBezTo>
                        <a:cubicBezTo>
                          <a:pt x="289" y="111"/>
                          <a:pt x="284" y="119"/>
                          <a:pt x="294" y="105"/>
                        </a:cubicBezTo>
                        <a:cubicBezTo>
                          <a:pt x="282" y="97"/>
                          <a:pt x="283" y="88"/>
                          <a:pt x="279" y="75"/>
                        </a:cubicBezTo>
                        <a:cubicBezTo>
                          <a:pt x="285" y="6"/>
                          <a:pt x="278" y="30"/>
                          <a:pt x="288" y="0"/>
                        </a:cubicBezTo>
                      </a:path>
                    </a:pathLst>
                  </a:custGeom>
                  <a:solidFill>
                    <a:srgbClr val="ECD846"/>
                  </a:solidFill>
                  <a:ln w="1905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2" name="Freeform 1286"/>
                  <p:cNvSpPr>
                    <a:spLocks/>
                  </p:cNvSpPr>
                  <p:nvPr/>
                </p:nvSpPr>
                <p:spPr bwMode="auto">
                  <a:xfrm>
                    <a:off x="2431" y="1066"/>
                    <a:ext cx="432" cy="1986"/>
                  </a:xfrm>
                  <a:custGeom>
                    <a:avLst/>
                    <a:gdLst>
                      <a:gd name="T0" fmla="*/ 427 w 432"/>
                      <a:gd name="T1" fmla="*/ 1986 h 1986"/>
                      <a:gd name="T2" fmla="*/ 412 w 432"/>
                      <a:gd name="T3" fmla="*/ 1950 h 1986"/>
                      <a:gd name="T4" fmla="*/ 325 w 432"/>
                      <a:gd name="T5" fmla="*/ 1866 h 1986"/>
                      <a:gd name="T6" fmla="*/ 343 w 432"/>
                      <a:gd name="T7" fmla="*/ 1863 h 1986"/>
                      <a:gd name="T8" fmla="*/ 325 w 432"/>
                      <a:gd name="T9" fmla="*/ 1836 h 1986"/>
                      <a:gd name="T10" fmla="*/ 307 w 432"/>
                      <a:gd name="T11" fmla="*/ 1809 h 1986"/>
                      <a:gd name="T12" fmla="*/ 262 w 432"/>
                      <a:gd name="T13" fmla="*/ 1761 h 1986"/>
                      <a:gd name="T14" fmla="*/ 193 w 432"/>
                      <a:gd name="T15" fmla="*/ 1710 h 1986"/>
                      <a:gd name="T16" fmla="*/ 163 w 432"/>
                      <a:gd name="T17" fmla="*/ 1647 h 1986"/>
                      <a:gd name="T18" fmla="*/ 151 w 432"/>
                      <a:gd name="T19" fmla="*/ 1608 h 1986"/>
                      <a:gd name="T20" fmla="*/ 133 w 432"/>
                      <a:gd name="T21" fmla="*/ 1590 h 1986"/>
                      <a:gd name="T22" fmla="*/ 112 w 432"/>
                      <a:gd name="T23" fmla="*/ 1524 h 1986"/>
                      <a:gd name="T24" fmla="*/ 142 w 432"/>
                      <a:gd name="T25" fmla="*/ 1530 h 1986"/>
                      <a:gd name="T26" fmla="*/ 163 w 432"/>
                      <a:gd name="T27" fmla="*/ 1575 h 1986"/>
                      <a:gd name="T28" fmla="*/ 190 w 432"/>
                      <a:gd name="T29" fmla="*/ 1593 h 1986"/>
                      <a:gd name="T30" fmla="*/ 199 w 432"/>
                      <a:gd name="T31" fmla="*/ 1599 h 1986"/>
                      <a:gd name="T32" fmla="*/ 217 w 432"/>
                      <a:gd name="T33" fmla="*/ 1623 h 1986"/>
                      <a:gd name="T34" fmla="*/ 247 w 432"/>
                      <a:gd name="T35" fmla="*/ 1671 h 1986"/>
                      <a:gd name="T36" fmla="*/ 274 w 432"/>
                      <a:gd name="T37" fmla="*/ 1719 h 1986"/>
                      <a:gd name="T38" fmla="*/ 304 w 432"/>
                      <a:gd name="T39" fmla="*/ 1755 h 1986"/>
                      <a:gd name="T40" fmla="*/ 316 w 432"/>
                      <a:gd name="T41" fmla="*/ 1734 h 1986"/>
                      <a:gd name="T42" fmla="*/ 286 w 432"/>
                      <a:gd name="T43" fmla="*/ 1704 h 1986"/>
                      <a:gd name="T44" fmla="*/ 253 w 432"/>
                      <a:gd name="T45" fmla="*/ 1659 h 1986"/>
                      <a:gd name="T46" fmla="*/ 223 w 432"/>
                      <a:gd name="T47" fmla="*/ 1620 h 1986"/>
                      <a:gd name="T48" fmla="*/ 193 w 432"/>
                      <a:gd name="T49" fmla="*/ 1581 h 1986"/>
                      <a:gd name="T50" fmla="*/ 145 w 432"/>
                      <a:gd name="T51" fmla="*/ 1530 h 1986"/>
                      <a:gd name="T52" fmla="*/ 130 w 432"/>
                      <a:gd name="T53" fmla="*/ 1500 h 1986"/>
                      <a:gd name="T54" fmla="*/ 103 w 432"/>
                      <a:gd name="T55" fmla="*/ 1470 h 1986"/>
                      <a:gd name="T56" fmla="*/ 82 w 432"/>
                      <a:gd name="T57" fmla="*/ 1425 h 1986"/>
                      <a:gd name="T58" fmla="*/ 71 w 432"/>
                      <a:gd name="T59" fmla="*/ 1330 h 1986"/>
                      <a:gd name="T60" fmla="*/ 46 w 432"/>
                      <a:gd name="T61" fmla="*/ 1239 h 1986"/>
                      <a:gd name="T62" fmla="*/ 22 w 432"/>
                      <a:gd name="T63" fmla="*/ 1182 h 1986"/>
                      <a:gd name="T64" fmla="*/ 25 w 432"/>
                      <a:gd name="T65" fmla="*/ 1104 h 1986"/>
                      <a:gd name="T66" fmla="*/ 16 w 432"/>
                      <a:gd name="T67" fmla="*/ 1062 h 1986"/>
                      <a:gd name="T68" fmla="*/ 16 w 432"/>
                      <a:gd name="T69" fmla="*/ 1014 h 1986"/>
                      <a:gd name="T70" fmla="*/ 31 w 432"/>
                      <a:gd name="T71" fmla="*/ 951 h 1986"/>
                      <a:gd name="T72" fmla="*/ 1 w 432"/>
                      <a:gd name="T73" fmla="*/ 837 h 1986"/>
                      <a:gd name="T74" fmla="*/ 22 w 432"/>
                      <a:gd name="T75" fmla="*/ 777 h 1986"/>
                      <a:gd name="T76" fmla="*/ 25 w 432"/>
                      <a:gd name="T77" fmla="*/ 723 h 1986"/>
                      <a:gd name="T78" fmla="*/ 22 w 432"/>
                      <a:gd name="T79" fmla="*/ 621 h 1986"/>
                      <a:gd name="T80" fmla="*/ 40 w 432"/>
                      <a:gd name="T81" fmla="*/ 540 h 1986"/>
                      <a:gd name="T82" fmla="*/ 58 w 432"/>
                      <a:gd name="T83" fmla="*/ 447 h 1986"/>
                      <a:gd name="T84" fmla="*/ 82 w 432"/>
                      <a:gd name="T85" fmla="*/ 363 h 1986"/>
                      <a:gd name="T86" fmla="*/ 94 w 432"/>
                      <a:gd name="T87" fmla="*/ 336 h 1986"/>
                      <a:gd name="T88" fmla="*/ 97 w 432"/>
                      <a:gd name="T89" fmla="*/ 327 h 1986"/>
                      <a:gd name="T90" fmla="*/ 100 w 432"/>
                      <a:gd name="T91" fmla="*/ 291 h 1986"/>
                      <a:gd name="T92" fmla="*/ 148 w 432"/>
                      <a:gd name="T93" fmla="*/ 279 h 1986"/>
                      <a:gd name="T94" fmla="*/ 139 w 432"/>
                      <a:gd name="T95" fmla="*/ 222 h 1986"/>
                      <a:gd name="T96" fmla="*/ 136 w 432"/>
                      <a:gd name="T97" fmla="*/ 213 h 1986"/>
                      <a:gd name="T98" fmla="*/ 172 w 432"/>
                      <a:gd name="T99" fmla="*/ 195 h 1986"/>
                      <a:gd name="T100" fmla="*/ 211 w 432"/>
                      <a:gd name="T101" fmla="*/ 120 h 1986"/>
                      <a:gd name="T102" fmla="*/ 229 w 432"/>
                      <a:gd name="T103" fmla="*/ 129 h 1986"/>
                      <a:gd name="T104" fmla="*/ 235 w 432"/>
                      <a:gd name="T105" fmla="*/ 81 h 1986"/>
                      <a:gd name="T106" fmla="*/ 265 w 432"/>
                      <a:gd name="T107" fmla="*/ 0 h 1986"/>
                      <a:gd name="T108" fmla="*/ 280 w 432"/>
                      <a:gd name="T109" fmla="*/ 39 h 1986"/>
                      <a:gd name="T110" fmla="*/ 292 w 432"/>
                      <a:gd name="T111" fmla="*/ 123 h 198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432"/>
                      <a:gd name="T169" fmla="*/ 0 h 1986"/>
                      <a:gd name="T170" fmla="*/ 432 w 432"/>
                      <a:gd name="T171" fmla="*/ 1986 h 198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432" h="1986">
                        <a:moveTo>
                          <a:pt x="427" y="1986"/>
                        </a:moveTo>
                        <a:cubicBezTo>
                          <a:pt x="432" y="1970"/>
                          <a:pt x="423" y="1961"/>
                          <a:pt x="412" y="1950"/>
                        </a:cubicBezTo>
                        <a:cubicBezTo>
                          <a:pt x="405" y="1899"/>
                          <a:pt x="355" y="1896"/>
                          <a:pt x="325" y="1866"/>
                        </a:cubicBezTo>
                        <a:cubicBezTo>
                          <a:pt x="331" y="1865"/>
                          <a:pt x="339" y="1867"/>
                          <a:pt x="343" y="1863"/>
                        </a:cubicBezTo>
                        <a:cubicBezTo>
                          <a:pt x="352" y="1854"/>
                          <a:pt x="328" y="1838"/>
                          <a:pt x="325" y="1836"/>
                        </a:cubicBezTo>
                        <a:cubicBezTo>
                          <a:pt x="319" y="1824"/>
                          <a:pt x="320" y="1813"/>
                          <a:pt x="307" y="1809"/>
                        </a:cubicBezTo>
                        <a:cubicBezTo>
                          <a:pt x="287" y="1789"/>
                          <a:pt x="297" y="1773"/>
                          <a:pt x="262" y="1761"/>
                        </a:cubicBezTo>
                        <a:cubicBezTo>
                          <a:pt x="234" y="1740"/>
                          <a:pt x="229" y="1716"/>
                          <a:pt x="193" y="1710"/>
                        </a:cubicBezTo>
                        <a:cubicBezTo>
                          <a:pt x="188" y="1691"/>
                          <a:pt x="174" y="1663"/>
                          <a:pt x="163" y="1647"/>
                        </a:cubicBezTo>
                        <a:cubicBezTo>
                          <a:pt x="161" y="1635"/>
                          <a:pt x="159" y="1618"/>
                          <a:pt x="151" y="1608"/>
                        </a:cubicBezTo>
                        <a:cubicBezTo>
                          <a:pt x="146" y="1601"/>
                          <a:pt x="133" y="1590"/>
                          <a:pt x="133" y="1590"/>
                        </a:cubicBezTo>
                        <a:cubicBezTo>
                          <a:pt x="138" y="1565"/>
                          <a:pt x="130" y="1542"/>
                          <a:pt x="112" y="1524"/>
                        </a:cubicBezTo>
                        <a:cubicBezTo>
                          <a:pt x="125" y="1520"/>
                          <a:pt x="131" y="1523"/>
                          <a:pt x="142" y="1530"/>
                        </a:cubicBezTo>
                        <a:cubicBezTo>
                          <a:pt x="151" y="1543"/>
                          <a:pt x="151" y="1564"/>
                          <a:pt x="163" y="1575"/>
                        </a:cubicBezTo>
                        <a:cubicBezTo>
                          <a:pt x="171" y="1582"/>
                          <a:pt x="181" y="1587"/>
                          <a:pt x="190" y="1593"/>
                        </a:cubicBezTo>
                        <a:cubicBezTo>
                          <a:pt x="193" y="1595"/>
                          <a:pt x="199" y="1599"/>
                          <a:pt x="199" y="1599"/>
                        </a:cubicBezTo>
                        <a:cubicBezTo>
                          <a:pt x="203" y="1616"/>
                          <a:pt x="209" y="1609"/>
                          <a:pt x="217" y="1623"/>
                        </a:cubicBezTo>
                        <a:cubicBezTo>
                          <a:pt x="228" y="1642"/>
                          <a:pt x="224" y="1663"/>
                          <a:pt x="247" y="1671"/>
                        </a:cubicBezTo>
                        <a:cubicBezTo>
                          <a:pt x="252" y="1687"/>
                          <a:pt x="264" y="1705"/>
                          <a:pt x="274" y="1719"/>
                        </a:cubicBezTo>
                        <a:cubicBezTo>
                          <a:pt x="279" y="1742"/>
                          <a:pt x="286" y="1743"/>
                          <a:pt x="304" y="1755"/>
                        </a:cubicBezTo>
                        <a:cubicBezTo>
                          <a:pt x="339" y="1751"/>
                          <a:pt x="334" y="1752"/>
                          <a:pt x="316" y="1734"/>
                        </a:cubicBezTo>
                        <a:cubicBezTo>
                          <a:pt x="311" y="1718"/>
                          <a:pt x="295" y="1717"/>
                          <a:pt x="286" y="1704"/>
                        </a:cubicBezTo>
                        <a:cubicBezTo>
                          <a:pt x="275" y="1689"/>
                          <a:pt x="266" y="1672"/>
                          <a:pt x="253" y="1659"/>
                        </a:cubicBezTo>
                        <a:cubicBezTo>
                          <a:pt x="250" y="1650"/>
                          <a:pt x="231" y="1625"/>
                          <a:pt x="223" y="1620"/>
                        </a:cubicBezTo>
                        <a:cubicBezTo>
                          <a:pt x="216" y="1609"/>
                          <a:pt x="205" y="1585"/>
                          <a:pt x="193" y="1581"/>
                        </a:cubicBezTo>
                        <a:cubicBezTo>
                          <a:pt x="178" y="1566"/>
                          <a:pt x="163" y="1542"/>
                          <a:pt x="145" y="1530"/>
                        </a:cubicBezTo>
                        <a:cubicBezTo>
                          <a:pt x="137" y="1507"/>
                          <a:pt x="143" y="1517"/>
                          <a:pt x="130" y="1500"/>
                        </a:cubicBezTo>
                        <a:cubicBezTo>
                          <a:pt x="126" y="1488"/>
                          <a:pt x="114" y="1477"/>
                          <a:pt x="103" y="1470"/>
                        </a:cubicBezTo>
                        <a:cubicBezTo>
                          <a:pt x="98" y="1454"/>
                          <a:pt x="87" y="1441"/>
                          <a:pt x="82" y="1425"/>
                        </a:cubicBezTo>
                        <a:cubicBezTo>
                          <a:pt x="92" y="1354"/>
                          <a:pt x="60" y="1401"/>
                          <a:pt x="71" y="1330"/>
                        </a:cubicBezTo>
                        <a:cubicBezTo>
                          <a:pt x="65" y="1299"/>
                          <a:pt x="56" y="1263"/>
                          <a:pt x="46" y="1239"/>
                        </a:cubicBezTo>
                        <a:cubicBezTo>
                          <a:pt x="43" y="1232"/>
                          <a:pt x="25" y="1204"/>
                          <a:pt x="22" y="1182"/>
                        </a:cubicBezTo>
                        <a:cubicBezTo>
                          <a:pt x="19" y="1160"/>
                          <a:pt x="26" y="1124"/>
                          <a:pt x="25" y="1104"/>
                        </a:cubicBezTo>
                        <a:cubicBezTo>
                          <a:pt x="20" y="1086"/>
                          <a:pt x="23" y="1084"/>
                          <a:pt x="16" y="1062"/>
                        </a:cubicBezTo>
                        <a:cubicBezTo>
                          <a:pt x="15" y="1059"/>
                          <a:pt x="16" y="1014"/>
                          <a:pt x="16" y="1014"/>
                        </a:cubicBezTo>
                        <a:cubicBezTo>
                          <a:pt x="23" y="986"/>
                          <a:pt x="38" y="978"/>
                          <a:pt x="31" y="951"/>
                        </a:cubicBezTo>
                        <a:cubicBezTo>
                          <a:pt x="21" y="913"/>
                          <a:pt x="11" y="875"/>
                          <a:pt x="1" y="837"/>
                        </a:cubicBezTo>
                        <a:cubicBezTo>
                          <a:pt x="0" y="808"/>
                          <a:pt x="18" y="796"/>
                          <a:pt x="22" y="777"/>
                        </a:cubicBezTo>
                        <a:cubicBezTo>
                          <a:pt x="19" y="758"/>
                          <a:pt x="20" y="742"/>
                          <a:pt x="25" y="723"/>
                        </a:cubicBezTo>
                        <a:cubicBezTo>
                          <a:pt x="24" y="689"/>
                          <a:pt x="22" y="655"/>
                          <a:pt x="22" y="621"/>
                        </a:cubicBezTo>
                        <a:cubicBezTo>
                          <a:pt x="22" y="594"/>
                          <a:pt x="34" y="566"/>
                          <a:pt x="40" y="540"/>
                        </a:cubicBezTo>
                        <a:cubicBezTo>
                          <a:pt x="48" y="509"/>
                          <a:pt x="51" y="478"/>
                          <a:pt x="58" y="447"/>
                        </a:cubicBezTo>
                        <a:cubicBezTo>
                          <a:pt x="64" y="419"/>
                          <a:pt x="73" y="391"/>
                          <a:pt x="82" y="363"/>
                        </a:cubicBezTo>
                        <a:cubicBezTo>
                          <a:pt x="85" y="354"/>
                          <a:pt x="91" y="345"/>
                          <a:pt x="94" y="336"/>
                        </a:cubicBezTo>
                        <a:cubicBezTo>
                          <a:pt x="95" y="333"/>
                          <a:pt x="97" y="327"/>
                          <a:pt x="97" y="327"/>
                        </a:cubicBezTo>
                        <a:cubicBezTo>
                          <a:pt x="98" y="315"/>
                          <a:pt x="91" y="299"/>
                          <a:pt x="100" y="291"/>
                        </a:cubicBezTo>
                        <a:cubicBezTo>
                          <a:pt x="165" y="239"/>
                          <a:pt x="137" y="313"/>
                          <a:pt x="148" y="279"/>
                        </a:cubicBezTo>
                        <a:cubicBezTo>
                          <a:pt x="151" y="258"/>
                          <a:pt x="155" y="238"/>
                          <a:pt x="139" y="222"/>
                        </a:cubicBezTo>
                        <a:cubicBezTo>
                          <a:pt x="138" y="219"/>
                          <a:pt x="135" y="216"/>
                          <a:pt x="136" y="213"/>
                        </a:cubicBezTo>
                        <a:cubicBezTo>
                          <a:pt x="139" y="206"/>
                          <a:pt x="165" y="197"/>
                          <a:pt x="172" y="195"/>
                        </a:cubicBezTo>
                        <a:cubicBezTo>
                          <a:pt x="178" y="177"/>
                          <a:pt x="194" y="126"/>
                          <a:pt x="211" y="120"/>
                        </a:cubicBezTo>
                        <a:cubicBezTo>
                          <a:pt x="217" y="122"/>
                          <a:pt x="226" y="135"/>
                          <a:pt x="229" y="129"/>
                        </a:cubicBezTo>
                        <a:cubicBezTo>
                          <a:pt x="236" y="115"/>
                          <a:pt x="230" y="96"/>
                          <a:pt x="235" y="81"/>
                        </a:cubicBezTo>
                        <a:cubicBezTo>
                          <a:pt x="243" y="54"/>
                          <a:pt x="249" y="24"/>
                          <a:pt x="265" y="0"/>
                        </a:cubicBezTo>
                        <a:cubicBezTo>
                          <a:pt x="280" y="10"/>
                          <a:pt x="278" y="19"/>
                          <a:pt x="280" y="39"/>
                        </a:cubicBezTo>
                        <a:cubicBezTo>
                          <a:pt x="283" y="66"/>
                          <a:pt x="292" y="97"/>
                          <a:pt x="292" y="123"/>
                        </a:cubicBezTo>
                      </a:path>
                    </a:pathLst>
                  </a:cu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3" name="AutoShape 1287"/>
                  <p:cNvSpPr>
                    <a:spLocks noChangeArrowheads="1"/>
                  </p:cNvSpPr>
                  <p:nvPr/>
                </p:nvSpPr>
                <p:spPr bwMode="auto">
                  <a:xfrm rot="9600000" flipH="1">
                    <a:off x="2726" y="885"/>
                    <a:ext cx="45" cy="181"/>
                  </a:xfrm>
                  <a:prstGeom prst="lightningBolt">
                    <a:avLst/>
                  </a:prstGeom>
                  <a:solidFill>
                    <a:srgbClr val="ECD846"/>
                  </a:solidFill>
                  <a:ln w="9525">
                    <a:solidFill>
                      <a:srgbClr val="CC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57" name="Freeform 1289"/>
              <p:cNvSpPr>
                <a:spLocks/>
              </p:cNvSpPr>
              <p:nvPr/>
            </p:nvSpPr>
            <p:spPr bwMode="auto">
              <a:xfrm>
                <a:off x="2860" y="2504"/>
                <a:ext cx="185" cy="280"/>
              </a:xfrm>
              <a:custGeom>
                <a:avLst/>
                <a:gdLst>
                  <a:gd name="T0" fmla="*/ 180 w 185"/>
                  <a:gd name="T1" fmla="*/ 0 h 280"/>
                  <a:gd name="T2" fmla="*/ 172 w 185"/>
                  <a:gd name="T3" fmla="*/ 24 h 280"/>
                  <a:gd name="T4" fmla="*/ 148 w 185"/>
                  <a:gd name="T5" fmla="*/ 32 h 280"/>
                  <a:gd name="T6" fmla="*/ 100 w 185"/>
                  <a:gd name="T7" fmla="*/ 120 h 280"/>
                  <a:gd name="T8" fmla="*/ 44 w 185"/>
                  <a:gd name="T9" fmla="*/ 192 h 280"/>
                  <a:gd name="T10" fmla="*/ 36 w 185"/>
                  <a:gd name="T11" fmla="*/ 216 h 280"/>
                  <a:gd name="T12" fmla="*/ 12 w 185"/>
                  <a:gd name="T13" fmla="*/ 224 h 280"/>
                  <a:gd name="T14" fmla="*/ 44 w 185"/>
                  <a:gd name="T15" fmla="*/ 280 h 280"/>
                  <a:gd name="T16" fmla="*/ 108 w 185"/>
                  <a:gd name="T17" fmla="*/ 200 h 280"/>
                  <a:gd name="T18" fmla="*/ 140 w 185"/>
                  <a:gd name="T19" fmla="*/ 176 h 280"/>
                  <a:gd name="T20" fmla="*/ 164 w 185"/>
                  <a:gd name="T21" fmla="*/ 152 h 280"/>
                  <a:gd name="T22" fmla="*/ 164 w 185"/>
                  <a:gd name="T23" fmla="*/ 56 h 280"/>
                  <a:gd name="T24" fmla="*/ 164 w 185"/>
                  <a:gd name="T25" fmla="*/ 56 h 280"/>
                  <a:gd name="T26" fmla="*/ 180 w 185"/>
                  <a:gd name="T27" fmla="*/ 0 h 2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5"/>
                  <a:gd name="T43" fmla="*/ 0 h 280"/>
                  <a:gd name="T44" fmla="*/ 185 w 185"/>
                  <a:gd name="T45" fmla="*/ 280 h 2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5" h="280">
                    <a:moveTo>
                      <a:pt x="180" y="0"/>
                    </a:moveTo>
                    <a:cubicBezTo>
                      <a:pt x="177" y="8"/>
                      <a:pt x="178" y="18"/>
                      <a:pt x="172" y="24"/>
                    </a:cubicBezTo>
                    <a:cubicBezTo>
                      <a:pt x="166" y="30"/>
                      <a:pt x="153" y="25"/>
                      <a:pt x="148" y="32"/>
                    </a:cubicBezTo>
                    <a:cubicBezTo>
                      <a:pt x="112" y="82"/>
                      <a:pt x="150" y="87"/>
                      <a:pt x="100" y="120"/>
                    </a:cubicBezTo>
                    <a:cubicBezTo>
                      <a:pt x="90" y="149"/>
                      <a:pt x="44" y="192"/>
                      <a:pt x="44" y="192"/>
                    </a:cubicBezTo>
                    <a:cubicBezTo>
                      <a:pt x="41" y="200"/>
                      <a:pt x="42" y="210"/>
                      <a:pt x="36" y="216"/>
                    </a:cubicBezTo>
                    <a:cubicBezTo>
                      <a:pt x="30" y="222"/>
                      <a:pt x="15" y="216"/>
                      <a:pt x="12" y="224"/>
                    </a:cubicBezTo>
                    <a:cubicBezTo>
                      <a:pt x="0" y="259"/>
                      <a:pt x="24" y="267"/>
                      <a:pt x="44" y="280"/>
                    </a:cubicBezTo>
                    <a:cubicBezTo>
                      <a:pt x="89" y="265"/>
                      <a:pt x="93" y="245"/>
                      <a:pt x="108" y="200"/>
                    </a:cubicBezTo>
                    <a:cubicBezTo>
                      <a:pt x="112" y="187"/>
                      <a:pt x="130" y="185"/>
                      <a:pt x="140" y="176"/>
                    </a:cubicBezTo>
                    <a:cubicBezTo>
                      <a:pt x="149" y="169"/>
                      <a:pt x="156" y="160"/>
                      <a:pt x="164" y="152"/>
                    </a:cubicBezTo>
                    <a:cubicBezTo>
                      <a:pt x="185" y="88"/>
                      <a:pt x="185" y="120"/>
                      <a:pt x="164" y="56"/>
                    </a:cubicBezTo>
                    <a:cubicBezTo>
                      <a:pt x="169" y="37"/>
                      <a:pt x="175" y="19"/>
                      <a:pt x="180" y="0"/>
                    </a:cubicBezTo>
                    <a:close/>
                  </a:path>
                </a:pathLst>
              </a:custGeom>
              <a:solidFill>
                <a:srgbClr val="ECD846"/>
              </a:solidFill>
              <a:ln w="9525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5" name="Freeform 54"/>
            <p:cNvSpPr/>
            <p:nvPr/>
          </p:nvSpPr>
          <p:spPr>
            <a:xfrm>
              <a:off x="3622876" y="1608881"/>
              <a:ext cx="476041" cy="544010"/>
            </a:xfrm>
            <a:custGeom>
              <a:avLst/>
              <a:gdLst>
                <a:gd name="connsiteX0" fmla="*/ 335666 w 476041"/>
                <a:gd name="connsiteY0" fmla="*/ 416689 h 544010"/>
                <a:gd name="connsiteX1" fmla="*/ 335666 w 476041"/>
                <a:gd name="connsiteY1" fmla="*/ 416689 h 544010"/>
                <a:gd name="connsiteX2" fmla="*/ 416689 w 476041"/>
                <a:gd name="connsiteY2" fmla="*/ 532435 h 544010"/>
                <a:gd name="connsiteX3" fmla="*/ 451413 w 476041"/>
                <a:gd name="connsiteY3" fmla="*/ 544010 h 544010"/>
                <a:gd name="connsiteX4" fmla="*/ 451413 w 476041"/>
                <a:gd name="connsiteY4" fmla="*/ 370390 h 544010"/>
                <a:gd name="connsiteX5" fmla="*/ 428263 w 476041"/>
                <a:gd name="connsiteY5" fmla="*/ 347241 h 544010"/>
                <a:gd name="connsiteX6" fmla="*/ 393539 w 476041"/>
                <a:gd name="connsiteY6" fmla="*/ 335666 h 544010"/>
                <a:gd name="connsiteX7" fmla="*/ 347240 w 476041"/>
                <a:gd name="connsiteY7" fmla="*/ 289367 h 544010"/>
                <a:gd name="connsiteX8" fmla="*/ 289367 w 476041"/>
                <a:gd name="connsiteY8" fmla="*/ 243068 h 544010"/>
                <a:gd name="connsiteX9" fmla="*/ 266218 w 476041"/>
                <a:gd name="connsiteY9" fmla="*/ 208344 h 544010"/>
                <a:gd name="connsiteX10" fmla="*/ 208344 w 476041"/>
                <a:gd name="connsiteY10" fmla="*/ 162046 h 544010"/>
                <a:gd name="connsiteX11" fmla="*/ 138896 w 476041"/>
                <a:gd name="connsiteY11" fmla="*/ 115747 h 544010"/>
                <a:gd name="connsiteX12" fmla="*/ 115747 w 476041"/>
                <a:gd name="connsiteY12" fmla="*/ 81023 h 544010"/>
                <a:gd name="connsiteX13" fmla="*/ 81023 w 476041"/>
                <a:gd name="connsiteY13" fmla="*/ 69448 h 544010"/>
                <a:gd name="connsiteX14" fmla="*/ 69448 w 476041"/>
                <a:gd name="connsiteY14" fmla="*/ 34724 h 544010"/>
                <a:gd name="connsiteX15" fmla="*/ 34724 w 476041"/>
                <a:gd name="connsiteY15" fmla="*/ 23149 h 544010"/>
                <a:gd name="connsiteX16" fmla="*/ 0 w 476041"/>
                <a:gd name="connsiteY16" fmla="*/ 0 h 544010"/>
                <a:gd name="connsiteX17" fmla="*/ 11575 w 476041"/>
                <a:gd name="connsiteY17" fmla="*/ 92597 h 544010"/>
                <a:gd name="connsiteX18" fmla="*/ 34724 w 476041"/>
                <a:gd name="connsiteY18" fmla="*/ 115747 h 544010"/>
                <a:gd name="connsiteX19" fmla="*/ 57873 w 476041"/>
                <a:gd name="connsiteY19" fmla="*/ 196770 h 544010"/>
                <a:gd name="connsiteX20" fmla="*/ 81023 w 476041"/>
                <a:gd name="connsiteY20" fmla="*/ 231494 h 544010"/>
                <a:gd name="connsiteX21" fmla="*/ 115747 w 476041"/>
                <a:gd name="connsiteY21" fmla="*/ 300942 h 544010"/>
                <a:gd name="connsiteX22" fmla="*/ 185195 w 476041"/>
                <a:gd name="connsiteY22" fmla="*/ 324091 h 544010"/>
                <a:gd name="connsiteX23" fmla="*/ 254643 w 476041"/>
                <a:gd name="connsiteY23" fmla="*/ 358815 h 544010"/>
                <a:gd name="connsiteX24" fmla="*/ 289367 w 476041"/>
                <a:gd name="connsiteY24" fmla="*/ 370390 h 544010"/>
                <a:gd name="connsiteX25" fmla="*/ 324091 w 476041"/>
                <a:gd name="connsiteY25" fmla="*/ 393539 h 544010"/>
                <a:gd name="connsiteX26" fmla="*/ 335666 w 476041"/>
                <a:gd name="connsiteY26" fmla="*/ 416689 h 5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041" h="544010">
                  <a:moveTo>
                    <a:pt x="335666" y="416689"/>
                  </a:moveTo>
                  <a:lnTo>
                    <a:pt x="335666" y="416689"/>
                  </a:lnTo>
                  <a:cubicBezTo>
                    <a:pt x="370702" y="486759"/>
                    <a:pt x="360300" y="504240"/>
                    <a:pt x="416689" y="532435"/>
                  </a:cubicBezTo>
                  <a:cubicBezTo>
                    <a:pt x="427602" y="537891"/>
                    <a:pt x="439838" y="540152"/>
                    <a:pt x="451413" y="544010"/>
                  </a:cubicBezTo>
                  <a:cubicBezTo>
                    <a:pt x="474516" y="474697"/>
                    <a:pt x="476041" y="485320"/>
                    <a:pt x="451413" y="370390"/>
                  </a:cubicBezTo>
                  <a:cubicBezTo>
                    <a:pt x="449126" y="359719"/>
                    <a:pt x="437621" y="352856"/>
                    <a:pt x="428263" y="347241"/>
                  </a:cubicBezTo>
                  <a:cubicBezTo>
                    <a:pt x="417801" y="340964"/>
                    <a:pt x="405114" y="339524"/>
                    <a:pt x="393539" y="335666"/>
                  </a:cubicBezTo>
                  <a:cubicBezTo>
                    <a:pt x="378106" y="320233"/>
                    <a:pt x="365400" y="301474"/>
                    <a:pt x="347240" y="289367"/>
                  </a:cubicBezTo>
                  <a:cubicBezTo>
                    <a:pt x="321454" y="272177"/>
                    <a:pt x="308217" y="266632"/>
                    <a:pt x="289367" y="243068"/>
                  </a:cubicBezTo>
                  <a:cubicBezTo>
                    <a:pt x="280677" y="232205"/>
                    <a:pt x="274908" y="219207"/>
                    <a:pt x="266218" y="208344"/>
                  </a:cubicBezTo>
                  <a:cubicBezTo>
                    <a:pt x="241377" y="177293"/>
                    <a:pt x="241765" y="188783"/>
                    <a:pt x="208344" y="162046"/>
                  </a:cubicBezTo>
                  <a:cubicBezTo>
                    <a:pt x="149426" y="114911"/>
                    <a:pt x="232221" y="162408"/>
                    <a:pt x="138896" y="115747"/>
                  </a:cubicBezTo>
                  <a:cubicBezTo>
                    <a:pt x="131180" y="104172"/>
                    <a:pt x="126610" y="89713"/>
                    <a:pt x="115747" y="81023"/>
                  </a:cubicBezTo>
                  <a:cubicBezTo>
                    <a:pt x="106220" y="73401"/>
                    <a:pt x="89650" y="78075"/>
                    <a:pt x="81023" y="69448"/>
                  </a:cubicBezTo>
                  <a:cubicBezTo>
                    <a:pt x="72396" y="60821"/>
                    <a:pt x="78075" y="43351"/>
                    <a:pt x="69448" y="34724"/>
                  </a:cubicBezTo>
                  <a:cubicBezTo>
                    <a:pt x="60821" y="26097"/>
                    <a:pt x="45637" y="28605"/>
                    <a:pt x="34724" y="23149"/>
                  </a:cubicBezTo>
                  <a:cubicBezTo>
                    <a:pt x="22282" y="16928"/>
                    <a:pt x="11575" y="7716"/>
                    <a:pt x="0" y="0"/>
                  </a:cubicBezTo>
                  <a:cubicBezTo>
                    <a:pt x="3858" y="30866"/>
                    <a:pt x="2637" y="62803"/>
                    <a:pt x="11575" y="92597"/>
                  </a:cubicBezTo>
                  <a:cubicBezTo>
                    <a:pt x="14711" y="103050"/>
                    <a:pt x="29109" y="106389"/>
                    <a:pt x="34724" y="115747"/>
                  </a:cubicBezTo>
                  <a:cubicBezTo>
                    <a:pt x="45991" y="134525"/>
                    <a:pt x="50301" y="179102"/>
                    <a:pt x="57873" y="196770"/>
                  </a:cubicBezTo>
                  <a:cubicBezTo>
                    <a:pt x="63353" y="209556"/>
                    <a:pt x="73306" y="219919"/>
                    <a:pt x="81023" y="231494"/>
                  </a:cubicBezTo>
                  <a:cubicBezTo>
                    <a:pt x="87330" y="250416"/>
                    <a:pt x="96850" y="289132"/>
                    <a:pt x="115747" y="300942"/>
                  </a:cubicBezTo>
                  <a:cubicBezTo>
                    <a:pt x="136440" y="313875"/>
                    <a:pt x="162046" y="316375"/>
                    <a:pt x="185195" y="324091"/>
                  </a:cubicBezTo>
                  <a:cubicBezTo>
                    <a:pt x="272470" y="353183"/>
                    <a:pt x="164897" y="313942"/>
                    <a:pt x="254643" y="358815"/>
                  </a:cubicBezTo>
                  <a:cubicBezTo>
                    <a:pt x="265556" y="364271"/>
                    <a:pt x="278454" y="364934"/>
                    <a:pt x="289367" y="370390"/>
                  </a:cubicBezTo>
                  <a:cubicBezTo>
                    <a:pt x="301809" y="376611"/>
                    <a:pt x="313228" y="384849"/>
                    <a:pt x="324091" y="393539"/>
                  </a:cubicBezTo>
                  <a:cubicBezTo>
                    <a:pt x="356438" y="419417"/>
                    <a:pt x="333737" y="412831"/>
                    <a:pt x="335666" y="416689"/>
                  </a:cubicBezTo>
                  <a:close/>
                </a:path>
              </a:pathLst>
            </a:custGeom>
            <a:solidFill>
              <a:srgbClr val="ECD846"/>
            </a:solidFill>
            <a:ln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4" name="Group 41"/>
          <p:cNvGrpSpPr/>
          <p:nvPr/>
        </p:nvGrpSpPr>
        <p:grpSpPr>
          <a:xfrm>
            <a:off x="323528" y="3284983"/>
            <a:ext cx="304572" cy="648072"/>
            <a:chOff x="3622876" y="1044283"/>
            <a:chExt cx="1960756" cy="3563452"/>
          </a:xfrm>
        </p:grpSpPr>
        <p:grpSp>
          <p:nvGrpSpPr>
            <p:cNvPr id="65" name="Group 1280"/>
            <p:cNvGrpSpPr>
              <a:grpSpLocks/>
            </p:cNvGrpSpPr>
            <p:nvPr/>
          </p:nvGrpSpPr>
          <p:grpSpPr bwMode="auto">
            <a:xfrm rot="18992529" flipH="1" flipV="1">
              <a:off x="4245701" y="1044283"/>
              <a:ext cx="1337931" cy="3563452"/>
              <a:chOff x="2440" y="885"/>
              <a:chExt cx="758" cy="2167"/>
            </a:xfrm>
          </p:grpSpPr>
          <p:grpSp>
            <p:nvGrpSpPr>
              <p:cNvPr id="67" name="Group 1281"/>
              <p:cNvGrpSpPr>
                <a:grpSpLocks/>
              </p:cNvGrpSpPr>
              <p:nvPr/>
            </p:nvGrpSpPr>
            <p:grpSpPr bwMode="auto">
              <a:xfrm>
                <a:off x="2440" y="885"/>
                <a:ext cx="758" cy="2167"/>
                <a:chOff x="2431" y="885"/>
                <a:chExt cx="758" cy="2167"/>
              </a:xfrm>
            </p:grpSpPr>
            <p:sp>
              <p:nvSpPr>
                <p:cNvPr id="69" name="Freeform 1282"/>
                <p:cNvSpPr>
                  <a:spLocks/>
                </p:cNvSpPr>
                <p:nvPr/>
              </p:nvSpPr>
              <p:spPr bwMode="auto">
                <a:xfrm>
                  <a:off x="2709" y="1037"/>
                  <a:ext cx="480" cy="1028"/>
                </a:xfrm>
                <a:custGeom>
                  <a:avLst/>
                  <a:gdLst>
                    <a:gd name="T0" fmla="*/ 471 w 480"/>
                    <a:gd name="T1" fmla="*/ 1017 h 1028"/>
                    <a:gd name="T2" fmla="*/ 468 w 480"/>
                    <a:gd name="T3" fmla="*/ 993 h 1028"/>
                    <a:gd name="T4" fmla="*/ 474 w 480"/>
                    <a:gd name="T5" fmla="*/ 957 h 1028"/>
                    <a:gd name="T6" fmla="*/ 468 w 480"/>
                    <a:gd name="T7" fmla="*/ 882 h 1028"/>
                    <a:gd name="T8" fmla="*/ 477 w 480"/>
                    <a:gd name="T9" fmla="*/ 816 h 1028"/>
                    <a:gd name="T10" fmla="*/ 474 w 480"/>
                    <a:gd name="T11" fmla="*/ 807 h 1028"/>
                    <a:gd name="T12" fmla="*/ 459 w 480"/>
                    <a:gd name="T13" fmla="*/ 750 h 1028"/>
                    <a:gd name="T14" fmla="*/ 459 w 480"/>
                    <a:gd name="T15" fmla="*/ 705 h 1028"/>
                    <a:gd name="T16" fmla="*/ 450 w 480"/>
                    <a:gd name="T17" fmla="*/ 708 h 1028"/>
                    <a:gd name="T18" fmla="*/ 456 w 480"/>
                    <a:gd name="T19" fmla="*/ 699 h 1028"/>
                    <a:gd name="T20" fmla="*/ 450 w 480"/>
                    <a:gd name="T21" fmla="*/ 669 h 1028"/>
                    <a:gd name="T22" fmla="*/ 444 w 480"/>
                    <a:gd name="T23" fmla="*/ 591 h 1028"/>
                    <a:gd name="T24" fmla="*/ 429 w 480"/>
                    <a:gd name="T25" fmla="*/ 510 h 1028"/>
                    <a:gd name="T26" fmla="*/ 432 w 480"/>
                    <a:gd name="T27" fmla="*/ 480 h 1028"/>
                    <a:gd name="T28" fmla="*/ 423 w 480"/>
                    <a:gd name="T29" fmla="*/ 483 h 1028"/>
                    <a:gd name="T30" fmla="*/ 408 w 480"/>
                    <a:gd name="T31" fmla="*/ 438 h 1028"/>
                    <a:gd name="T32" fmla="*/ 384 w 480"/>
                    <a:gd name="T33" fmla="*/ 408 h 1028"/>
                    <a:gd name="T34" fmla="*/ 372 w 480"/>
                    <a:gd name="T35" fmla="*/ 336 h 1028"/>
                    <a:gd name="T36" fmla="*/ 351 w 480"/>
                    <a:gd name="T37" fmla="*/ 330 h 1028"/>
                    <a:gd name="T38" fmla="*/ 345 w 480"/>
                    <a:gd name="T39" fmla="*/ 294 h 1028"/>
                    <a:gd name="T40" fmla="*/ 312 w 480"/>
                    <a:gd name="T41" fmla="*/ 222 h 1028"/>
                    <a:gd name="T42" fmla="*/ 306 w 480"/>
                    <a:gd name="T43" fmla="*/ 174 h 1028"/>
                    <a:gd name="T44" fmla="*/ 297 w 480"/>
                    <a:gd name="T45" fmla="*/ 177 h 1028"/>
                    <a:gd name="T46" fmla="*/ 291 w 480"/>
                    <a:gd name="T47" fmla="*/ 186 h 1028"/>
                    <a:gd name="T48" fmla="*/ 279 w 480"/>
                    <a:gd name="T49" fmla="*/ 156 h 1028"/>
                    <a:gd name="T50" fmla="*/ 246 w 480"/>
                    <a:gd name="T51" fmla="*/ 147 h 1028"/>
                    <a:gd name="T52" fmla="*/ 225 w 480"/>
                    <a:gd name="T53" fmla="*/ 132 h 1028"/>
                    <a:gd name="T54" fmla="*/ 201 w 480"/>
                    <a:gd name="T55" fmla="*/ 105 h 1028"/>
                    <a:gd name="T56" fmla="*/ 159 w 480"/>
                    <a:gd name="T57" fmla="*/ 96 h 1028"/>
                    <a:gd name="T58" fmla="*/ 102 w 480"/>
                    <a:gd name="T59" fmla="*/ 63 h 1028"/>
                    <a:gd name="T60" fmla="*/ 78 w 480"/>
                    <a:gd name="T61" fmla="*/ 33 h 1028"/>
                    <a:gd name="T62" fmla="*/ 51 w 480"/>
                    <a:gd name="T63" fmla="*/ 12 h 1028"/>
                    <a:gd name="T64" fmla="*/ 33 w 480"/>
                    <a:gd name="T65" fmla="*/ 0 h 1028"/>
                    <a:gd name="T66" fmla="*/ 21 w 480"/>
                    <a:gd name="T67" fmla="*/ 48 h 1028"/>
                    <a:gd name="T68" fmla="*/ 48 w 480"/>
                    <a:gd name="T69" fmla="*/ 132 h 1028"/>
                    <a:gd name="T70" fmla="*/ 117 w 480"/>
                    <a:gd name="T71" fmla="*/ 108 h 1028"/>
                    <a:gd name="T72" fmla="*/ 126 w 480"/>
                    <a:gd name="T73" fmla="*/ 120 h 102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80"/>
                    <a:gd name="T112" fmla="*/ 0 h 1028"/>
                    <a:gd name="T113" fmla="*/ 480 w 480"/>
                    <a:gd name="T114" fmla="*/ 1028 h 102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80" h="1028">
                      <a:moveTo>
                        <a:pt x="471" y="1017"/>
                      </a:moveTo>
                      <a:cubicBezTo>
                        <a:pt x="480" y="983"/>
                        <a:pt x="471" y="1028"/>
                        <a:pt x="468" y="993"/>
                      </a:cubicBezTo>
                      <a:cubicBezTo>
                        <a:pt x="467" y="982"/>
                        <a:pt x="471" y="968"/>
                        <a:pt x="474" y="957"/>
                      </a:cubicBezTo>
                      <a:cubicBezTo>
                        <a:pt x="470" y="931"/>
                        <a:pt x="476" y="907"/>
                        <a:pt x="468" y="882"/>
                      </a:cubicBezTo>
                      <a:cubicBezTo>
                        <a:pt x="470" y="860"/>
                        <a:pt x="474" y="838"/>
                        <a:pt x="477" y="816"/>
                      </a:cubicBezTo>
                      <a:cubicBezTo>
                        <a:pt x="476" y="813"/>
                        <a:pt x="474" y="810"/>
                        <a:pt x="474" y="807"/>
                      </a:cubicBezTo>
                      <a:cubicBezTo>
                        <a:pt x="474" y="782"/>
                        <a:pt x="461" y="775"/>
                        <a:pt x="459" y="750"/>
                      </a:cubicBezTo>
                      <a:cubicBezTo>
                        <a:pt x="458" y="739"/>
                        <a:pt x="459" y="705"/>
                        <a:pt x="459" y="705"/>
                      </a:cubicBezTo>
                      <a:cubicBezTo>
                        <a:pt x="456" y="706"/>
                        <a:pt x="451" y="711"/>
                        <a:pt x="450" y="708"/>
                      </a:cubicBezTo>
                      <a:cubicBezTo>
                        <a:pt x="448" y="705"/>
                        <a:pt x="456" y="703"/>
                        <a:pt x="456" y="699"/>
                      </a:cubicBezTo>
                      <a:cubicBezTo>
                        <a:pt x="457" y="688"/>
                        <a:pt x="453" y="679"/>
                        <a:pt x="450" y="669"/>
                      </a:cubicBezTo>
                      <a:cubicBezTo>
                        <a:pt x="453" y="642"/>
                        <a:pt x="453" y="617"/>
                        <a:pt x="444" y="591"/>
                      </a:cubicBezTo>
                      <a:cubicBezTo>
                        <a:pt x="459" y="547"/>
                        <a:pt x="462" y="546"/>
                        <a:pt x="429" y="510"/>
                      </a:cubicBezTo>
                      <a:cubicBezTo>
                        <a:pt x="428" y="519"/>
                        <a:pt x="435" y="472"/>
                        <a:pt x="432" y="480"/>
                      </a:cubicBezTo>
                      <a:cubicBezTo>
                        <a:pt x="431" y="483"/>
                        <a:pt x="424" y="486"/>
                        <a:pt x="423" y="483"/>
                      </a:cubicBezTo>
                      <a:cubicBezTo>
                        <a:pt x="408" y="434"/>
                        <a:pt x="437" y="445"/>
                        <a:pt x="408" y="438"/>
                      </a:cubicBezTo>
                      <a:cubicBezTo>
                        <a:pt x="400" y="428"/>
                        <a:pt x="391" y="419"/>
                        <a:pt x="384" y="408"/>
                      </a:cubicBezTo>
                      <a:cubicBezTo>
                        <a:pt x="382" y="394"/>
                        <a:pt x="382" y="346"/>
                        <a:pt x="372" y="336"/>
                      </a:cubicBezTo>
                      <a:cubicBezTo>
                        <a:pt x="367" y="331"/>
                        <a:pt x="358" y="332"/>
                        <a:pt x="351" y="330"/>
                      </a:cubicBezTo>
                      <a:cubicBezTo>
                        <a:pt x="347" y="315"/>
                        <a:pt x="353" y="307"/>
                        <a:pt x="345" y="294"/>
                      </a:cubicBezTo>
                      <a:cubicBezTo>
                        <a:pt x="345" y="291"/>
                        <a:pt x="341" y="212"/>
                        <a:pt x="312" y="222"/>
                      </a:cubicBezTo>
                      <a:cubicBezTo>
                        <a:pt x="305" y="202"/>
                        <a:pt x="312" y="168"/>
                        <a:pt x="306" y="174"/>
                      </a:cubicBezTo>
                      <a:cubicBezTo>
                        <a:pt x="304" y="176"/>
                        <a:pt x="299" y="175"/>
                        <a:pt x="297" y="177"/>
                      </a:cubicBezTo>
                      <a:cubicBezTo>
                        <a:pt x="295" y="179"/>
                        <a:pt x="283" y="211"/>
                        <a:pt x="291" y="186"/>
                      </a:cubicBezTo>
                      <a:cubicBezTo>
                        <a:pt x="289" y="177"/>
                        <a:pt x="287" y="162"/>
                        <a:pt x="279" y="156"/>
                      </a:cubicBezTo>
                      <a:cubicBezTo>
                        <a:pt x="270" y="149"/>
                        <a:pt x="246" y="147"/>
                        <a:pt x="246" y="147"/>
                      </a:cubicBezTo>
                      <a:cubicBezTo>
                        <a:pt x="240" y="141"/>
                        <a:pt x="231" y="138"/>
                        <a:pt x="225" y="132"/>
                      </a:cubicBezTo>
                      <a:cubicBezTo>
                        <a:pt x="213" y="120"/>
                        <a:pt x="218" y="114"/>
                        <a:pt x="201" y="105"/>
                      </a:cubicBezTo>
                      <a:cubicBezTo>
                        <a:pt x="182" y="110"/>
                        <a:pt x="176" y="102"/>
                        <a:pt x="159" y="96"/>
                      </a:cubicBezTo>
                      <a:cubicBezTo>
                        <a:pt x="143" y="80"/>
                        <a:pt x="119" y="78"/>
                        <a:pt x="102" y="63"/>
                      </a:cubicBezTo>
                      <a:cubicBezTo>
                        <a:pt x="64" y="29"/>
                        <a:pt x="97" y="59"/>
                        <a:pt x="78" y="33"/>
                      </a:cubicBezTo>
                      <a:cubicBezTo>
                        <a:pt x="72" y="24"/>
                        <a:pt x="59" y="18"/>
                        <a:pt x="51" y="12"/>
                      </a:cubicBezTo>
                      <a:cubicBezTo>
                        <a:pt x="45" y="8"/>
                        <a:pt x="33" y="0"/>
                        <a:pt x="33" y="0"/>
                      </a:cubicBezTo>
                      <a:cubicBezTo>
                        <a:pt x="0" y="11"/>
                        <a:pt x="11" y="11"/>
                        <a:pt x="21" y="48"/>
                      </a:cubicBezTo>
                      <a:cubicBezTo>
                        <a:pt x="23" y="55"/>
                        <a:pt x="41" y="129"/>
                        <a:pt x="48" y="132"/>
                      </a:cubicBezTo>
                      <a:cubicBezTo>
                        <a:pt x="78" y="126"/>
                        <a:pt x="90" y="103"/>
                        <a:pt x="117" y="108"/>
                      </a:cubicBezTo>
                      <a:cubicBezTo>
                        <a:pt x="124" y="118"/>
                        <a:pt x="120" y="114"/>
                        <a:pt x="126" y="120"/>
                      </a:cubicBezTo>
                    </a:path>
                  </a:pathLst>
                </a:custGeom>
                <a:solidFill>
                  <a:srgbClr val="ECD846"/>
                </a:solidFill>
                <a:ln w="25400">
                  <a:solidFill>
                    <a:srgbClr val="CC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70" name="Group 1283"/>
                <p:cNvGrpSpPr>
                  <a:grpSpLocks/>
                </p:cNvGrpSpPr>
                <p:nvPr/>
              </p:nvGrpSpPr>
              <p:grpSpPr bwMode="auto">
                <a:xfrm>
                  <a:off x="2431" y="885"/>
                  <a:ext cx="758" cy="2167"/>
                  <a:chOff x="2431" y="885"/>
                  <a:chExt cx="758" cy="2167"/>
                </a:xfrm>
              </p:grpSpPr>
              <p:sp>
                <p:nvSpPr>
                  <p:cNvPr id="71" name="Oval 1284"/>
                  <p:cNvSpPr>
                    <a:spLocks noChangeArrowheads="1"/>
                  </p:cNvSpPr>
                  <p:nvPr/>
                </p:nvSpPr>
                <p:spPr bwMode="auto">
                  <a:xfrm>
                    <a:off x="2476" y="1157"/>
                    <a:ext cx="681" cy="1542"/>
                  </a:xfrm>
                  <a:prstGeom prst="ellipse">
                    <a:avLst/>
                  </a:pr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72" name="Freeform 1285"/>
                  <p:cNvSpPr>
                    <a:spLocks/>
                  </p:cNvSpPr>
                  <p:nvPr/>
                </p:nvSpPr>
                <p:spPr bwMode="auto">
                  <a:xfrm>
                    <a:off x="2895" y="2048"/>
                    <a:ext cx="294" cy="993"/>
                  </a:xfrm>
                  <a:custGeom>
                    <a:avLst/>
                    <a:gdLst>
                      <a:gd name="T0" fmla="*/ 0 w 294"/>
                      <a:gd name="T1" fmla="*/ 993 h 993"/>
                      <a:gd name="T2" fmla="*/ 15 w 294"/>
                      <a:gd name="T3" fmla="*/ 942 h 993"/>
                      <a:gd name="T4" fmla="*/ 30 w 294"/>
                      <a:gd name="T5" fmla="*/ 921 h 993"/>
                      <a:gd name="T6" fmla="*/ 51 w 294"/>
                      <a:gd name="T7" fmla="*/ 897 h 993"/>
                      <a:gd name="T8" fmla="*/ 66 w 294"/>
                      <a:gd name="T9" fmla="*/ 855 h 993"/>
                      <a:gd name="T10" fmla="*/ 78 w 294"/>
                      <a:gd name="T11" fmla="*/ 837 h 993"/>
                      <a:gd name="T12" fmla="*/ 84 w 294"/>
                      <a:gd name="T13" fmla="*/ 828 h 993"/>
                      <a:gd name="T14" fmla="*/ 108 w 294"/>
                      <a:gd name="T15" fmla="*/ 795 h 993"/>
                      <a:gd name="T16" fmla="*/ 129 w 294"/>
                      <a:gd name="T17" fmla="*/ 714 h 993"/>
                      <a:gd name="T18" fmla="*/ 147 w 294"/>
                      <a:gd name="T19" fmla="*/ 675 h 993"/>
                      <a:gd name="T20" fmla="*/ 162 w 294"/>
                      <a:gd name="T21" fmla="*/ 627 h 993"/>
                      <a:gd name="T22" fmla="*/ 204 w 294"/>
                      <a:gd name="T23" fmla="*/ 519 h 993"/>
                      <a:gd name="T24" fmla="*/ 141 w 294"/>
                      <a:gd name="T25" fmla="*/ 543 h 993"/>
                      <a:gd name="T26" fmla="*/ 99 w 294"/>
                      <a:gd name="T27" fmla="*/ 597 h 993"/>
                      <a:gd name="T28" fmla="*/ 81 w 294"/>
                      <a:gd name="T29" fmla="*/ 672 h 993"/>
                      <a:gd name="T30" fmla="*/ 69 w 294"/>
                      <a:gd name="T31" fmla="*/ 690 h 993"/>
                      <a:gd name="T32" fmla="*/ 78 w 294"/>
                      <a:gd name="T33" fmla="*/ 708 h 993"/>
                      <a:gd name="T34" fmla="*/ 45 w 294"/>
                      <a:gd name="T35" fmla="*/ 765 h 993"/>
                      <a:gd name="T36" fmla="*/ 42 w 294"/>
                      <a:gd name="T37" fmla="*/ 789 h 993"/>
                      <a:gd name="T38" fmla="*/ 39 w 294"/>
                      <a:gd name="T39" fmla="*/ 801 h 993"/>
                      <a:gd name="T40" fmla="*/ 15 w 294"/>
                      <a:gd name="T41" fmla="*/ 753 h 993"/>
                      <a:gd name="T42" fmla="*/ 51 w 294"/>
                      <a:gd name="T43" fmla="*/ 696 h 993"/>
                      <a:gd name="T44" fmla="*/ 69 w 294"/>
                      <a:gd name="T45" fmla="*/ 675 h 993"/>
                      <a:gd name="T46" fmla="*/ 114 w 294"/>
                      <a:gd name="T47" fmla="*/ 612 h 993"/>
                      <a:gd name="T48" fmla="*/ 129 w 294"/>
                      <a:gd name="T49" fmla="*/ 597 h 993"/>
                      <a:gd name="T50" fmla="*/ 141 w 294"/>
                      <a:gd name="T51" fmla="*/ 567 h 993"/>
                      <a:gd name="T52" fmla="*/ 153 w 294"/>
                      <a:gd name="T53" fmla="*/ 525 h 993"/>
                      <a:gd name="T54" fmla="*/ 168 w 294"/>
                      <a:gd name="T55" fmla="*/ 507 h 993"/>
                      <a:gd name="T56" fmla="*/ 174 w 294"/>
                      <a:gd name="T57" fmla="*/ 489 h 993"/>
                      <a:gd name="T58" fmla="*/ 180 w 294"/>
                      <a:gd name="T59" fmla="*/ 477 h 993"/>
                      <a:gd name="T60" fmla="*/ 210 w 294"/>
                      <a:gd name="T61" fmla="*/ 417 h 993"/>
                      <a:gd name="T62" fmla="*/ 225 w 294"/>
                      <a:gd name="T63" fmla="*/ 387 h 993"/>
                      <a:gd name="T64" fmla="*/ 231 w 294"/>
                      <a:gd name="T65" fmla="*/ 369 h 993"/>
                      <a:gd name="T66" fmla="*/ 234 w 294"/>
                      <a:gd name="T67" fmla="*/ 324 h 993"/>
                      <a:gd name="T68" fmla="*/ 246 w 294"/>
                      <a:gd name="T69" fmla="*/ 306 h 993"/>
                      <a:gd name="T70" fmla="*/ 252 w 294"/>
                      <a:gd name="T71" fmla="*/ 288 h 993"/>
                      <a:gd name="T72" fmla="*/ 261 w 294"/>
                      <a:gd name="T73" fmla="*/ 216 h 993"/>
                      <a:gd name="T74" fmla="*/ 279 w 294"/>
                      <a:gd name="T75" fmla="*/ 189 h 993"/>
                      <a:gd name="T76" fmla="*/ 261 w 294"/>
                      <a:gd name="T77" fmla="*/ 168 h 993"/>
                      <a:gd name="T78" fmla="*/ 282 w 294"/>
                      <a:gd name="T79" fmla="*/ 132 h 993"/>
                      <a:gd name="T80" fmla="*/ 294 w 294"/>
                      <a:gd name="T81" fmla="*/ 105 h 993"/>
                      <a:gd name="T82" fmla="*/ 279 w 294"/>
                      <a:gd name="T83" fmla="*/ 75 h 993"/>
                      <a:gd name="T84" fmla="*/ 288 w 294"/>
                      <a:gd name="T85" fmla="*/ 0 h 99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294"/>
                      <a:gd name="T130" fmla="*/ 0 h 993"/>
                      <a:gd name="T131" fmla="*/ 294 w 294"/>
                      <a:gd name="T132" fmla="*/ 993 h 993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294" h="993">
                        <a:moveTo>
                          <a:pt x="0" y="993"/>
                        </a:moveTo>
                        <a:cubicBezTo>
                          <a:pt x="5" y="973"/>
                          <a:pt x="0" y="957"/>
                          <a:pt x="15" y="942"/>
                        </a:cubicBezTo>
                        <a:cubicBezTo>
                          <a:pt x="22" y="921"/>
                          <a:pt x="15" y="926"/>
                          <a:pt x="30" y="921"/>
                        </a:cubicBezTo>
                        <a:cubicBezTo>
                          <a:pt x="34" y="908"/>
                          <a:pt x="43" y="907"/>
                          <a:pt x="51" y="897"/>
                        </a:cubicBezTo>
                        <a:cubicBezTo>
                          <a:pt x="61" y="885"/>
                          <a:pt x="62" y="869"/>
                          <a:pt x="66" y="855"/>
                        </a:cubicBezTo>
                        <a:cubicBezTo>
                          <a:pt x="68" y="848"/>
                          <a:pt x="74" y="843"/>
                          <a:pt x="78" y="837"/>
                        </a:cubicBezTo>
                        <a:cubicBezTo>
                          <a:pt x="80" y="834"/>
                          <a:pt x="84" y="828"/>
                          <a:pt x="84" y="828"/>
                        </a:cubicBezTo>
                        <a:cubicBezTo>
                          <a:pt x="88" y="811"/>
                          <a:pt x="90" y="801"/>
                          <a:pt x="108" y="795"/>
                        </a:cubicBezTo>
                        <a:cubicBezTo>
                          <a:pt x="117" y="769"/>
                          <a:pt x="122" y="741"/>
                          <a:pt x="129" y="714"/>
                        </a:cubicBezTo>
                        <a:cubicBezTo>
                          <a:pt x="134" y="696"/>
                          <a:pt x="132" y="685"/>
                          <a:pt x="147" y="675"/>
                        </a:cubicBezTo>
                        <a:cubicBezTo>
                          <a:pt x="152" y="659"/>
                          <a:pt x="158" y="643"/>
                          <a:pt x="162" y="627"/>
                        </a:cubicBezTo>
                        <a:cubicBezTo>
                          <a:pt x="164" y="594"/>
                          <a:pt x="162" y="526"/>
                          <a:pt x="204" y="519"/>
                        </a:cubicBezTo>
                        <a:cubicBezTo>
                          <a:pt x="176" y="513"/>
                          <a:pt x="163" y="528"/>
                          <a:pt x="141" y="543"/>
                        </a:cubicBezTo>
                        <a:cubicBezTo>
                          <a:pt x="128" y="562"/>
                          <a:pt x="112" y="578"/>
                          <a:pt x="99" y="597"/>
                        </a:cubicBezTo>
                        <a:cubicBezTo>
                          <a:pt x="97" y="634"/>
                          <a:pt x="96" y="645"/>
                          <a:pt x="81" y="672"/>
                        </a:cubicBezTo>
                        <a:cubicBezTo>
                          <a:pt x="77" y="678"/>
                          <a:pt x="71" y="683"/>
                          <a:pt x="69" y="690"/>
                        </a:cubicBezTo>
                        <a:cubicBezTo>
                          <a:pt x="67" y="696"/>
                          <a:pt x="78" y="708"/>
                          <a:pt x="78" y="708"/>
                        </a:cubicBezTo>
                        <a:cubicBezTo>
                          <a:pt x="75" y="732"/>
                          <a:pt x="58" y="745"/>
                          <a:pt x="45" y="765"/>
                        </a:cubicBezTo>
                        <a:cubicBezTo>
                          <a:pt x="44" y="773"/>
                          <a:pt x="43" y="781"/>
                          <a:pt x="42" y="789"/>
                        </a:cubicBezTo>
                        <a:cubicBezTo>
                          <a:pt x="41" y="793"/>
                          <a:pt x="41" y="805"/>
                          <a:pt x="39" y="801"/>
                        </a:cubicBezTo>
                        <a:cubicBezTo>
                          <a:pt x="34" y="789"/>
                          <a:pt x="18" y="766"/>
                          <a:pt x="15" y="753"/>
                        </a:cubicBezTo>
                        <a:cubicBezTo>
                          <a:pt x="17" y="731"/>
                          <a:pt x="36" y="713"/>
                          <a:pt x="51" y="696"/>
                        </a:cubicBezTo>
                        <a:cubicBezTo>
                          <a:pt x="60" y="686"/>
                          <a:pt x="63" y="687"/>
                          <a:pt x="69" y="675"/>
                        </a:cubicBezTo>
                        <a:cubicBezTo>
                          <a:pt x="80" y="653"/>
                          <a:pt x="93" y="626"/>
                          <a:pt x="114" y="612"/>
                        </a:cubicBezTo>
                        <a:cubicBezTo>
                          <a:pt x="118" y="606"/>
                          <a:pt x="125" y="603"/>
                          <a:pt x="129" y="597"/>
                        </a:cubicBezTo>
                        <a:cubicBezTo>
                          <a:pt x="135" y="589"/>
                          <a:pt x="135" y="576"/>
                          <a:pt x="141" y="567"/>
                        </a:cubicBezTo>
                        <a:cubicBezTo>
                          <a:pt x="143" y="556"/>
                          <a:pt x="145" y="533"/>
                          <a:pt x="153" y="525"/>
                        </a:cubicBezTo>
                        <a:cubicBezTo>
                          <a:pt x="159" y="519"/>
                          <a:pt x="165" y="515"/>
                          <a:pt x="168" y="507"/>
                        </a:cubicBezTo>
                        <a:cubicBezTo>
                          <a:pt x="171" y="501"/>
                          <a:pt x="171" y="495"/>
                          <a:pt x="174" y="489"/>
                        </a:cubicBezTo>
                        <a:cubicBezTo>
                          <a:pt x="176" y="485"/>
                          <a:pt x="178" y="481"/>
                          <a:pt x="180" y="477"/>
                        </a:cubicBezTo>
                        <a:cubicBezTo>
                          <a:pt x="183" y="444"/>
                          <a:pt x="199" y="449"/>
                          <a:pt x="210" y="417"/>
                        </a:cubicBezTo>
                        <a:cubicBezTo>
                          <a:pt x="216" y="419"/>
                          <a:pt x="221" y="389"/>
                          <a:pt x="225" y="387"/>
                        </a:cubicBezTo>
                        <a:cubicBezTo>
                          <a:pt x="230" y="384"/>
                          <a:pt x="231" y="369"/>
                          <a:pt x="231" y="369"/>
                        </a:cubicBezTo>
                        <a:cubicBezTo>
                          <a:pt x="232" y="354"/>
                          <a:pt x="231" y="339"/>
                          <a:pt x="234" y="324"/>
                        </a:cubicBezTo>
                        <a:cubicBezTo>
                          <a:pt x="236" y="317"/>
                          <a:pt x="244" y="313"/>
                          <a:pt x="246" y="306"/>
                        </a:cubicBezTo>
                        <a:cubicBezTo>
                          <a:pt x="248" y="300"/>
                          <a:pt x="252" y="288"/>
                          <a:pt x="252" y="288"/>
                        </a:cubicBezTo>
                        <a:cubicBezTo>
                          <a:pt x="245" y="268"/>
                          <a:pt x="250" y="235"/>
                          <a:pt x="261" y="216"/>
                        </a:cubicBezTo>
                        <a:cubicBezTo>
                          <a:pt x="266" y="207"/>
                          <a:pt x="279" y="189"/>
                          <a:pt x="279" y="189"/>
                        </a:cubicBezTo>
                        <a:cubicBezTo>
                          <a:pt x="274" y="174"/>
                          <a:pt x="266" y="183"/>
                          <a:pt x="261" y="168"/>
                        </a:cubicBezTo>
                        <a:cubicBezTo>
                          <a:pt x="265" y="152"/>
                          <a:pt x="268" y="142"/>
                          <a:pt x="282" y="132"/>
                        </a:cubicBezTo>
                        <a:cubicBezTo>
                          <a:pt x="289" y="111"/>
                          <a:pt x="284" y="119"/>
                          <a:pt x="294" y="105"/>
                        </a:cubicBezTo>
                        <a:cubicBezTo>
                          <a:pt x="282" y="97"/>
                          <a:pt x="283" y="88"/>
                          <a:pt x="279" y="75"/>
                        </a:cubicBezTo>
                        <a:cubicBezTo>
                          <a:pt x="285" y="6"/>
                          <a:pt x="278" y="30"/>
                          <a:pt x="288" y="0"/>
                        </a:cubicBezTo>
                      </a:path>
                    </a:pathLst>
                  </a:custGeom>
                  <a:solidFill>
                    <a:srgbClr val="ECD846"/>
                  </a:solidFill>
                  <a:ln w="1905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73" name="Freeform 1286"/>
                  <p:cNvSpPr>
                    <a:spLocks/>
                  </p:cNvSpPr>
                  <p:nvPr/>
                </p:nvSpPr>
                <p:spPr bwMode="auto">
                  <a:xfrm>
                    <a:off x="2431" y="1066"/>
                    <a:ext cx="432" cy="1986"/>
                  </a:xfrm>
                  <a:custGeom>
                    <a:avLst/>
                    <a:gdLst>
                      <a:gd name="T0" fmla="*/ 427 w 432"/>
                      <a:gd name="T1" fmla="*/ 1986 h 1986"/>
                      <a:gd name="T2" fmla="*/ 412 w 432"/>
                      <a:gd name="T3" fmla="*/ 1950 h 1986"/>
                      <a:gd name="T4" fmla="*/ 325 w 432"/>
                      <a:gd name="T5" fmla="*/ 1866 h 1986"/>
                      <a:gd name="T6" fmla="*/ 343 w 432"/>
                      <a:gd name="T7" fmla="*/ 1863 h 1986"/>
                      <a:gd name="T8" fmla="*/ 325 w 432"/>
                      <a:gd name="T9" fmla="*/ 1836 h 1986"/>
                      <a:gd name="T10" fmla="*/ 307 w 432"/>
                      <a:gd name="T11" fmla="*/ 1809 h 1986"/>
                      <a:gd name="T12" fmla="*/ 262 w 432"/>
                      <a:gd name="T13" fmla="*/ 1761 h 1986"/>
                      <a:gd name="T14" fmla="*/ 193 w 432"/>
                      <a:gd name="T15" fmla="*/ 1710 h 1986"/>
                      <a:gd name="T16" fmla="*/ 163 w 432"/>
                      <a:gd name="T17" fmla="*/ 1647 h 1986"/>
                      <a:gd name="T18" fmla="*/ 151 w 432"/>
                      <a:gd name="T19" fmla="*/ 1608 h 1986"/>
                      <a:gd name="T20" fmla="*/ 133 w 432"/>
                      <a:gd name="T21" fmla="*/ 1590 h 1986"/>
                      <a:gd name="T22" fmla="*/ 112 w 432"/>
                      <a:gd name="T23" fmla="*/ 1524 h 1986"/>
                      <a:gd name="T24" fmla="*/ 142 w 432"/>
                      <a:gd name="T25" fmla="*/ 1530 h 1986"/>
                      <a:gd name="T26" fmla="*/ 163 w 432"/>
                      <a:gd name="T27" fmla="*/ 1575 h 1986"/>
                      <a:gd name="T28" fmla="*/ 190 w 432"/>
                      <a:gd name="T29" fmla="*/ 1593 h 1986"/>
                      <a:gd name="T30" fmla="*/ 199 w 432"/>
                      <a:gd name="T31" fmla="*/ 1599 h 1986"/>
                      <a:gd name="T32" fmla="*/ 217 w 432"/>
                      <a:gd name="T33" fmla="*/ 1623 h 1986"/>
                      <a:gd name="T34" fmla="*/ 247 w 432"/>
                      <a:gd name="T35" fmla="*/ 1671 h 1986"/>
                      <a:gd name="T36" fmla="*/ 274 w 432"/>
                      <a:gd name="T37" fmla="*/ 1719 h 1986"/>
                      <a:gd name="T38" fmla="*/ 304 w 432"/>
                      <a:gd name="T39" fmla="*/ 1755 h 1986"/>
                      <a:gd name="T40" fmla="*/ 316 w 432"/>
                      <a:gd name="T41" fmla="*/ 1734 h 1986"/>
                      <a:gd name="T42" fmla="*/ 286 w 432"/>
                      <a:gd name="T43" fmla="*/ 1704 h 1986"/>
                      <a:gd name="T44" fmla="*/ 253 w 432"/>
                      <a:gd name="T45" fmla="*/ 1659 h 1986"/>
                      <a:gd name="T46" fmla="*/ 223 w 432"/>
                      <a:gd name="T47" fmla="*/ 1620 h 1986"/>
                      <a:gd name="T48" fmla="*/ 193 w 432"/>
                      <a:gd name="T49" fmla="*/ 1581 h 1986"/>
                      <a:gd name="T50" fmla="*/ 145 w 432"/>
                      <a:gd name="T51" fmla="*/ 1530 h 1986"/>
                      <a:gd name="T52" fmla="*/ 130 w 432"/>
                      <a:gd name="T53" fmla="*/ 1500 h 1986"/>
                      <a:gd name="T54" fmla="*/ 103 w 432"/>
                      <a:gd name="T55" fmla="*/ 1470 h 1986"/>
                      <a:gd name="T56" fmla="*/ 82 w 432"/>
                      <a:gd name="T57" fmla="*/ 1425 h 1986"/>
                      <a:gd name="T58" fmla="*/ 71 w 432"/>
                      <a:gd name="T59" fmla="*/ 1330 h 1986"/>
                      <a:gd name="T60" fmla="*/ 46 w 432"/>
                      <a:gd name="T61" fmla="*/ 1239 h 1986"/>
                      <a:gd name="T62" fmla="*/ 22 w 432"/>
                      <a:gd name="T63" fmla="*/ 1182 h 1986"/>
                      <a:gd name="T64" fmla="*/ 25 w 432"/>
                      <a:gd name="T65" fmla="*/ 1104 h 1986"/>
                      <a:gd name="T66" fmla="*/ 16 w 432"/>
                      <a:gd name="T67" fmla="*/ 1062 h 1986"/>
                      <a:gd name="T68" fmla="*/ 16 w 432"/>
                      <a:gd name="T69" fmla="*/ 1014 h 1986"/>
                      <a:gd name="T70" fmla="*/ 31 w 432"/>
                      <a:gd name="T71" fmla="*/ 951 h 1986"/>
                      <a:gd name="T72" fmla="*/ 1 w 432"/>
                      <a:gd name="T73" fmla="*/ 837 h 1986"/>
                      <a:gd name="T74" fmla="*/ 22 w 432"/>
                      <a:gd name="T75" fmla="*/ 777 h 1986"/>
                      <a:gd name="T76" fmla="*/ 25 w 432"/>
                      <a:gd name="T77" fmla="*/ 723 h 1986"/>
                      <a:gd name="T78" fmla="*/ 22 w 432"/>
                      <a:gd name="T79" fmla="*/ 621 h 1986"/>
                      <a:gd name="T80" fmla="*/ 40 w 432"/>
                      <a:gd name="T81" fmla="*/ 540 h 1986"/>
                      <a:gd name="T82" fmla="*/ 58 w 432"/>
                      <a:gd name="T83" fmla="*/ 447 h 1986"/>
                      <a:gd name="T84" fmla="*/ 82 w 432"/>
                      <a:gd name="T85" fmla="*/ 363 h 1986"/>
                      <a:gd name="T86" fmla="*/ 94 w 432"/>
                      <a:gd name="T87" fmla="*/ 336 h 1986"/>
                      <a:gd name="T88" fmla="*/ 97 w 432"/>
                      <a:gd name="T89" fmla="*/ 327 h 1986"/>
                      <a:gd name="T90" fmla="*/ 100 w 432"/>
                      <a:gd name="T91" fmla="*/ 291 h 1986"/>
                      <a:gd name="T92" fmla="*/ 148 w 432"/>
                      <a:gd name="T93" fmla="*/ 279 h 1986"/>
                      <a:gd name="T94" fmla="*/ 139 w 432"/>
                      <a:gd name="T95" fmla="*/ 222 h 1986"/>
                      <a:gd name="T96" fmla="*/ 136 w 432"/>
                      <a:gd name="T97" fmla="*/ 213 h 1986"/>
                      <a:gd name="T98" fmla="*/ 172 w 432"/>
                      <a:gd name="T99" fmla="*/ 195 h 1986"/>
                      <a:gd name="T100" fmla="*/ 211 w 432"/>
                      <a:gd name="T101" fmla="*/ 120 h 1986"/>
                      <a:gd name="T102" fmla="*/ 229 w 432"/>
                      <a:gd name="T103" fmla="*/ 129 h 1986"/>
                      <a:gd name="T104" fmla="*/ 235 w 432"/>
                      <a:gd name="T105" fmla="*/ 81 h 1986"/>
                      <a:gd name="T106" fmla="*/ 265 w 432"/>
                      <a:gd name="T107" fmla="*/ 0 h 1986"/>
                      <a:gd name="T108" fmla="*/ 280 w 432"/>
                      <a:gd name="T109" fmla="*/ 39 h 1986"/>
                      <a:gd name="T110" fmla="*/ 292 w 432"/>
                      <a:gd name="T111" fmla="*/ 123 h 198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432"/>
                      <a:gd name="T169" fmla="*/ 0 h 1986"/>
                      <a:gd name="T170" fmla="*/ 432 w 432"/>
                      <a:gd name="T171" fmla="*/ 1986 h 198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432" h="1986">
                        <a:moveTo>
                          <a:pt x="427" y="1986"/>
                        </a:moveTo>
                        <a:cubicBezTo>
                          <a:pt x="432" y="1970"/>
                          <a:pt x="423" y="1961"/>
                          <a:pt x="412" y="1950"/>
                        </a:cubicBezTo>
                        <a:cubicBezTo>
                          <a:pt x="405" y="1899"/>
                          <a:pt x="355" y="1896"/>
                          <a:pt x="325" y="1866"/>
                        </a:cubicBezTo>
                        <a:cubicBezTo>
                          <a:pt x="331" y="1865"/>
                          <a:pt x="339" y="1867"/>
                          <a:pt x="343" y="1863"/>
                        </a:cubicBezTo>
                        <a:cubicBezTo>
                          <a:pt x="352" y="1854"/>
                          <a:pt x="328" y="1838"/>
                          <a:pt x="325" y="1836"/>
                        </a:cubicBezTo>
                        <a:cubicBezTo>
                          <a:pt x="319" y="1824"/>
                          <a:pt x="320" y="1813"/>
                          <a:pt x="307" y="1809"/>
                        </a:cubicBezTo>
                        <a:cubicBezTo>
                          <a:pt x="287" y="1789"/>
                          <a:pt x="297" y="1773"/>
                          <a:pt x="262" y="1761"/>
                        </a:cubicBezTo>
                        <a:cubicBezTo>
                          <a:pt x="234" y="1740"/>
                          <a:pt x="229" y="1716"/>
                          <a:pt x="193" y="1710"/>
                        </a:cubicBezTo>
                        <a:cubicBezTo>
                          <a:pt x="188" y="1691"/>
                          <a:pt x="174" y="1663"/>
                          <a:pt x="163" y="1647"/>
                        </a:cubicBezTo>
                        <a:cubicBezTo>
                          <a:pt x="161" y="1635"/>
                          <a:pt x="159" y="1618"/>
                          <a:pt x="151" y="1608"/>
                        </a:cubicBezTo>
                        <a:cubicBezTo>
                          <a:pt x="146" y="1601"/>
                          <a:pt x="133" y="1590"/>
                          <a:pt x="133" y="1590"/>
                        </a:cubicBezTo>
                        <a:cubicBezTo>
                          <a:pt x="138" y="1565"/>
                          <a:pt x="130" y="1542"/>
                          <a:pt x="112" y="1524"/>
                        </a:cubicBezTo>
                        <a:cubicBezTo>
                          <a:pt x="125" y="1520"/>
                          <a:pt x="131" y="1523"/>
                          <a:pt x="142" y="1530"/>
                        </a:cubicBezTo>
                        <a:cubicBezTo>
                          <a:pt x="151" y="1543"/>
                          <a:pt x="151" y="1564"/>
                          <a:pt x="163" y="1575"/>
                        </a:cubicBezTo>
                        <a:cubicBezTo>
                          <a:pt x="171" y="1582"/>
                          <a:pt x="181" y="1587"/>
                          <a:pt x="190" y="1593"/>
                        </a:cubicBezTo>
                        <a:cubicBezTo>
                          <a:pt x="193" y="1595"/>
                          <a:pt x="199" y="1599"/>
                          <a:pt x="199" y="1599"/>
                        </a:cubicBezTo>
                        <a:cubicBezTo>
                          <a:pt x="203" y="1616"/>
                          <a:pt x="209" y="1609"/>
                          <a:pt x="217" y="1623"/>
                        </a:cubicBezTo>
                        <a:cubicBezTo>
                          <a:pt x="228" y="1642"/>
                          <a:pt x="224" y="1663"/>
                          <a:pt x="247" y="1671"/>
                        </a:cubicBezTo>
                        <a:cubicBezTo>
                          <a:pt x="252" y="1687"/>
                          <a:pt x="264" y="1705"/>
                          <a:pt x="274" y="1719"/>
                        </a:cubicBezTo>
                        <a:cubicBezTo>
                          <a:pt x="279" y="1742"/>
                          <a:pt x="286" y="1743"/>
                          <a:pt x="304" y="1755"/>
                        </a:cubicBezTo>
                        <a:cubicBezTo>
                          <a:pt x="339" y="1751"/>
                          <a:pt x="334" y="1752"/>
                          <a:pt x="316" y="1734"/>
                        </a:cubicBezTo>
                        <a:cubicBezTo>
                          <a:pt x="311" y="1718"/>
                          <a:pt x="295" y="1717"/>
                          <a:pt x="286" y="1704"/>
                        </a:cubicBezTo>
                        <a:cubicBezTo>
                          <a:pt x="275" y="1689"/>
                          <a:pt x="266" y="1672"/>
                          <a:pt x="253" y="1659"/>
                        </a:cubicBezTo>
                        <a:cubicBezTo>
                          <a:pt x="250" y="1650"/>
                          <a:pt x="231" y="1625"/>
                          <a:pt x="223" y="1620"/>
                        </a:cubicBezTo>
                        <a:cubicBezTo>
                          <a:pt x="216" y="1609"/>
                          <a:pt x="205" y="1585"/>
                          <a:pt x="193" y="1581"/>
                        </a:cubicBezTo>
                        <a:cubicBezTo>
                          <a:pt x="178" y="1566"/>
                          <a:pt x="163" y="1542"/>
                          <a:pt x="145" y="1530"/>
                        </a:cubicBezTo>
                        <a:cubicBezTo>
                          <a:pt x="137" y="1507"/>
                          <a:pt x="143" y="1517"/>
                          <a:pt x="130" y="1500"/>
                        </a:cubicBezTo>
                        <a:cubicBezTo>
                          <a:pt x="126" y="1488"/>
                          <a:pt x="114" y="1477"/>
                          <a:pt x="103" y="1470"/>
                        </a:cubicBezTo>
                        <a:cubicBezTo>
                          <a:pt x="98" y="1454"/>
                          <a:pt x="87" y="1441"/>
                          <a:pt x="82" y="1425"/>
                        </a:cubicBezTo>
                        <a:cubicBezTo>
                          <a:pt x="92" y="1354"/>
                          <a:pt x="60" y="1401"/>
                          <a:pt x="71" y="1330"/>
                        </a:cubicBezTo>
                        <a:cubicBezTo>
                          <a:pt x="65" y="1299"/>
                          <a:pt x="56" y="1263"/>
                          <a:pt x="46" y="1239"/>
                        </a:cubicBezTo>
                        <a:cubicBezTo>
                          <a:pt x="43" y="1232"/>
                          <a:pt x="25" y="1204"/>
                          <a:pt x="22" y="1182"/>
                        </a:cubicBezTo>
                        <a:cubicBezTo>
                          <a:pt x="19" y="1160"/>
                          <a:pt x="26" y="1124"/>
                          <a:pt x="25" y="1104"/>
                        </a:cubicBezTo>
                        <a:cubicBezTo>
                          <a:pt x="20" y="1086"/>
                          <a:pt x="23" y="1084"/>
                          <a:pt x="16" y="1062"/>
                        </a:cubicBezTo>
                        <a:cubicBezTo>
                          <a:pt x="15" y="1059"/>
                          <a:pt x="16" y="1014"/>
                          <a:pt x="16" y="1014"/>
                        </a:cubicBezTo>
                        <a:cubicBezTo>
                          <a:pt x="23" y="986"/>
                          <a:pt x="38" y="978"/>
                          <a:pt x="31" y="951"/>
                        </a:cubicBezTo>
                        <a:cubicBezTo>
                          <a:pt x="21" y="913"/>
                          <a:pt x="11" y="875"/>
                          <a:pt x="1" y="837"/>
                        </a:cubicBezTo>
                        <a:cubicBezTo>
                          <a:pt x="0" y="808"/>
                          <a:pt x="18" y="796"/>
                          <a:pt x="22" y="777"/>
                        </a:cubicBezTo>
                        <a:cubicBezTo>
                          <a:pt x="19" y="758"/>
                          <a:pt x="20" y="742"/>
                          <a:pt x="25" y="723"/>
                        </a:cubicBezTo>
                        <a:cubicBezTo>
                          <a:pt x="24" y="689"/>
                          <a:pt x="22" y="655"/>
                          <a:pt x="22" y="621"/>
                        </a:cubicBezTo>
                        <a:cubicBezTo>
                          <a:pt x="22" y="594"/>
                          <a:pt x="34" y="566"/>
                          <a:pt x="40" y="540"/>
                        </a:cubicBezTo>
                        <a:cubicBezTo>
                          <a:pt x="48" y="509"/>
                          <a:pt x="51" y="478"/>
                          <a:pt x="58" y="447"/>
                        </a:cubicBezTo>
                        <a:cubicBezTo>
                          <a:pt x="64" y="419"/>
                          <a:pt x="73" y="391"/>
                          <a:pt x="82" y="363"/>
                        </a:cubicBezTo>
                        <a:cubicBezTo>
                          <a:pt x="85" y="354"/>
                          <a:pt x="91" y="345"/>
                          <a:pt x="94" y="336"/>
                        </a:cubicBezTo>
                        <a:cubicBezTo>
                          <a:pt x="95" y="333"/>
                          <a:pt x="97" y="327"/>
                          <a:pt x="97" y="327"/>
                        </a:cubicBezTo>
                        <a:cubicBezTo>
                          <a:pt x="98" y="315"/>
                          <a:pt x="91" y="299"/>
                          <a:pt x="100" y="291"/>
                        </a:cubicBezTo>
                        <a:cubicBezTo>
                          <a:pt x="165" y="239"/>
                          <a:pt x="137" y="313"/>
                          <a:pt x="148" y="279"/>
                        </a:cubicBezTo>
                        <a:cubicBezTo>
                          <a:pt x="151" y="258"/>
                          <a:pt x="155" y="238"/>
                          <a:pt x="139" y="222"/>
                        </a:cubicBezTo>
                        <a:cubicBezTo>
                          <a:pt x="138" y="219"/>
                          <a:pt x="135" y="216"/>
                          <a:pt x="136" y="213"/>
                        </a:cubicBezTo>
                        <a:cubicBezTo>
                          <a:pt x="139" y="206"/>
                          <a:pt x="165" y="197"/>
                          <a:pt x="172" y="195"/>
                        </a:cubicBezTo>
                        <a:cubicBezTo>
                          <a:pt x="178" y="177"/>
                          <a:pt x="194" y="126"/>
                          <a:pt x="211" y="120"/>
                        </a:cubicBezTo>
                        <a:cubicBezTo>
                          <a:pt x="217" y="122"/>
                          <a:pt x="226" y="135"/>
                          <a:pt x="229" y="129"/>
                        </a:cubicBezTo>
                        <a:cubicBezTo>
                          <a:pt x="236" y="115"/>
                          <a:pt x="230" y="96"/>
                          <a:pt x="235" y="81"/>
                        </a:cubicBezTo>
                        <a:cubicBezTo>
                          <a:pt x="243" y="54"/>
                          <a:pt x="249" y="24"/>
                          <a:pt x="265" y="0"/>
                        </a:cubicBezTo>
                        <a:cubicBezTo>
                          <a:pt x="280" y="10"/>
                          <a:pt x="278" y="19"/>
                          <a:pt x="280" y="39"/>
                        </a:cubicBezTo>
                        <a:cubicBezTo>
                          <a:pt x="283" y="66"/>
                          <a:pt x="292" y="97"/>
                          <a:pt x="292" y="123"/>
                        </a:cubicBezTo>
                      </a:path>
                    </a:pathLst>
                  </a:cu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74" name="AutoShape 1287"/>
                  <p:cNvSpPr>
                    <a:spLocks noChangeArrowheads="1"/>
                  </p:cNvSpPr>
                  <p:nvPr/>
                </p:nvSpPr>
                <p:spPr bwMode="auto">
                  <a:xfrm rot="9600000" flipH="1">
                    <a:off x="2726" y="885"/>
                    <a:ext cx="45" cy="181"/>
                  </a:xfrm>
                  <a:prstGeom prst="lightningBolt">
                    <a:avLst/>
                  </a:prstGeom>
                  <a:solidFill>
                    <a:srgbClr val="ECD846"/>
                  </a:solidFill>
                  <a:ln w="9525">
                    <a:solidFill>
                      <a:srgbClr val="CC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68" name="Freeform 1289"/>
              <p:cNvSpPr>
                <a:spLocks/>
              </p:cNvSpPr>
              <p:nvPr/>
            </p:nvSpPr>
            <p:spPr bwMode="auto">
              <a:xfrm>
                <a:off x="2860" y="2504"/>
                <a:ext cx="185" cy="280"/>
              </a:xfrm>
              <a:custGeom>
                <a:avLst/>
                <a:gdLst>
                  <a:gd name="T0" fmla="*/ 180 w 185"/>
                  <a:gd name="T1" fmla="*/ 0 h 280"/>
                  <a:gd name="T2" fmla="*/ 172 w 185"/>
                  <a:gd name="T3" fmla="*/ 24 h 280"/>
                  <a:gd name="T4" fmla="*/ 148 w 185"/>
                  <a:gd name="T5" fmla="*/ 32 h 280"/>
                  <a:gd name="T6" fmla="*/ 100 w 185"/>
                  <a:gd name="T7" fmla="*/ 120 h 280"/>
                  <a:gd name="T8" fmla="*/ 44 w 185"/>
                  <a:gd name="T9" fmla="*/ 192 h 280"/>
                  <a:gd name="T10" fmla="*/ 36 w 185"/>
                  <a:gd name="T11" fmla="*/ 216 h 280"/>
                  <a:gd name="T12" fmla="*/ 12 w 185"/>
                  <a:gd name="T13" fmla="*/ 224 h 280"/>
                  <a:gd name="T14" fmla="*/ 44 w 185"/>
                  <a:gd name="T15" fmla="*/ 280 h 280"/>
                  <a:gd name="T16" fmla="*/ 108 w 185"/>
                  <a:gd name="T17" fmla="*/ 200 h 280"/>
                  <a:gd name="T18" fmla="*/ 140 w 185"/>
                  <a:gd name="T19" fmla="*/ 176 h 280"/>
                  <a:gd name="T20" fmla="*/ 164 w 185"/>
                  <a:gd name="T21" fmla="*/ 152 h 280"/>
                  <a:gd name="T22" fmla="*/ 164 w 185"/>
                  <a:gd name="T23" fmla="*/ 56 h 280"/>
                  <a:gd name="T24" fmla="*/ 164 w 185"/>
                  <a:gd name="T25" fmla="*/ 56 h 280"/>
                  <a:gd name="T26" fmla="*/ 180 w 185"/>
                  <a:gd name="T27" fmla="*/ 0 h 2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5"/>
                  <a:gd name="T43" fmla="*/ 0 h 280"/>
                  <a:gd name="T44" fmla="*/ 185 w 185"/>
                  <a:gd name="T45" fmla="*/ 280 h 2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5" h="280">
                    <a:moveTo>
                      <a:pt x="180" y="0"/>
                    </a:moveTo>
                    <a:cubicBezTo>
                      <a:pt x="177" y="8"/>
                      <a:pt x="178" y="18"/>
                      <a:pt x="172" y="24"/>
                    </a:cubicBezTo>
                    <a:cubicBezTo>
                      <a:pt x="166" y="30"/>
                      <a:pt x="153" y="25"/>
                      <a:pt x="148" y="32"/>
                    </a:cubicBezTo>
                    <a:cubicBezTo>
                      <a:pt x="112" y="82"/>
                      <a:pt x="150" y="87"/>
                      <a:pt x="100" y="120"/>
                    </a:cubicBezTo>
                    <a:cubicBezTo>
                      <a:pt x="90" y="149"/>
                      <a:pt x="44" y="192"/>
                      <a:pt x="44" y="192"/>
                    </a:cubicBezTo>
                    <a:cubicBezTo>
                      <a:pt x="41" y="200"/>
                      <a:pt x="42" y="210"/>
                      <a:pt x="36" y="216"/>
                    </a:cubicBezTo>
                    <a:cubicBezTo>
                      <a:pt x="30" y="222"/>
                      <a:pt x="15" y="216"/>
                      <a:pt x="12" y="224"/>
                    </a:cubicBezTo>
                    <a:cubicBezTo>
                      <a:pt x="0" y="259"/>
                      <a:pt x="24" y="267"/>
                      <a:pt x="44" y="280"/>
                    </a:cubicBezTo>
                    <a:cubicBezTo>
                      <a:pt x="89" y="265"/>
                      <a:pt x="93" y="245"/>
                      <a:pt x="108" y="200"/>
                    </a:cubicBezTo>
                    <a:cubicBezTo>
                      <a:pt x="112" y="187"/>
                      <a:pt x="130" y="185"/>
                      <a:pt x="140" y="176"/>
                    </a:cubicBezTo>
                    <a:cubicBezTo>
                      <a:pt x="149" y="169"/>
                      <a:pt x="156" y="160"/>
                      <a:pt x="164" y="152"/>
                    </a:cubicBezTo>
                    <a:cubicBezTo>
                      <a:pt x="185" y="88"/>
                      <a:pt x="185" y="120"/>
                      <a:pt x="164" y="56"/>
                    </a:cubicBezTo>
                    <a:cubicBezTo>
                      <a:pt x="169" y="37"/>
                      <a:pt x="175" y="19"/>
                      <a:pt x="180" y="0"/>
                    </a:cubicBezTo>
                    <a:close/>
                  </a:path>
                </a:pathLst>
              </a:custGeom>
              <a:solidFill>
                <a:srgbClr val="ECD846"/>
              </a:solidFill>
              <a:ln w="9525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6" name="Freeform 65"/>
            <p:cNvSpPr/>
            <p:nvPr/>
          </p:nvSpPr>
          <p:spPr>
            <a:xfrm>
              <a:off x="3622876" y="1608881"/>
              <a:ext cx="476041" cy="544010"/>
            </a:xfrm>
            <a:custGeom>
              <a:avLst/>
              <a:gdLst>
                <a:gd name="connsiteX0" fmla="*/ 335666 w 476041"/>
                <a:gd name="connsiteY0" fmla="*/ 416689 h 544010"/>
                <a:gd name="connsiteX1" fmla="*/ 335666 w 476041"/>
                <a:gd name="connsiteY1" fmla="*/ 416689 h 544010"/>
                <a:gd name="connsiteX2" fmla="*/ 416689 w 476041"/>
                <a:gd name="connsiteY2" fmla="*/ 532435 h 544010"/>
                <a:gd name="connsiteX3" fmla="*/ 451413 w 476041"/>
                <a:gd name="connsiteY3" fmla="*/ 544010 h 544010"/>
                <a:gd name="connsiteX4" fmla="*/ 451413 w 476041"/>
                <a:gd name="connsiteY4" fmla="*/ 370390 h 544010"/>
                <a:gd name="connsiteX5" fmla="*/ 428263 w 476041"/>
                <a:gd name="connsiteY5" fmla="*/ 347241 h 544010"/>
                <a:gd name="connsiteX6" fmla="*/ 393539 w 476041"/>
                <a:gd name="connsiteY6" fmla="*/ 335666 h 544010"/>
                <a:gd name="connsiteX7" fmla="*/ 347240 w 476041"/>
                <a:gd name="connsiteY7" fmla="*/ 289367 h 544010"/>
                <a:gd name="connsiteX8" fmla="*/ 289367 w 476041"/>
                <a:gd name="connsiteY8" fmla="*/ 243068 h 544010"/>
                <a:gd name="connsiteX9" fmla="*/ 266218 w 476041"/>
                <a:gd name="connsiteY9" fmla="*/ 208344 h 544010"/>
                <a:gd name="connsiteX10" fmla="*/ 208344 w 476041"/>
                <a:gd name="connsiteY10" fmla="*/ 162046 h 544010"/>
                <a:gd name="connsiteX11" fmla="*/ 138896 w 476041"/>
                <a:gd name="connsiteY11" fmla="*/ 115747 h 544010"/>
                <a:gd name="connsiteX12" fmla="*/ 115747 w 476041"/>
                <a:gd name="connsiteY12" fmla="*/ 81023 h 544010"/>
                <a:gd name="connsiteX13" fmla="*/ 81023 w 476041"/>
                <a:gd name="connsiteY13" fmla="*/ 69448 h 544010"/>
                <a:gd name="connsiteX14" fmla="*/ 69448 w 476041"/>
                <a:gd name="connsiteY14" fmla="*/ 34724 h 544010"/>
                <a:gd name="connsiteX15" fmla="*/ 34724 w 476041"/>
                <a:gd name="connsiteY15" fmla="*/ 23149 h 544010"/>
                <a:gd name="connsiteX16" fmla="*/ 0 w 476041"/>
                <a:gd name="connsiteY16" fmla="*/ 0 h 544010"/>
                <a:gd name="connsiteX17" fmla="*/ 11575 w 476041"/>
                <a:gd name="connsiteY17" fmla="*/ 92597 h 544010"/>
                <a:gd name="connsiteX18" fmla="*/ 34724 w 476041"/>
                <a:gd name="connsiteY18" fmla="*/ 115747 h 544010"/>
                <a:gd name="connsiteX19" fmla="*/ 57873 w 476041"/>
                <a:gd name="connsiteY19" fmla="*/ 196770 h 544010"/>
                <a:gd name="connsiteX20" fmla="*/ 81023 w 476041"/>
                <a:gd name="connsiteY20" fmla="*/ 231494 h 544010"/>
                <a:gd name="connsiteX21" fmla="*/ 115747 w 476041"/>
                <a:gd name="connsiteY21" fmla="*/ 300942 h 544010"/>
                <a:gd name="connsiteX22" fmla="*/ 185195 w 476041"/>
                <a:gd name="connsiteY22" fmla="*/ 324091 h 544010"/>
                <a:gd name="connsiteX23" fmla="*/ 254643 w 476041"/>
                <a:gd name="connsiteY23" fmla="*/ 358815 h 544010"/>
                <a:gd name="connsiteX24" fmla="*/ 289367 w 476041"/>
                <a:gd name="connsiteY24" fmla="*/ 370390 h 544010"/>
                <a:gd name="connsiteX25" fmla="*/ 324091 w 476041"/>
                <a:gd name="connsiteY25" fmla="*/ 393539 h 544010"/>
                <a:gd name="connsiteX26" fmla="*/ 335666 w 476041"/>
                <a:gd name="connsiteY26" fmla="*/ 416689 h 5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041" h="544010">
                  <a:moveTo>
                    <a:pt x="335666" y="416689"/>
                  </a:moveTo>
                  <a:lnTo>
                    <a:pt x="335666" y="416689"/>
                  </a:lnTo>
                  <a:cubicBezTo>
                    <a:pt x="370702" y="486759"/>
                    <a:pt x="360300" y="504240"/>
                    <a:pt x="416689" y="532435"/>
                  </a:cubicBezTo>
                  <a:cubicBezTo>
                    <a:pt x="427602" y="537891"/>
                    <a:pt x="439838" y="540152"/>
                    <a:pt x="451413" y="544010"/>
                  </a:cubicBezTo>
                  <a:cubicBezTo>
                    <a:pt x="474516" y="474697"/>
                    <a:pt x="476041" y="485320"/>
                    <a:pt x="451413" y="370390"/>
                  </a:cubicBezTo>
                  <a:cubicBezTo>
                    <a:pt x="449126" y="359719"/>
                    <a:pt x="437621" y="352856"/>
                    <a:pt x="428263" y="347241"/>
                  </a:cubicBezTo>
                  <a:cubicBezTo>
                    <a:pt x="417801" y="340964"/>
                    <a:pt x="405114" y="339524"/>
                    <a:pt x="393539" y="335666"/>
                  </a:cubicBezTo>
                  <a:cubicBezTo>
                    <a:pt x="378106" y="320233"/>
                    <a:pt x="365400" y="301474"/>
                    <a:pt x="347240" y="289367"/>
                  </a:cubicBezTo>
                  <a:cubicBezTo>
                    <a:pt x="321454" y="272177"/>
                    <a:pt x="308217" y="266632"/>
                    <a:pt x="289367" y="243068"/>
                  </a:cubicBezTo>
                  <a:cubicBezTo>
                    <a:pt x="280677" y="232205"/>
                    <a:pt x="274908" y="219207"/>
                    <a:pt x="266218" y="208344"/>
                  </a:cubicBezTo>
                  <a:cubicBezTo>
                    <a:pt x="241377" y="177293"/>
                    <a:pt x="241765" y="188783"/>
                    <a:pt x="208344" y="162046"/>
                  </a:cubicBezTo>
                  <a:cubicBezTo>
                    <a:pt x="149426" y="114911"/>
                    <a:pt x="232221" y="162408"/>
                    <a:pt x="138896" y="115747"/>
                  </a:cubicBezTo>
                  <a:cubicBezTo>
                    <a:pt x="131180" y="104172"/>
                    <a:pt x="126610" y="89713"/>
                    <a:pt x="115747" y="81023"/>
                  </a:cubicBezTo>
                  <a:cubicBezTo>
                    <a:pt x="106220" y="73401"/>
                    <a:pt x="89650" y="78075"/>
                    <a:pt x="81023" y="69448"/>
                  </a:cubicBezTo>
                  <a:cubicBezTo>
                    <a:pt x="72396" y="60821"/>
                    <a:pt x="78075" y="43351"/>
                    <a:pt x="69448" y="34724"/>
                  </a:cubicBezTo>
                  <a:cubicBezTo>
                    <a:pt x="60821" y="26097"/>
                    <a:pt x="45637" y="28605"/>
                    <a:pt x="34724" y="23149"/>
                  </a:cubicBezTo>
                  <a:cubicBezTo>
                    <a:pt x="22282" y="16928"/>
                    <a:pt x="11575" y="7716"/>
                    <a:pt x="0" y="0"/>
                  </a:cubicBezTo>
                  <a:cubicBezTo>
                    <a:pt x="3858" y="30866"/>
                    <a:pt x="2637" y="62803"/>
                    <a:pt x="11575" y="92597"/>
                  </a:cubicBezTo>
                  <a:cubicBezTo>
                    <a:pt x="14711" y="103050"/>
                    <a:pt x="29109" y="106389"/>
                    <a:pt x="34724" y="115747"/>
                  </a:cubicBezTo>
                  <a:cubicBezTo>
                    <a:pt x="45991" y="134525"/>
                    <a:pt x="50301" y="179102"/>
                    <a:pt x="57873" y="196770"/>
                  </a:cubicBezTo>
                  <a:cubicBezTo>
                    <a:pt x="63353" y="209556"/>
                    <a:pt x="73306" y="219919"/>
                    <a:pt x="81023" y="231494"/>
                  </a:cubicBezTo>
                  <a:cubicBezTo>
                    <a:pt x="87330" y="250416"/>
                    <a:pt x="96850" y="289132"/>
                    <a:pt x="115747" y="300942"/>
                  </a:cubicBezTo>
                  <a:cubicBezTo>
                    <a:pt x="136440" y="313875"/>
                    <a:pt x="162046" y="316375"/>
                    <a:pt x="185195" y="324091"/>
                  </a:cubicBezTo>
                  <a:cubicBezTo>
                    <a:pt x="272470" y="353183"/>
                    <a:pt x="164897" y="313942"/>
                    <a:pt x="254643" y="358815"/>
                  </a:cubicBezTo>
                  <a:cubicBezTo>
                    <a:pt x="265556" y="364271"/>
                    <a:pt x="278454" y="364934"/>
                    <a:pt x="289367" y="370390"/>
                  </a:cubicBezTo>
                  <a:cubicBezTo>
                    <a:pt x="301809" y="376611"/>
                    <a:pt x="313228" y="384849"/>
                    <a:pt x="324091" y="393539"/>
                  </a:cubicBezTo>
                  <a:cubicBezTo>
                    <a:pt x="356438" y="419417"/>
                    <a:pt x="333737" y="412831"/>
                    <a:pt x="335666" y="416689"/>
                  </a:cubicBezTo>
                  <a:close/>
                </a:path>
              </a:pathLst>
            </a:custGeom>
            <a:solidFill>
              <a:srgbClr val="ECD846"/>
            </a:solidFill>
            <a:ln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5" name="Group 52"/>
          <p:cNvGrpSpPr/>
          <p:nvPr/>
        </p:nvGrpSpPr>
        <p:grpSpPr>
          <a:xfrm>
            <a:off x="323528" y="2924943"/>
            <a:ext cx="304572" cy="648072"/>
            <a:chOff x="3622876" y="1044283"/>
            <a:chExt cx="1960756" cy="3563452"/>
          </a:xfrm>
        </p:grpSpPr>
        <p:grpSp>
          <p:nvGrpSpPr>
            <p:cNvPr id="76" name="Group 1280"/>
            <p:cNvGrpSpPr>
              <a:grpSpLocks/>
            </p:cNvGrpSpPr>
            <p:nvPr/>
          </p:nvGrpSpPr>
          <p:grpSpPr bwMode="auto">
            <a:xfrm rot="18992529" flipH="1" flipV="1">
              <a:off x="4245701" y="1044283"/>
              <a:ext cx="1337931" cy="3563452"/>
              <a:chOff x="2440" y="885"/>
              <a:chExt cx="758" cy="2167"/>
            </a:xfrm>
          </p:grpSpPr>
          <p:grpSp>
            <p:nvGrpSpPr>
              <p:cNvPr id="78" name="Group 1281"/>
              <p:cNvGrpSpPr>
                <a:grpSpLocks/>
              </p:cNvGrpSpPr>
              <p:nvPr/>
            </p:nvGrpSpPr>
            <p:grpSpPr bwMode="auto">
              <a:xfrm>
                <a:off x="2440" y="885"/>
                <a:ext cx="758" cy="2167"/>
                <a:chOff x="2431" y="885"/>
                <a:chExt cx="758" cy="2167"/>
              </a:xfrm>
            </p:grpSpPr>
            <p:sp>
              <p:nvSpPr>
                <p:cNvPr id="80" name="Freeform 1282"/>
                <p:cNvSpPr>
                  <a:spLocks/>
                </p:cNvSpPr>
                <p:nvPr/>
              </p:nvSpPr>
              <p:spPr bwMode="auto">
                <a:xfrm>
                  <a:off x="2709" y="1037"/>
                  <a:ext cx="480" cy="1028"/>
                </a:xfrm>
                <a:custGeom>
                  <a:avLst/>
                  <a:gdLst>
                    <a:gd name="T0" fmla="*/ 471 w 480"/>
                    <a:gd name="T1" fmla="*/ 1017 h 1028"/>
                    <a:gd name="T2" fmla="*/ 468 w 480"/>
                    <a:gd name="T3" fmla="*/ 993 h 1028"/>
                    <a:gd name="T4" fmla="*/ 474 w 480"/>
                    <a:gd name="T5" fmla="*/ 957 h 1028"/>
                    <a:gd name="T6" fmla="*/ 468 w 480"/>
                    <a:gd name="T7" fmla="*/ 882 h 1028"/>
                    <a:gd name="T8" fmla="*/ 477 w 480"/>
                    <a:gd name="T9" fmla="*/ 816 h 1028"/>
                    <a:gd name="T10" fmla="*/ 474 w 480"/>
                    <a:gd name="T11" fmla="*/ 807 h 1028"/>
                    <a:gd name="T12" fmla="*/ 459 w 480"/>
                    <a:gd name="T13" fmla="*/ 750 h 1028"/>
                    <a:gd name="T14" fmla="*/ 459 w 480"/>
                    <a:gd name="T15" fmla="*/ 705 h 1028"/>
                    <a:gd name="T16" fmla="*/ 450 w 480"/>
                    <a:gd name="T17" fmla="*/ 708 h 1028"/>
                    <a:gd name="T18" fmla="*/ 456 w 480"/>
                    <a:gd name="T19" fmla="*/ 699 h 1028"/>
                    <a:gd name="T20" fmla="*/ 450 w 480"/>
                    <a:gd name="T21" fmla="*/ 669 h 1028"/>
                    <a:gd name="T22" fmla="*/ 444 w 480"/>
                    <a:gd name="T23" fmla="*/ 591 h 1028"/>
                    <a:gd name="T24" fmla="*/ 429 w 480"/>
                    <a:gd name="T25" fmla="*/ 510 h 1028"/>
                    <a:gd name="T26" fmla="*/ 432 w 480"/>
                    <a:gd name="T27" fmla="*/ 480 h 1028"/>
                    <a:gd name="T28" fmla="*/ 423 w 480"/>
                    <a:gd name="T29" fmla="*/ 483 h 1028"/>
                    <a:gd name="T30" fmla="*/ 408 w 480"/>
                    <a:gd name="T31" fmla="*/ 438 h 1028"/>
                    <a:gd name="T32" fmla="*/ 384 w 480"/>
                    <a:gd name="T33" fmla="*/ 408 h 1028"/>
                    <a:gd name="T34" fmla="*/ 372 w 480"/>
                    <a:gd name="T35" fmla="*/ 336 h 1028"/>
                    <a:gd name="T36" fmla="*/ 351 w 480"/>
                    <a:gd name="T37" fmla="*/ 330 h 1028"/>
                    <a:gd name="T38" fmla="*/ 345 w 480"/>
                    <a:gd name="T39" fmla="*/ 294 h 1028"/>
                    <a:gd name="T40" fmla="*/ 312 w 480"/>
                    <a:gd name="T41" fmla="*/ 222 h 1028"/>
                    <a:gd name="T42" fmla="*/ 306 w 480"/>
                    <a:gd name="T43" fmla="*/ 174 h 1028"/>
                    <a:gd name="T44" fmla="*/ 297 w 480"/>
                    <a:gd name="T45" fmla="*/ 177 h 1028"/>
                    <a:gd name="T46" fmla="*/ 291 w 480"/>
                    <a:gd name="T47" fmla="*/ 186 h 1028"/>
                    <a:gd name="T48" fmla="*/ 279 w 480"/>
                    <a:gd name="T49" fmla="*/ 156 h 1028"/>
                    <a:gd name="T50" fmla="*/ 246 w 480"/>
                    <a:gd name="T51" fmla="*/ 147 h 1028"/>
                    <a:gd name="T52" fmla="*/ 225 w 480"/>
                    <a:gd name="T53" fmla="*/ 132 h 1028"/>
                    <a:gd name="T54" fmla="*/ 201 w 480"/>
                    <a:gd name="T55" fmla="*/ 105 h 1028"/>
                    <a:gd name="T56" fmla="*/ 159 w 480"/>
                    <a:gd name="T57" fmla="*/ 96 h 1028"/>
                    <a:gd name="T58" fmla="*/ 102 w 480"/>
                    <a:gd name="T59" fmla="*/ 63 h 1028"/>
                    <a:gd name="T60" fmla="*/ 78 w 480"/>
                    <a:gd name="T61" fmla="*/ 33 h 1028"/>
                    <a:gd name="T62" fmla="*/ 51 w 480"/>
                    <a:gd name="T63" fmla="*/ 12 h 1028"/>
                    <a:gd name="T64" fmla="*/ 33 w 480"/>
                    <a:gd name="T65" fmla="*/ 0 h 1028"/>
                    <a:gd name="T66" fmla="*/ 21 w 480"/>
                    <a:gd name="T67" fmla="*/ 48 h 1028"/>
                    <a:gd name="T68" fmla="*/ 48 w 480"/>
                    <a:gd name="T69" fmla="*/ 132 h 1028"/>
                    <a:gd name="T70" fmla="*/ 117 w 480"/>
                    <a:gd name="T71" fmla="*/ 108 h 1028"/>
                    <a:gd name="T72" fmla="*/ 126 w 480"/>
                    <a:gd name="T73" fmla="*/ 120 h 102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80"/>
                    <a:gd name="T112" fmla="*/ 0 h 1028"/>
                    <a:gd name="T113" fmla="*/ 480 w 480"/>
                    <a:gd name="T114" fmla="*/ 1028 h 102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80" h="1028">
                      <a:moveTo>
                        <a:pt x="471" y="1017"/>
                      </a:moveTo>
                      <a:cubicBezTo>
                        <a:pt x="480" y="983"/>
                        <a:pt x="471" y="1028"/>
                        <a:pt x="468" y="993"/>
                      </a:cubicBezTo>
                      <a:cubicBezTo>
                        <a:pt x="467" y="982"/>
                        <a:pt x="471" y="968"/>
                        <a:pt x="474" y="957"/>
                      </a:cubicBezTo>
                      <a:cubicBezTo>
                        <a:pt x="470" y="931"/>
                        <a:pt x="476" y="907"/>
                        <a:pt x="468" y="882"/>
                      </a:cubicBezTo>
                      <a:cubicBezTo>
                        <a:pt x="470" y="860"/>
                        <a:pt x="474" y="838"/>
                        <a:pt x="477" y="816"/>
                      </a:cubicBezTo>
                      <a:cubicBezTo>
                        <a:pt x="476" y="813"/>
                        <a:pt x="474" y="810"/>
                        <a:pt x="474" y="807"/>
                      </a:cubicBezTo>
                      <a:cubicBezTo>
                        <a:pt x="474" y="782"/>
                        <a:pt x="461" y="775"/>
                        <a:pt x="459" y="750"/>
                      </a:cubicBezTo>
                      <a:cubicBezTo>
                        <a:pt x="458" y="739"/>
                        <a:pt x="459" y="705"/>
                        <a:pt x="459" y="705"/>
                      </a:cubicBezTo>
                      <a:cubicBezTo>
                        <a:pt x="456" y="706"/>
                        <a:pt x="451" y="711"/>
                        <a:pt x="450" y="708"/>
                      </a:cubicBezTo>
                      <a:cubicBezTo>
                        <a:pt x="448" y="705"/>
                        <a:pt x="456" y="703"/>
                        <a:pt x="456" y="699"/>
                      </a:cubicBezTo>
                      <a:cubicBezTo>
                        <a:pt x="457" y="688"/>
                        <a:pt x="453" y="679"/>
                        <a:pt x="450" y="669"/>
                      </a:cubicBezTo>
                      <a:cubicBezTo>
                        <a:pt x="453" y="642"/>
                        <a:pt x="453" y="617"/>
                        <a:pt x="444" y="591"/>
                      </a:cubicBezTo>
                      <a:cubicBezTo>
                        <a:pt x="459" y="547"/>
                        <a:pt x="462" y="546"/>
                        <a:pt x="429" y="510"/>
                      </a:cubicBezTo>
                      <a:cubicBezTo>
                        <a:pt x="428" y="519"/>
                        <a:pt x="435" y="472"/>
                        <a:pt x="432" y="480"/>
                      </a:cubicBezTo>
                      <a:cubicBezTo>
                        <a:pt x="431" y="483"/>
                        <a:pt x="424" y="486"/>
                        <a:pt x="423" y="483"/>
                      </a:cubicBezTo>
                      <a:cubicBezTo>
                        <a:pt x="408" y="434"/>
                        <a:pt x="437" y="445"/>
                        <a:pt x="408" y="438"/>
                      </a:cubicBezTo>
                      <a:cubicBezTo>
                        <a:pt x="400" y="428"/>
                        <a:pt x="391" y="419"/>
                        <a:pt x="384" y="408"/>
                      </a:cubicBezTo>
                      <a:cubicBezTo>
                        <a:pt x="382" y="394"/>
                        <a:pt x="382" y="346"/>
                        <a:pt x="372" y="336"/>
                      </a:cubicBezTo>
                      <a:cubicBezTo>
                        <a:pt x="367" y="331"/>
                        <a:pt x="358" y="332"/>
                        <a:pt x="351" y="330"/>
                      </a:cubicBezTo>
                      <a:cubicBezTo>
                        <a:pt x="347" y="315"/>
                        <a:pt x="353" y="307"/>
                        <a:pt x="345" y="294"/>
                      </a:cubicBezTo>
                      <a:cubicBezTo>
                        <a:pt x="345" y="291"/>
                        <a:pt x="341" y="212"/>
                        <a:pt x="312" y="222"/>
                      </a:cubicBezTo>
                      <a:cubicBezTo>
                        <a:pt x="305" y="202"/>
                        <a:pt x="312" y="168"/>
                        <a:pt x="306" y="174"/>
                      </a:cubicBezTo>
                      <a:cubicBezTo>
                        <a:pt x="304" y="176"/>
                        <a:pt x="299" y="175"/>
                        <a:pt x="297" y="177"/>
                      </a:cubicBezTo>
                      <a:cubicBezTo>
                        <a:pt x="295" y="179"/>
                        <a:pt x="283" y="211"/>
                        <a:pt x="291" y="186"/>
                      </a:cubicBezTo>
                      <a:cubicBezTo>
                        <a:pt x="289" y="177"/>
                        <a:pt x="287" y="162"/>
                        <a:pt x="279" y="156"/>
                      </a:cubicBezTo>
                      <a:cubicBezTo>
                        <a:pt x="270" y="149"/>
                        <a:pt x="246" y="147"/>
                        <a:pt x="246" y="147"/>
                      </a:cubicBezTo>
                      <a:cubicBezTo>
                        <a:pt x="240" y="141"/>
                        <a:pt x="231" y="138"/>
                        <a:pt x="225" y="132"/>
                      </a:cubicBezTo>
                      <a:cubicBezTo>
                        <a:pt x="213" y="120"/>
                        <a:pt x="218" y="114"/>
                        <a:pt x="201" y="105"/>
                      </a:cubicBezTo>
                      <a:cubicBezTo>
                        <a:pt x="182" y="110"/>
                        <a:pt x="176" y="102"/>
                        <a:pt x="159" y="96"/>
                      </a:cubicBezTo>
                      <a:cubicBezTo>
                        <a:pt x="143" y="80"/>
                        <a:pt x="119" y="78"/>
                        <a:pt x="102" y="63"/>
                      </a:cubicBezTo>
                      <a:cubicBezTo>
                        <a:pt x="64" y="29"/>
                        <a:pt x="97" y="59"/>
                        <a:pt x="78" y="33"/>
                      </a:cubicBezTo>
                      <a:cubicBezTo>
                        <a:pt x="72" y="24"/>
                        <a:pt x="59" y="18"/>
                        <a:pt x="51" y="12"/>
                      </a:cubicBezTo>
                      <a:cubicBezTo>
                        <a:pt x="45" y="8"/>
                        <a:pt x="33" y="0"/>
                        <a:pt x="33" y="0"/>
                      </a:cubicBezTo>
                      <a:cubicBezTo>
                        <a:pt x="0" y="11"/>
                        <a:pt x="11" y="11"/>
                        <a:pt x="21" y="48"/>
                      </a:cubicBezTo>
                      <a:cubicBezTo>
                        <a:pt x="23" y="55"/>
                        <a:pt x="41" y="129"/>
                        <a:pt x="48" y="132"/>
                      </a:cubicBezTo>
                      <a:cubicBezTo>
                        <a:pt x="78" y="126"/>
                        <a:pt x="90" y="103"/>
                        <a:pt x="117" y="108"/>
                      </a:cubicBezTo>
                      <a:cubicBezTo>
                        <a:pt x="124" y="118"/>
                        <a:pt x="120" y="114"/>
                        <a:pt x="126" y="120"/>
                      </a:cubicBezTo>
                    </a:path>
                  </a:pathLst>
                </a:custGeom>
                <a:solidFill>
                  <a:srgbClr val="ECD846"/>
                </a:solidFill>
                <a:ln w="25400">
                  <a:solidFill>
                    <a:srgbClr val="CC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81" name="Group 1283"/>
                <p:cNvGrpSpPr>
                  <a:grpSpLocks/>
                </p:cNvGrpSpPr>
                <p:nvPr/>
              </p:nvGrpSpPr>
              <p:grpSpPr bwMode="auto">
                <a:xfrm>
                  <a:off x="2431" y="885"/>
                  <a:ext cx="758" cy="2167"/>
                  <a:chOff x="2431" y="885"/>
                  <a:chExt cx="758" cy="2167"/>
                </a:xfrm>
              </p:grpSpPr>
              <p:sp>
                <p:nvSpPr>
                  <p:cNvPr id="82" name="Oval 1284"/>
                  <p:cNvSpPr>
                    <a:spLocks noChangeArrowheads="1"/>
                  </p:cNvSpPr>
                  <p:nvPr/>
                </p:nvSpPr>
                <p:spPr bwMode="auto">
                  <a:xfrm>
                    <a:off x="2476" y="1157"/>
                    <a:ext cx="681" cy="1542"/>
                  </a:xfrm>
                  <a:prstGeom prst="ellipse">
                    <a:avLst/>
                  </a:pr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83" name="Freeform 1285"/>
                  <p:cNvSpPr>
                    <a:spLocks/>
                  </p:cNvSpPr>
                  <p:nvPr/>
                </p:nvSpPr>
                <p:spPr bwMode="auto">
                  <a:xfrm>
                    <a:off x="2895" y="2048"/>
                    <a:ext cx="294" cy="993"/>
                  </a:xfrm>
                  <a:custGeom>
                    <a:avLst/>
                    <a:gdLst>
                      <a:gd name="T0" fmla="*/ 0 w 294"/>
                      <a:gd name="T1" fmla="*/ 993 h 993"/>
                      <a:gd name="T2" fmla="*/ 15 w 294"/>
                      <a:gd name="T3" fmla="*/ 942 h 993"/>
                      <a:gd name="T4" fmla="*/ 30 w 294"/>
                      <a:gd name="T5" fmla="*/ 921 h 993"/>
                      <a:gd name="T6" fmla="*/ 51 w 294"/>
                      <a:gd name="T7" fmla="*/ 897 h 993"/>
                      <a:gd name="T8" fmla="*/ 66 w 294"/>
                      <a:gd name="T9" fmla="*/ 855 h 993"/>
                      <a:gd name="T10" fmla="*/ 78 w 294"/>
                      <a:gd name="T11" fmla="*/ 837 h 993"/>
                      <a:gd name="T12" fmla="*/ 84 w 294"/>
                      <a:gd name="T13" fmla="*/ 828 h 993"/>
                      <a:gd name="T14" fmla="*/ 108 w 294"/>
                      <a:gd name="T15" fmla="*/ 795 h 993"/>
                      <a:gd name="T16" fmla="*/ 129 w 294"/>
                      <a:gd name="T17" fmla="*/ 714 h 993"/>
                      <a:gd name="T18" fmla="*/ 147 w 294"/>
                      <a:gd name="T19" fmla="*/ 675 h 993"/>
                      <a:gd name="T20" fmla="*/ 162 w 294"/>
                      <a:gd name="T21" fmla="*/ 627 h 993"/>
                      <a:gd name="T22" fmla="*/ 204 w 294"/>
                      <a:gd name="T23" fmla="*/ 519 h 993"/>
                      <a:gd name="T24" fmla="*/ 141 w 294"/>
                      <a:gd name="T25" fmla="*/ 543 h 993"/>
                      <a:gd name="T26" fmla="*/ 99 w 294"/>
                      <a:gd name="T27" fmla="*/ 597 h 993"/>
                      <a:gd name="T28" fmla="*/ 81 w 294"/>
                      <a:gd name="T29" fmla="*/ 672 h 993"/>
                      <a:gd name="T30" fmla="*/ 69 w 294"/>
                      <a:gd name="T31" fmla="*/ 690 h 993"/>
                      <a:gd name="T32" fmla="*/ 78 w 294"/>
                      <a:gd name="T33" fmla="*/ 708 h 993"/>
                      <a:gd name="T34" fmla="*/ 45 w 294"/>
                      <a:gd name="T35" fmla="*/ 765 h 993"/>
                      <a:gd name="T36" fmla="*/ 42 w 294"/>
                      <a:gd name="T37" fmla="*/ 789 h 993"/>
                      <a:gd name="T38" fmla="*/ 39 w 294"/>
                      <a:gd name="T39" fmla="*/ 801 h 993"/>
                      <a:gd name="T40" fmla="*/ 15 w 294"/>
                      <a:gd name="T41" fmla="*/ 753 h 993"/>
                      <a:gd name="T42" fmla="*/ 51 w 294"/>
                      <a:gd name="T43" fmla="*/ 696 h 993"/>
                      <a:gd name="T44" fmla="*/ 69 w 294"/>
                      <a:gd name="T45" fmla="*/ 675 h 993"/>
                      <a:gd name="T46" fmla="*/ 114 w 294"/>
                      <a:gd name="T47" fmla="*/ 612 h 993"/>
                      <a:gd name="T48" fmla="*/ 129 w 294"/>
                      <a:gd name="T49" fmla="*/ 597 h 993"/>
                      <a:gd name="T50" fmla="*/ 141 w 294"/>
                      <a:gd name="T51" fmla="*/ 567 h 993"/>
                      <a:gd name="T52" fmla="*/ 153 w 294"/>
                      <a:gd name="T53" fmla="*/ 525 h 993"/>
                      <a:gd name="T54" fmla="*/ 168 w 294"/>
                      <a:gd name="T55" fmla="*/ 507 h 993"/>
                      <a:gd name="T56" fmla="*/ 174 w 294"/>
                      <a:gd name="T57" fmla="*/ 489 h 993"/>
                      <a:gd name="T58" fmla="*/ 180 w 294"/>
                      <a:gd name="T59" fmla="*/ 477 h 993"/>
                      <a:gd name="T60" fmla="*/ 210 w 294"/>
                      <a:gd name="T61" fmla="*/ 417 h 993"/>
                      <a:gd name="T62" fmla="*/ 225 w 294"/>
                      <a:gd name="T63" fmla="*/ 387 h 993"/>
                      <a:gd name="T64" fmla="*/ 231 w 294"/>
                      <a:gd name="T65" fmla="*/ 369 h 993"/>
                      <a:gd name="T66" fmla="*/ 234 w 294"/>
                      <a:gd name="T67" fmla="*/ 324 h 993"/>
                      <a:gd name="T68" fmla="*/ 246 w 294"/>
                      <a:gd name="T69" fmla="*/ 306 h 993"/>
                      <a:gd name="T70" fmla="*/ 252 w 294"/>
                      <a:gd name="T71" fmla="*/ 288 h 993"/>
                      <a:gd name="T72" fmla="*/ 261 w 294"/>
                      <a:gd name="T73" fmla="*/ 216 h 993"/>
                      <a:gd name="T74" fmla="*/ 279 w 294"/>
                      <a:gd name="T75" fmla="*/ 189 h 993"/>
                      <a:gd name="T76" fmla="*/ 261 w 294"/>
                      <a:gd name="T77" fmla="*/ 168 h 993"/>
                      <a:gd name="T78" fmla="*/ 282 w 294"/>
                      <a:gd name="T79" fmla="*/ 132 h 993"/>
                      <a:gd name="T80" fmla="*/ 294 w 294"/>
                      <a:gd name="T81" fmla="*/ 105 h 993"/>
                      <a:gd name="T82" fmla="*/ 279 w 294"/>
                      <a:gd name="T83" fmla="*/ 75 h 993"/>
                      <a:gd name="T84" fmla="*/ 288 w 294"/>
                      <a:gd name="T85" fmla="*/ 0 h 99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294"/>
                      <a:gd name="T130" fmla="*/ 0 h 993"/>
                      <a:gd name="T131" fmla="*/ 294 w 294"/>
                      <a:gd name="T132" fmla="*/ 993 h 993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294" h="993">
                        <a:moveTo>
                          <a:pt x="0" y="993"/>
                        </a:moveTo>
                        <a:cubicBezTo>
                          <a:pt x="5" y="973"/>
                          <a:pt x="0" y="957"/>
                          <a:pt x="15" y="942"/>
                        </a:cubicBezTo>
                        <a:cubicBezTo>
                          <a:pt x="22" y="921"/>
                          <a:pt x="15" y="926"/>
                          <a:pt x="30" y="921"/>
                        </a:cubicBezTo>
                        <a:cubicBezTo>
                          <a:pt x="34" y="908"/>
                          <a:pt x="43" y="907"/>
                          <a:pt x="51" y="897"/>
                        </a:cubicBezTo>
                        <a:cubicBezTo>
                          <a:pt x="61" y="885"/>
                          <a:pt x="62" y="869"/>
                          <a:pt x="66" y="855"/>
                        </a:cubicBezTo>
                        <a:cubicBezTo>
                          <a:pt x="68" y="848"/>
                          <a:pt x="74" y="843"/>
                          <a:pt x="78" y="837"/>
                        </a:cubicBezTo>
                        <a:cubicBezTo>
                          <a:pt x="80" y="834"/>
                          <a:pt x="84" y="828"/>
                          <a:pt x="84" y="828"/>
                        </a:cubicBezTo>
                        <a:cubicBezTo>
                          <a:pt x="88" y="811"/>
                          <a:pt x="90" y="801"/>
                          <a:pt x="108" y="795"/>
                        </a:cubicBezTo>
                        <a:cubicBezTo>
                          <a:pt x="117" y="769"/>
                          <a:pt x="122" y="741"/>
                          <a:pt x="129" y="714"/>
                        </a:cubicBezTo>
                        <a:cubicBezTo>
                          <a:pt x="134" y="696"/>
                          <a:pt x="132" y="685"/>
                          <a:pt x="147" y="675"/>
                        </a:cubicBezTo>
                        <a:cubicBezTo>
                          <a:pt x="152" y="659"/>
                          <a:pt x="158" y="643"/>
                          <a:pt x="162" y="627"/>
                        </a:cubicBezTo>
                        <a:cubicBezTo>
                          <a:pt x="164" y="594"/>
                          <a:pt x="162" y="526"/>
                          <a:pt x="204" y="519"/>
                        </a:cubicBezTo>
                        <a:cubicBezTo>
                          <a:pt x="176" y="513"/>
                          <a:pt x="163" y="528"/>
                          <a:pt x="141" y="543"/>
                        </a:cubicBezTo>
                        <a:cubicBezTo>
                          <a:pt x="128" y="562"/>
                          <a:pt x="112" y="578"/>
                          <a:pt x="99" y="597"/>
                        </a:cubicBezTo>
                        <a:cubicBezTo>
                          <a:pt x="97" y="634"/>
                          <a:pt x="96" y="645"/>
                          <a:pt x="81" y="672"/>
                        </a:cubicBezTo>
                        <a:cubicBezTo>
                          <a:pt x="77" y="678"/>
                          <a:pt x="71" y="683"/>
                          <a:pt x="69" y="690"/>
                        </a:cubicBezTo>
                        <a:cubicBezTo>
                          <a:pt x="67" y="696"/>
                          <a:pt x="78" y="708"/>
                          <a:pt x="78" y="708"/>
                        </a:cubicBezTo>
                        <a:cubicBezTo>
                          <a:pt x="75" y="732"/>
                          <a:pt x="58" y="745"/>
                          <a:pt x="45" y="765"/>
                        </a:cubicBezTo>
                        <a:cubicBezTo>
                          <a:pt x="44" y="773"/>
                          <a:pt x="43" y="781"/>
                          <a:pt x="42" y="789"/>
                        </a:cubicBezTo>
                        <a:cubicBezTo>
                          <a:pt x="41" y="793"/>
                          <a:pt x="41" y="805"/>
                          <a:pt x="39" y="801"/>
                        </a:cubicBezTo>
                        <a:cubicBezTo>
                          <a:pt x="34" y="789"/>
                          <a:pt x="18" y="766"/>
                          <a:pt x="15" y="753"/>
                        </a:cubicBezTo>
                        <a:cubicBezTo>
                          <a:pt x="17" y="731"/>
                          <a:pt x="36" y="713"/>
                          <a:pt x="51" y="696"/>
                        </a:cubicBezTo>
                        <a:cubicBezTo>
                          <a:pt x="60" y="686"/>
                          <a:pt x="63" y="687"/>
                          <a:pt x="69" y="675"/>
                        </a:cubicBezTo>
                        <a:cubicBezTo>
                          <a:pt x="80" y="653"/>
                          <a:pt x="93" y="626"/>
                          <a:pt x="114" y="612"/>
                        </a:cubicBezTo>
                        <a:cubicBezTo>
                          <a:pt x="118" y="606"/>
                          <a:pt x="125" y="603"/>
                          <a:pt x="129" y="597"/>
                        </a:cubicBezTo>
                        <a:cubicBezTo>
                          <a:pt x="135" y="589"/>
                          <a:pt x="135" y="576"/>
                          <a:pt x="141" y="567"/>
                        </a:cubicBezTo>
                        <a:cubicBezTo>
                          <a:pt x="143" y="556"/>
                          <a:pt x="145" y="533"/>
                          <a:pt x="153" y="525"/>
                        </a:cubicBezTo>
                        <a:cubicBezTo>
                          <a:pt x="159" y="519"/>
                          <a:pt x="165" y="515"/>
                          <a:pt x="168" y="507"/>
                        </a:cubicBezTo>
                        <a:cubicBezTo>
                          <a:pt x="171" y="501"/>
                          <a:pt x="171" y="495"/>
                          <a:pt x="174" y="489"/>
                        </a:cubicBezTo>
                        <a:cubicBezTo>
                          <a:pt x="176" y="485"/>
                          <a:pt x="178" y="481"/>
                          <a:pt x="180" y="477"/>
                        </a:cubicBezTo>
                        <a:cubicBezTo>
                          <a:pt x="183" y="444"/>
                          <a:pt x="199" y="449"/>
                          <a:pt x="210" y="417"/>
                        </a:cubicBezTo>
                        <a:cubicBezTo>
                          <a:pt x="216" y="419"/>
                          <a:pt x="221" y="389"/>
                          <a:pt x="225" y="387"/>
                        </a:cubicBezTo>
                        <a:cubicBezTo>
                          <a:pt x="230" y="384"/>
                          <a:pt x="231" y="369"/>
                          <a:pt x="231" y="369"/>
                        </a:cubicBezTo>
                        <a:cubicBezTo>
                          <a:pt x="232" y="354"/>
                          <a:pt x="231" y="339"/>
                          <a:pt x="234" y="324"/>
                        </a:cubicBezTo>
                        <a:cubicBezTo>
                          <a:pt x="236" y="317"/>
                          <a:pt x="244" y="313"/>
                          <a:pt x="246" y="306"/>
                        </a:cubicBezTo>
                        <a:cubicBezTo>
                          <a:pt x="248" y="300"/>
                          <a:pt x="252" y="288"/>
                          <a:pt x="252" y="288"/>
                        </a:cubicBezTo>
                        <a:cubicBezTo>
                          <a:pt x="245" y="268"/>
                          <a:pt x="250" y="235"/>
                          <a:pt x="261" y="216"/>
                        </a:cubicBezTo>
                        <a:cubicBezTo>
                          <a:pt x="266" y="207"/>
                          <a:pt x="279" y="189"/>
                          <a:pt x="279" y="189"/>
                        </a:cubicBezTo>
                        <a:cubicBezTo>
                          <a:pt x="274" y="174"/>
                          <a:pt x="266" y="183"/>
                          <a:pt x="261" y="168"/>
                        </a:cubicBezTo>
                        <a:cubicBezTo>
                          <a:pt x="265" y="152"/>
                          <a:pt x="268" y="142"/>
                          <a:pt x="282" y="132"/>
                        </a:cubicBezTo>
                        <a:cubicBezTo>
                          <a:pt x="289" y="111"/>
                          <a:pt x="284" y="119"/>
                          <a:pt x="294" y="105"/>
                        </a:cubicBezTo>
                        <a:cubicBezTo>
                          <a:pt x="282" y="97"/>
                          <a:pt x="283" y="88"/>
                          <a:pt x="279" y="75"/>
                        </a:cubicBezTo>
                        <a:cubicBezTo>
                          <a:pt x="285" y="6"/>
                          <a:pt x="278" y="30"/>
                          <a:pt x="288" y="0"/>
                        </a:cubicBezTo>
                      </a:path>
                    </a:pathLst>
                  </a:custGeom>
                  <a:solidFill>
                    <a:srgbClr val="ECD846"/>
                  </a:solidFill>
                  <a:ln w="1905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84" name="Freeform 1286"/>
                  <p:cNvSpPr>
                    <a:spLocks/>
                  </p:cNvSpPr>
                  <p:nvPr/>
                </p:nvSpPr>
                <p:spPr bwMode="auto">
                  <a:xfrm>
                    <a:off x="2431" y="1066"/>
                    <a:ext cx="432" cy="1986"/>
                  </a:xfrm>
                  <a:custGeom>
                    <a:avLst/>
                    <a:gdLst>
                      <a:gd name="T0" fmla="*/ 427 w 432"/>
                      <a:gd name="T1" fmla="*/ 1986 h 1986"/>
                      <a:gd name="T2" fmla="*/ 412 w 432"/>
                      <a:gd name="T3" fmla="*/ 1950 h 1986"/>
                      <a:gd name="T4" fmla="*/ 325 w 432"/>
                      <a:gd name="T5" fmla="*/ 1866 h 1986"/>
                      <a:gd name="T6" fmla="*/ 343 w 432"/>
                      <a:gd name="T7" fmla="*/ 1863 h 1986"/>
                      <a:gd name="T8" fmla="*/ 325 w 432"/>
                      <a:gd name="T9" fmla="*/ 1836 h 1986"/>
                      <a:gd name="T10" fmla="*/ 307 w 432"/>
                      <a:gd name="T11" fmla="*/ 1809 h 1986"/>
                      <a:gd name="T12" fmla="*/ 262 w 432"/>
                      <a:gd name="T13" fmla="*/ 1761 h 1986"/>
                      <a:gd name="T14" fmla="*/ 193 w 432"/>
                      <a:gd name="T15" fmla="*/ 1710 h 1986"/>
                      <a:gd name="T16" fmla="*/ 163 w 432"/>
                      <a:gd name="T17" fmla="*/ 1647 h 1986"/>
                      <a:gd name="T18" fmla="*/ 151 w 432"/>
                      <a:gd name="T19" fmla="*/ 1608 h 1986"/>
                      <a:gd name="T20" fmla="*/ 133 w 432"/>
                      <a:gd name="T21" fmla="*/ 1590 h 1986"/>
                      <a:gd name="T22" fmla="*/ 112 w 432"/>
                      <a:gd name="T23" fmla="*/ 1524 h 1986"/>
                      <a:gd name="T24" fmla="*/ 142 w 432"/>
                      <a:gd name="T25" fmla="*/ 1530 h 1986"/>
                      <a:gd name="T26" fmla="*/ 163 w 432"/>
                      <a:gd name="T27" fmla="*/ 1575 h 1986"/>
                      <a:gd name="T28" fmla="*/ 190 w 432"/>
                      <a:gd name="T29" fmla="*/ 1593 h 1986"/>
                      <a:gd name="T30" fmla="*/ 199 w 432"/>
                      <a:gd name="T31" fmla="*/ 1599 h 1986"/>
                      <a:gd name="T32" fmla="*/ 217 w 432"/>
                      <a:gd name="T33" fmla="*/ 1623 h 1986"/>
                      <a:gd name="T34" fmla="*/ 247 w 432"/>
                      <a:gd name="T35" fmla="*/ 1671 h 1986"/>
                      <a:gd name="T36" fmla="*/ 274 w 432"/>
                      <a:gd name="T37" fmla="*/ 1719 h 1986"/>
                      <a:gd name="T38" fmla="*/ 304 w 432"/>
                      <a:gd name="T39" fmla="*/ 1755 h 1986"/>
                      <a:gd name="T40" fmla="*/ 316 w 432"/>
                      <a:gd name="T41" fmla="*/ 1734 h 1986"/>
                      <a:gd name="T42" fmla="*/ 286 w 432"/>
                      <a:gd name="T43" fmla="*/ 1704 h 1986"/>
                      <a:gd name="T44" fmla="*/ 253 w 432"/>
                      <a:gd name="T45" fmla="*/ 1659 h 1986"/>
                      <a:gd name="T46" fmla="*/ 223 w 432"/>
                      <a:gd name="T47" fmla="*/ 1620 h 1986"/>
                      <a:gd name="T48" fmla="*/ 193 w 432"/>
                      <a:gd name="T49" fmla="*/ 1581 h 1986"/>
                      <a:gd name="T50" fmla="*/ 145 w 432"/>
                      <a:gd name="T51" fmla="*/ 1530 h 1986"/>
                      <a:gd name="T52" fmla="*/ 130 w 432"/>
                      <a:gd name="T53" fmla="*/ 1500 h 1986"/>
                      <a:gd name="T54" fmla="*/ 103 w 432"/>
                      <a:gd name="T55" fmla="*/ 1470 h 1986"/>
                      <a:gd name="T56" fmla="*/ 82 w 432"/>
                      <a:gd name="T57" fmla="*/ 1425 h 1986"/>
                      <a:gd name="T58" fmla="*/ 71 w 432"/>
                      <a:gd name="T59" fmla="*/ 1330 h 1986"/>
                      <a:gd name="T60" fmla="*/ 46 w 432"/>
                      <a:gd name="T61" fmla="*/ 1239 h 1986"/>
                      <a:gd name="T62" fmla="*/ 22 w 432"/>
                      <a:gd name="T63" fmla="*/ 1182 h 1986"/>
                      <a:gd name="T64" fmla="*/ 25 w 432"/>
                      <a:gd name="T65" fmla="*/ 1104 h 1986"/>
                      <a:gd name="T66" fmla="*/ 16 w 432"/>
                      <a:gd name="T67" fmla="*/ 1062 h 1986"/>
                      <a:gd name="T68" fmla="*/ 16 w 432"/>
                      <a:gd name="T69" fmla="*/ 1014 h 1986"/>
                      <a:gd name="T70" fmla="*/ 31 w 432"/>
                      <a:gd name="T71" fmla="*/ 951 h 1986"/>
                      <a:gd name="T72" fmla="*/ 1 w 432"/>
                      <a:gd name="T73" fmla="*/ 837 h 1986"/>
                      <a:gd name="T74" fmla="*/ 22 w 432"/>
                      <a:gd name="T75" fmla="*/ 777 h 1986"/>
                      <a:gd name="T76" fmla="*/ 25 w 432"/>
                      <a:gd name="T77" fmla="*/ 723 h 1986"/>
                      <a:gd name="T78" fmla="*/ 22 w 432"/>
                      <a:gd name="T79" fmla="*/ 621 h 1986"/>
                      <a:gd name="T80" fmla="*/ 40 w 432"/>
                      <a:gd name="T81" fmla="*/ 540 h 1986"/>
                      <a:gd name="T82" fmla="*/ 58 w 432"/>
                      <a:gd name="T83" fmla="*/ 447 h 1986"/>
                      <a:gd name="T84" fmla="*/ 82 w 432"/>
                      <a:gd name="T85" fmla="*/ 363 h 1986"/>
                      <a:gd name="T86" fmla="*/ 94 w 432"/>
                      <a:gd name="T87" fmla="*/ 336 h 1986"/>
                      <a:gd name="T88" fmla="*/ 97 w 432"/>
                      <a:gd name="T89" fmla="*/ 327 h 1986"/>
                      <a:gd name="T90" fmla="*/ 100 w 432"/>
                      <a:gd name="T91" fmla="*/ 291 h 1986"/>
                      <a:gd name="T92" fmla="*/ 148 w 432"/>
                      <a:gd name="T93" fmla="*/ 279 h 1986"/>
                      <a:gd name="T94" fmla="*/ 139 w 432"/>
                      <a:gd name="T95" fmla="*/ 222 h 1986"/>
                      <a:gd name="T96" fmla="*/ 136 w 432"/>
                      <a:gd name="T97" fmla="*/ 213 h 1986"/>
                      <a:gd name="T98" fmla="*/ 172 w 432"/>
                      <a:gd name="T99" fmla="*/ 195 h 1986"/>
                      <a:gd name="T100" fmla="*/ 211 w 432"/>
                      <a:gd name="T101" fmla="*/ 120 h 1986"/>
                      <a:gd name="T102" fmla="*/ 229 w 432"/>
                      <a:gd name="T103" fmla="*/ 129 h 1986"/>
                      <a:gd name="T104" fmla="*/ 235 w 432"/>
                      <a:gd name="T105" fmla="*/ 81 h 1986"/>
                      <a:gd name="T106" fmla="*/ 265 w 432"/>
                      <a:gd name="T107" fmla="*/ 0 h 1986"/>
                      <a:gd name="T108" fmla="*/ 280 w 432"/>
                      <a:gd name="T109" fmla="*/ 39 h 1986"/>
                      <a:gd name="T110" fmla="*/ 292 w 432"/>
                      <a:gd name="T111" fmla="*/ 123 h 198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432"/>
                      <a:gd name="T169" fmla="*/ 0 h 1986"/>
                      <a:gd name="T170" fmla="*/ 432 w 432"/>
                      <a:gd name="T171" fmla="*/ 1986 h 198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432" h="1986">
                        <a:moveTo>
                          <a:pt x="427" y="1986"/>
                        </a:moveTo>
                        <a:cubicBezTo>
                          <a:pt x="432" y="1970"/>
                          <a:pt x="423" y="1961"/>
                          <a:pt x="412" y="1950"/>
                        </a:cubicBezTo>
                        <a:cubicBezTo>
                          <a:pt x="405" y="1899"/>
                          <a:pt x="355" y="1896"/>
                          <a:pt x="325" y="1866"/>
                        </a:cubicBezTo>
                        <a:cubicBezTo>
                          <a:pt x="331" y="1865"/>
                          <a:pt x="339" y="1867"/>
                          <a:pt x="343" y="1863"/>
                        </a:cubicBezTo>
                        <a:cubicBezTo>
                          <a:pt x="352" y="1854"/>
                          <a:pt x="328" y="1838"/>
                          <a:pt x="325" y="1836"/>
                        </a:cubicBezTo>
                        <a:cubicBezTo>
                          <a:pt x="319" y="1824"/>
                          <a:pt x="320" y="1813"/>
                          <a:pt x="307" y="1809"/>
                        </a:cubicBezTo>
                        <a:cubicBezTo>
                          <a:pt x="287" y="1789"/>
                          <a:pt x="297" y="1773"/>
                          <a:pt x="262" y="1761"/>
                        </a:cubicBezTo>
                        <a:cubicBezTo>
                          <a:pt x="234" y="1740"/>
                          <a:pt x="229" y="1716"/>
                          <a:pt x="193" y="1710"/>
                        </a:cubicBezTo>
                        <a:cubicBezTo>
                          <a:pt x="188" y="1691"/>
                          <a:pt x="174" y="1663"/>
                          <a:pt x="163" y="1647"/>
                        </a:cubicBezTo>
                        <a:cubicBezTo>
                          <a:pt x="161" y="1635"/>
                          <a:pt x="159" y="1618"/>
                          <a:pt x="151" y="1608"/>
                        </a:cubicBezTo>
                        <a:cubicBezTo>
                          <a:pt x="146" y="1601"/>
                          <a:pt x="133" y="1590"/>
                          <a:pt x="133" y="1590"/>
                        </a:cubicBezTo>
                        <a:cubicBezTo>
                          <a:pt x="138" y="1565"/>
                          <a:pt x="130" y="1542"/>
                          <a:pt x="112" y="1524"/>
                        </a:cubicBezTo>
                        <a:cubicBezTo>
                          <a:pt x="125" y="1520"/>
                          <a:pt x="131" y="1523"/>
                          <a:pt x="142" y="1530"/>
                        </a:cubicBezTo>
                        <a:cubicBezTo>
                          <a:pt x="151" y="1543"/>
                          <a:pt x="151" y="1564"/>
                          <a:pt x="163" y="1575"/>
                        </a:cubicBezTo>
                        <a:cubicBezTo>
                          <a:pt x="171" y="1582"/>
                          <a:pt x="181" y="1587"/>
                          <a:pt x="190" y="1593"/>
                        </a:cubicBezTo>
                        <a:cubicBezTo>
                          <a:pt x="193" y="1595"/>
                          <a:pt x="199" y="1599"/>
                          <a:pt x="199" y="1599"/>
                        </a:cubicBezTo>
                        <a:cubicBezTo>
                          <a:pt x="203" y="1616"/>
                          <a:pt x="209" y="1609"/>
                          <a:pt x="217" y="1623"/>
                        </a:cubicBezTo>
                        <a:cubicBezTo>
                          <a:pt x="228" y="1642"/>
                          <a:pt x="224" y="1663"/>
                          <a:pt x="247" y="1671"/>
                        </a:cubicBezTo>
                        <a:cubicBezTo>
                          <a:pt x="252" y="1687"/>
                          <a:pt x="264" y="1705"/>
                          <a:pt x="274" y="1719"/>
                        </a:cubicBezTo>
                        <a:cubicBezTo>
                          <a:pt x="279" y="1742"/>
                          <a:pt x="286" y="1743"/>
                          <a:pt x="304" y="1755"/>
                        </a:cubicBezTo>
                        <a:cubicBezTo>
                          <a:pt x="339" y="1751"/>
                          <a:pt x="334" y="1752"/>
                          <a:pt x="316" y="1734"/>
                        </a:cubicBezTo>
                        <a:cubicBezTo>
                          <a:pt x="311" y="1718"/>
                          <a:pt x="295" y="1717"/>
                          <a:pt x="286" y="1704"/>
                        </a:cubicBezTo>
                        <a:cubicBezTo>
                          <a:pt x="275" y="1689"/>
                          <a:pt x="266" y="1672"/>
                          <a:pt x="253" y="1659"/>
                        </a:cubicBezTo>
                        <a:cubicBezTo>
                          <a:pt x="250" y="1650"/>
                          <a:pt x="231" y="1625"/>
                          <a:pt x="223" y="1620"/>
                        </a:cubicBezTo>
                        <a:cubicBezTo>
                          <a:pt x="216" y="1609"/>
                          <a:pt x="205" y="1585"/>
                          <a:pt x="193" y="1581"/>
                        </a:cubicBezTo>
                        <a:cubicBezTo>
                          <a:pt x="178" y="1566"/>
                          <a:pt x="163" y="1542"/>
                          <a:pt x="145" y="1530"/>
                        </a:cubicBezTo>
                        <a:cubicBezTo>
                          <a:pt x="137" y="1507"/>
                          <a:pt x="143" y="1517"/>
                          <a:pt x="130" y="1500"/>
                        </a:cubicBezTo>
                        <a:cubicBezTo>
                          <a:pt x="126" y="1488"/>
                          <a:pt x="114" y="1477"/>
                          <a:pt x="103" y="1470"/>
                        </a:cubicBezTo>
                        <a:cubicBezTo>
                          <a:pt x="98" y="1454"/>
                          <a:pt x="87" y="1441"/>
                          <a:pt x="82" y="1425"/>
                        </a:cubicBezTo>
                        <a:cubicBezTo>
                          <a:pt x="92" y="1354"/>
                          <a:pt x="60" y="1401"/>
                          <a:pt x="71" y="1330"/>
                        </a:cubicBezTo>
                        <a:cubicBezTo>
                          <a:pt x="65" y="1299"/>
                          <a:pt x="56" y="1263"/>
                          <a:pt x="46" y="1239"/>
                        </a:cubicBezTo>
                        <a:cubicBezTo>
                          <a:pt x="43" y="1232"/>
                          <a:pt x="25" y="1204"/>
                          <a:pt x="22" y="1182"/>
                        </a:cubicBezTo>
                        <a:cubicBezTo>
                          <a:pt x="19" y="1160"/>
                          <a:pt x="26" y="1124"/>
                          <a:pt x="25" y="1104"/>
                        </a:cubicBezTo>
                        <a:cubicBezTo>
                          <a:pt x="20" y="1086"/>
                          <a:pt x="23" y="1084"/>
                          <a:pt x="16" y="1062"/>
                        </a:cubicBezTo>
                        <a:cubicBezTo>
                          <a:pt x="15" y="1059"/>
                          <a:pt x="16" y="1014"/>
                          <a:pt x="16" y="1014"/>
                        </a:cubicBezTo>
                        <a:cubicBezTo>
                          <a:pt x="23" y="986"/>
                          <a:pt x="38" y="978"/>
                          <a:pt x="31" y="951"/>
                        </a:cubicBezTo>
                        <a:cubicBezTo>
                          <a:pt x="21" y="913"/>
                          <a:pt x="11" y="875"/>
                          <a:pt x="1" y="837"/>
                        </a:cubicBezTo>
                        <a:cubicBezTo>
                          <a:pt x="0" y="808"/>
                          <a:pt x="18" y="796"/>
                          <a:pt x="22" y="777"/>
                        </a:cubicBezTo>
                        <a:cubicBezTo>
                          <a:pt x="19" y="758"/>
                          <a:pt x="20" y="742"/>
                          <a:pt x="25" y="723"/>
                        </a:cubicBezTo>
                        <a:cubicBezTo>
                          <a:pt x="24" y="689"/>
                          <a:pt x="22" y="655"/>
                          <a:pt x="22" y="621"/>
                        </a:cubicBezTo>
                        <a:cubicBezTo>
                          <a:pt x="22" y="594"/>
                          <a:pt x="34" y="566"/>
                          <a:pt x="40" y="540"/>
                        </a:cubicBezTo>
                        <a:cubicBezTo>
                          <a:pt x="48" y="509"/>
                          <a:pt x="51" y="478"/>
                          <a:pt x="58" y="447"/>
                        </a:cubicBezTo>
                        <a:cubicBezTo>
                          <a:pt x="64" y="419"/>
                          <a:pt x="73" y="391"/>
                          <a:pt x="82" y="363"/>
                        </a:cubicBezTo>
                        <a:cubicBezTo>
                          <a:pt x="85" y="354"/>
                          <a:pt x="91" y="345"/>
                          <a:pt x="94" y="336"/>
                        </a:cubicBezTo>
                        <a:cubicBezTo>
                          <a:pt x="95" y="333"/>
                          <a:pt x="97" y="327"/>
                          <a:pt x="97" y="327"/>
                        </a:cubicBezTo>
                        <a:cubicBezTo>
                          <a:pt x="98" y="315"/>
                          <a:pt x="91" y="299"/>
                          <a:pt x="100" y="291"/>
                        </a:cubicBezTo>
                        <a:cubicBezTo>
                          <a:pt x="165" y="239"/>
                          <a:pt x="137" y="313"/>
                          <a:pt x="148" y="279"/>
                        </a:cubicBezTo>
                        <a:cubicBezTo>
                          <a:pt x="151" y="258"/>
                          <a:pt x="155" y="238"/>
                          <a:pt x="139" y="222"/>
                        </a:cubicBezTo>
                        <a:cubicBezTo>
                          <a:pt x="138" y="219"/>
                          <a:pt x="135" y="216"/>
                          <a:pt x="136" y="213"/>
                        </a:cubicBezTo>
                        <a:cubicBezTo>
                          <a:pt x="139" y="206"/>
                          <a:pt x="165" y="197"/>
                          <a:pt x="172" y="195"/>
                        </a:cubicBezTo>
                        <a:cubicBezTo>
                          <a:pt x="178" y="177"/>
                          <a:pt x="194" y="126"/>
                          <a:pt x="211" y="120"/>
                        </a:cubicBezTo>
                        <a:cubicBezTo>
                          <a:pt x="217" y="122"/>
                          <a:pt x="226" y="135"/>
                          <a:pt x="229" y="129"/>
                        </a:cubicBezTo>
                        <a:cubicBezTo>
                          <a:pt x="236" y="115"/>
                          <a:pt x="230" y="96"/>
                          <a:pt x="235" y="81"/>
                        </a:cubicBezTo>
                        <a:cubicBezTo>
                          <a:pt x="243" y="54"/>
                          <a:pt x="249" y="24"/>
                          <a:pt x="265" y="0"/>
                        </a:cubicBezTo>
                        <a:cubicBezTo>
                          <a:pt x="280" y="10"/>
                          <a:pt x="278" y="19"/>
                          <a:pt x="280" y="39"/>
                        </a:cubicBezTo>
                        <a:cubicBezTo>
                          <a:pt x="283" y="66"/>
                          <a:pt x="292" y="97"/>
                          <a:pt x="292" y="123"/>
                        </a:cubicBezTo>
                      </a:path>
                    </a:pathLst>
                  </a:cu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85" name="AutoShape 1287"/>
                  <p:cNvSpPr>
                    <a:spLocks noChangeArrowheads="1"/>
                  </p:cNvSpPr>
                  <p:nvPr/>
                </p:nvSpPr>
                <p:spPr bwMode="auto">
                  <a:xfrm rot="9600000" flipH="1">
                    <a:off x="2726" y="885"/>
                    <a:ext cx="45" cy="181"/>
                  </a:xfrm>
                  <a:prstGeom prst="lightningBolt">
                    <a:avLst/>
                  </a:prstGeom>
                  <a:solidFill>
                    <a:srgbClr val="ECD846"/>
                  </a:solidFill>
                  <a:ln w="9525">
                    <a:solidFill>
                      <a:srgbClr val="CC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79" name="Freeform 1289"/>
              <p:cNvSpPr>
                <a:spLocks/>
              </p:cNvSpPr>
              <p:nvPr/>
            </p:nvSpPr>
            <p:spPr bwMode="auto">
              <a:xfrm>
                <a:off x="2860" y="2504"/>
                <a:ext cx="185" cy="280"/>
              </a:xfrm>
              <a:custGeom>
                <a:avLst/>
                <a:gdLst>
                  <a:gd name="T0" fmla="*/ 180 w 185"/>
                  <a:gd name="T1" fmla="*/ 0 h 280"/>
                  <a:gd name="T2" fmla="*/ 172 w 185"/>
                  <a:gd name="T3" fmla="*/ 24 h 280"/>
                  <a:gd name="T4" fmla="*/ 148 w 185"/>
                  <a:gd name="T5" fmla="*/ 32 h 280"/>
                  <a:gd name="T6" fmla="*/ 100 w 185"/>
                  <a:gd name="T7" fmla="*/ 120 h 280"/>
                  <a:gd name="T8" fmla="*/ 44 w 185"/>
                  <a:gd name="T9" fmla="*/ 192 h 280"/>
                  <a:gd name="T10" fmla="*/ 36 w 185"/>
                  <a:gd name="T11" fmla="*/ 216 h 280"/>
                  <a:gd name="T12" fmla="*/ 12 w 185"/>
                  <a:gd name="T13" fmla="*/ 224 h 280"/>
                  <a:gd name="T14" fmla="*/ 44 w 185"/>
                  <a:gd name="T15" fmla="*/ 280 h 280"/>
                  <a:gd name="T16" fmla="*/ 108 w 185"/>
                  <a:gd name="T17" fmla="*/ 200 h 280"/>
                  <a:gd name="T18" fmla="*/ 140 w 185"/>
                  <a:gd name="T19" fmla="*/ 176 h 280"/>
                  <a:gd name="T20" fmla="*/ 164 w 185"/>
                  <a:gd name="T21" fmla="*/ 152 h 280"/>
                  <a:gd name="T22" fmla="*/ 164 w 185"/>
                  <a:gd name="T23" fmla="*/ 56 h 280"/>
                  <a:gd name="T24" fmla="*/ 164 w 185"/>
                  <a:gd name="T25" fmla="*/ 56 h 280"/>
                  <a:gd name="T26" fmla="*/ 180 w 185"/>
                  <a:gd name="T27" fmla="*/ 0 h 2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5"/>
                  <a:gd name="T43" fmla="*/ 0 h 280"/>
                  <a:gd name="T44" fmla="*/ 185 w 185"/>
                  <a:gd name="T45" fmla="*/ 280 h 2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5" h="280">
                    <a:moveTo>
                      <a:pt x="180" y="0"/>
                    </a:moveTo>
                    <a:cubicBezTo>
                      <a:pt x="177" y="8"/>
                      <a:pt x="178" y="18"/>
                      <a:pt x="172" y="24"/>
                    </a:cubicBezTo>
                    <a:cubicBezTo>
                      <a:pt x="166" y="30"/>
                      <a:pt x="153" y="25"/>
                      <a:pt x="148" y="32"/>
                    </a:cubicBezTo>
                    <a:cubicBezTo>
                      <a:pt x="112" y="82"/>
                      <a:pt x="150" y="87"/>
                      <a:pt x="100" y="120"/>
                    </a:cubicBezTo>
                    <a:cubicBezTo>
                      <a:pt x="90" y="149"/>
                      <a:pt x="44" y="192"/>
                      <a:pt x="44" y="192"/>
                    </a:cubicBezTo>
                    <a:cubicBezTo>
                      <a:pt x="41" y="200"/>
                      <a:pt x="42" y="210"/>
                      <a:pt x="36" y="216"/>
                    </a:cubicBezTo>
                    <a:cubicBezTo>
                      <a:pt x="30" y="222"/>
                      <a:pt x="15" y="216"/>
                      <a:pt x="12" y="224"/>
                    </a:cubicBezTo>
                    <a:cubicBezTo>
                      <a:pt x="0" y="259"/>
                      <a:pt x="24" y="267"/>
                      <a:pt x="44" y="280"/>
                    </a:cubicBezTo>
                    <a:cubicBezTo>
                      <a:pt x="89" y="265"/>
                      <a:pt x="93" y="245"/>
                      <a:pt x="108" y="200"/>
                    </a:cubicBezTo>
                    <a:cubicBezTo>
                      <a:pt x="112" y="187"/>
                      <a:pt x="130" y="185"/>
                      <a:pt x="140" y="176"/>
                    </a:cubicBezTo>
                    <a:cubicBezTo>
                      <a:pt x="149" y="169"/>
                      <a:pt x="156" y="160"/>
                      <a:pt x="164" y="152"/>
                    </a:cubicBezTo>
                    <a:cubicBezTo>
                      <a:pt x="185" y="88"/>
                      <a:pt x="185" y="120"/>
                      <a:pt x="164" y="56"/>
                    </a:cubicBezTo>
                    <a:cubicBezTo>
                      <a:pt x="169" y="37"/>
                      <a:pt x="175" y="19"/>
                      <a:pt x="180" y="0"/>
                    </a:cubicBezTo>
                    <a:close/>
                  </a:path>
                </a:pathLst>
              </a:custGeom>
              <a:solidFill>
                <a:srgbClr val="ECD846"/>
              </a:solidFill>
              <a:ln w="9525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7" name="Freeform 76"/>
            <p:cNvSpPr/>
            <p:nvPr/>
          </p:nvSpPr>
          <p:spPr>
            <a:xfrm>
              <a:off x="3622876" y="1608881"/>
              <a:ext cx="476041" cy="544010"/>
            </a:xfrm>
            <a:custGeom>
              <a:avLst/>
              <a:gdLst>
                <a:gd name="connsiteX0" fmla="*/ 335666 w 476041"/>
                <a:gd name="connsiteY0" fmla="*/ 416689 h 544010"/>
                <a:gd name="connsiteX1" fmla="*/ 335666 w 476041"/>
                <a:gd name="connsiteY1" fmla="*/ 416689 h 544010"/>
                <a:gd name="connsiteX2" fmla="*/ 416689 w 476041"/>
                <a:gd name="connsiteY2" fmla="*/ 532435 h 544010"/>
                <a:gd name="connsiteX3" fmla="*/ 451413 w 476041"/>
                <a:gd name="connsiteY3" fmla="*/ 544010 h 544010"/>
                <a:gd name="connsiteX4" fmla="*/ 451413 w 476041"/>
                <a:gd name="connsiteY4" fmla="*/ 370390 h 544010"/>
                <a:gd name="connsiteX5" fmla="*/ 428263 w 476041"/>
                <a:gd name="connsiteY5" fmla="*/ 347241 h 544010"/>
                <a:gd name="connsiteX6" fmla="*/ 393539 w 476041"/>
                <a:gd name="connsiteY6" fmla="*/ 335666 h 544010"/>
                <a:gd name="connsiteX7" fmla="*/ 347240 w 476041"/>
                <a:gd name="connsiteY7" fmla="*/ 289367 h 544010"/>
                <a:gd name="connsiteX8" fmla="*/ 289367 w 476041"/>
                <a:gd name="connsiteY8" fmla="*/ 243068 h 544010"/>
                <a:gd name="connsiteX9" fmla="*/ 266218 w 476041"/>
                <a:gd name="connsiteY9" fmla="*/ 208344 h 544010"/>
                <a:gd name="connsiteX10" fmla="*/ 208344 w 476041"/>
                <a:gd name="connsiteY10" fmla="*/ 162046 h 544010"/>
                <a:gd name="connsiteX11" fmla="*/ 138896 w 476041"/>
                <a:gd name="connsiteY11" fmla="*/ 115747 h 544010"/>
                <a:gd name="connsiteX12" fmla="*/ 115747 w 476041"/>
                <a:gd name="connsiteY12" fmla="*/ 81023 h 544010"/>
                <a:gd name="connsiteX13" fmla="*/ 81023 w 476041"/>
                <a:gd name="connsiteY13" fmla="*/ 69448 h 544010"/>
                <a:gd name="connsiteX14" fmla="*/ 69448 w 476041"/>
                <a:gd name="connsiteY14" fmla="*/ 34724 h 544010"/>
                <a:gd name="connsiteX15" fmla="*/ 34724 w 476041"/>
                <a:gd name="connsiteY15" fmla="*/ 23149 h 544010"/>
                <a:gd name="connsiteX16" fmla="*/ 0 w 476041"/>
                <a:gd name="connsiteY16" fmla="*/ 0 h 544010"/>
                <a:gd name="connsiteX17" fmla="*/ 11575 w 476041"/>
                <a:gd name="connsiteY17" fmla="*/ 92597 h 544010"/>
                <a:gd name="connsiteX18" fmla="*/ 34724 w 476041"/>
                <a:gd name="connsiteY18" fmla="*/ 115747 h 544010"/>
                <a:gd name="connsiteX19" fmla="*/ 57873 w 476041"/>
                <a:gd name="connsiteY19" fmla="*/ 196770 h 544010"/>
                <a:gd name="connsiteX20" fmla="*/ 81023 w 476041"/>
                <a:gd name="connsiteY20" fmla="*/ 231494 h 544010"/>
                <a:gd name="connsiteX21" fmla="*/ 115747 w 476041"/>
                <a:gd name="connsiteY21" fmla="*/ 300942 h 544010"/>
                <a:gd name="connsiteX22" fmla="*/ 185195 w 476041"/>
                <a:gd name="connsiteY22" fmla="*/ 324091 h 544010"/>
                <a:gd name="connsiteX23" fmla="*/ 254643 w 476041"/>
                <a:gd name="connsiteY23" fmla="*/ 358815 h 544010"/>
                <a:gd name="connsiteX24" fmla="*/ 289367 w 476041"/>
                <a:gd name="connsiteY24" fmla="*/ 370390 h 544010"/>
                <a:gd name="connsiteX25" fmla="*/ 324091 w 476041"/>
                <a:gd name="connsiteY25" fmla="*/ 393539 h 544010"/>
                <a:gd name="connsiteX26" fmla="*/ 335666 w 476041"/>
                <a:gd name="connsiteY26" fmla="*/ 416689 h 5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041" h="544010">
                  <a:moveTo>
                    <a:pt x="335666" y="416689"/>
                  </a:moveTo>
                  <a:lnTo>
                    <a:pt x="335666" y="416689"/>
                  </a:lnTo>
                  <a:cubicBezTo>
                    <a:pt x="370702" y="486759"/>
                    <a:pt x="360300" y="504240"/>
                    <a:pt x="416689" y="532435"/>
                  </a:cubicBezTo>
                  <a:cubicBezTo>
                    <a:pt x="427602" y="537891"/>
                    <a:pt x="439838" y="540152"/>
                    <a:pt x="451413" y="544010"/>
                  </a:cubicBezTo>
                  <a:cubicBezTo>
                    <a:pt x="474516" y="474697"/>
                    <a:pt x="476041" y="485320"/>
                    <a:pt x="451413" y="370390"/>
                  </a:cubicBezTo>
                  <a:cubicBezTo>
                    <a:pt x="449126" y="359719"/>
                    <a:pt x="437621" y="352856"/>
                    <a:pt x="428263" y="347241"/>
                  </a:cubicBezTo>
                  <a:cubicBezTo>
                    <a:pt x="417801" y="340964"/>
                    <a:pt x="405114" y="339524"/>
                    <a:pt x="393539" y="335666"/>
                  </a:cubicBezTo>
                  <a:cubicBezTo>
                    <a:pt x="378106" y="320233"/>
                    <a:pt x="365400" y="301474"/>
                    <a:pt x="347240" y="289367"/>
                  </a:cubicBezTo>
                  <a:cubicBezTo>
                    <a:pt x="321454" y="272177"/>
                    <a:pt x="308217" y="266632"/>
                    <a:pt x="289367" y="243068"/>
                  </a:cubicBezTo>
                  <a:cubicBezTo>
                    <a:pt x="280677" y="232205"/>
                    <a:pt x="274908" y="219207"/>
                    <a:pt x="266218" y="208344"/>
                  </a:cubicBezTo>
                  <a:cubicBezTo>
                    <a:pt x="241377" y="177293"/>
                    <a:pt x="241765" y="188783"/>
                    <a:pt x="208344" y="162046"/>
                  </a:cubicBezTo>
                  <a:cubicBezTo>
                    <a:pt x="149426" y="114911"/>
                    <a:pt x="232221" y="162408"/>
                    <a:pt x="138896" y="115747"/>
                  </a:cubicBezTo>
                  <a:cubicBezTo>
                    <a:pt x="131180" y="104172"/>
                    <a:pt x="126610" y="89713"/>
                    <a:pt x="115747" y="81023"/>
                  </a:cubicBezTo>
                  <a:cubicBezTo>
                    <a:pt x="106220" y="73401"/>
                    <a:pt x="89650" y="78075"/>
                    <a:pt x="81023" y="69448"/>
                  </a:cubicBezTo>
                  <a:cubicBezTo>
                    <a:pt x="72396" y="60821"/>
                    <a:pt x="78075" y="43351"/>
                    <a:pt x="69448" y="34724"/>
                  </a:cubicBezTo>
                  <a:cubicBezTo>
                    <a:pt x="60821" y="26097"/>
                    <a:pt x="45637" y="28605"/>
                    <a:pt x="34724" y="23149"/>
                  </a:cubicBezTo>
                  <a:cubicBezTo>
                    <a:pt x="22282" y="16928"/>
                    <a:pt x="11575" y="7716"/>
                    <a:pt x="0" y="0"/>
                  </a:cubicBezTo>
                  <a:cubicBezTo>
                    <a:pt x="3858" y="30866"/>
                    <a:pt x="2637" y="62803"/>
                    <a:pt x="11575" y="92597"/>
                  </a:cubicBezTo>
                  <a:cubicBezTo>
                    <a:pt x="14711" y="103050"/>
                    <a:pt x="29109" y="106389"/>
                    <a:pt x="34724" y="115747"/>
                  </a:cubicBezTo>
                  <a:cubicBezTo>
                    <a:pt x="45991" y="134525"/>
                    <a:pt x="50301" y="179102"/>
                    <a:pt x="57873" y="196770"/>
                  </a:cubicBezTo>
                  <a:cubicBezTo>
                    <a:pt x="63353" y="209556"/>
                    <a:pt x="73306" y="219919"/>
                    <a:pt x="81023" y="231494"/>
                  </a:cubicBezTo>
                  <a:cubicBezTo>
                    <a:pt x="87330" y="250416"/>
                    <a:pt x="96850" y="289132"/>
                    <a:pt x="115747" y="300942"/>
                  </a:cubicBezTo>
                  <a:cubicBezTo>
                    <a:pt x="136440" y="313875"/>
                    <a:pt x="162046" y="316375"/>
                    <a:pt x="185195" y="324091"/>
                  </a:cubicBezTo>
                  <a:cubicBezTo>
                    <a:pt x="272470" y="353183"/>
                    <a:pt x="164897" y="313942"/>
                    <a:pt x="254643" y="358815"/>
                  </a:cubicBezTo>
                  <a:cubicBezTo>
                    <a:pt x="265556" y="364271"/>
                    <a:pt x="278454" y="364934"/>
                    <a:pt x="289367" y="370390"/>
                  </a:cubicBezTo>
                  <a:cubicBezTo>
                    <a:pt x="301809" y="376611"/>
                    <a:pt x="313228" y="384849"/>
                    <a:pt x="324091" y="393539"/>
                  </a:cubicBezTo>
                  <a:cubicBezTo>
                    <a:pt x="356438" y="419417"/>
                    <a:pt x="333737" y="412831"/>
                    <a:pt x="335666" y="416689"/>
                  </a:cubicBezTo>
                  <a:close/>
                </a:path>
              </a:pathLst>
            </a:custGeom>
            <a:solidFill>
              <a:srgbClr val="ECD846"/>
            </a:solidFill>
            <a:ln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6" name="Group 63"/>
          <p:cNvGrpSpPr/>
          <p:nvPr/>
        </p:nvGrpSpPr>
        <p:grpSpPr>
          <a:xfrm>
            <a:off x="323528" y="2564903"/>
            <a:ext cx="304572" cy="648072"/>
            <a:chOff x="3622876" y="1044283"/>
            <a:chExt cx="1960756" cy="3563452"/>
          </a:xfrm>
        </p:grpSpPr>
        <p:grpSp>
          <p:nvGrpSpPr>
            <p:cNvPr id="87" name="Group 1280"/>
            <p:cNvGrpSpPr>
              <a:grpSpLocks/>
            </p:cNvGrpSpPr>
            <p:nvPr/>
          </p:nvGrpSpPr>
          <p:grpSpPr bwMode="auto">
            <a:xfrm rot="18992529" flipH="1" flipV="1">
              <a:off x="4245701" y="1044283"/>
              <a:ext cx="1337931" cy="3563452"/>
              <a:chOff x="2440" y="885"/>
              <a:chExt cx="758" cy="2167"/>
            </a:xfrm>
          </p:grpSpPr>
          <p:grpSp>
            <p:nvGrpSpPr>
              <p:cNvPr id="89" name="Group 1281"/>
              <p:cNvGrpSpPr>
                <a:grpSpLocks/>
              </p:cNvGrpSpPr>
              <p:nvPr/>
            </p:nvGrpSpPr>
            <p:grpSpPr bwMode="auto">
              <a:xfrm>
                <a:off x="2440" y="885"/>
                <a:ext cx="758" cy="2167"/>
                <a:chOff x="2431" y="885"/>
                <a:chExt cx="758" cy="2167"/>
              </a:xfrm>
            </p:grpSpPr>
            <p:sp>
              <p:nvSpPr>
                <p:cNvPr id="91" name="Freeform 1282"/>
                <p:cNvSpPr>
                  <a:spLocks/>
                </p:cNvSpPr>
                <p:nvPr/>
              </p:nvSpPr>
              <p:spPr bwMode="auto">
                <a:xfrm>
                  <a:off x="2709" y="1037"/>
                  <a:ext cx="480" cy="1028"/>
                </a:xfrm>
                <a:custGeom>
                  <a:avLst/>
                  <a:gdLst>
                    <a:gd name="T0" fmla="*/ 471 w 480"/>
                    <a:gd name="T1" fmla="*/ 1017 h 1028"/>
                    <a:gd name="T2" fmla="*/ 468 w 480"/>
                    <a:gd name="T3" fmla="*/ 993 h 1028"/>
                    <a:gd name="T4" fmla="*/ 474 w 480"/>
                    <a:gd name="T5" fmla="*/ 957 h 1028"/>
                    <a:gd name="T6" fmla="*/ 468 w 480"/>
                    <a:gd name="T7" fmla="*/ 882 h 1028"/>
                    <a:gd name="T8" fmla="*/ 477 w 480"/>
                    <a:gd name="T9" fmla="*/ 816 h 1028"/>
                    <a:gd name="T10" fmla="*/ 474 w 480"/>
                    <a:gd name="T11" fmla="*/ 807 h 1028"/>
                    <a:gd name="T12" fmla="*/ 459 w 480"/>
                    <a:gd name="T13" fmla="*/ 750 h 1028"/>
                    <a:gd name="T14" fmla="*/ 459 w 480"/>
                    <a:gd name="T15" fmla="*/ 705 h 1028"/>
                    <a:gd name="T16" fmla="*/ 450 w 480"/>
                    <a:gd name="T17" fmla="*/ 708 h 1028"/>
                    <a:gd name="T18" fmla="*/ 456 w 480"/>
                    <a:gd name="T19" fmla="*/ 699 h 1028"/>
                    <a:gd name="T20" fmla="*/ 450 w 480"/>
                    <a:gd name="T21" fmla="*/ 669 h 1028"/>
                    <a:gd name="T22" fmla="*/ 444 w 480"/>
                    <a:gd name="T23" fmla="*/ 591 h 1028"/>
                    <a:gd name="T24" fmla="*/ 429 w 480"/>
                    <a:gd name="T25" fmla="*/ 510 h 1028"/>
                    <a:gd name="T26" fmla="*/ 432 w 480"/>
                    <a:gd name="T27" fmla="*/ 480 h 1028"/>
                    <a:gd name="T28" fmla="*/ 423 w 480"/>
                    <a:gd name="T29" fmla="*/ 483 h 1028"/>
                    <a:gd name="T30" fmla="*/ 408 w 480"/>
                    <a:gd name="T31" fmla="*/ 438 h 1028"/>
                    <a:gd name="T32" fmla="*/ 384 w 480"/>
                    <a:gd name="T33" fmla="*/ 408 h 1028"/>
                    <a:gd name="T34" fmla="*/ 372 w 480"/>
                    <a:gd name="T35" fmla="*/ 336 h 1028"/>
                    <a:gd name="T36" fmla="*/ 351 w 480"/>
                    <a:gd name="T37" fmla="*/ 330 h 1028"/>
                    <a:gd name="T38" fmla="*/ 345 w 480"/>
                    <a:gd name="T39" fmla="*/ 294 h 1028"/>
                    <a:gd name="T40" fmla="*/ 312 w 480"/>
                    <a:gd name="T41" fmla="*/ 222 h 1028"/>
                    <a:gd name="T42" fmla="*/ 306 w 480"/>
                    <a:gd name="T43" fmla="*/ 174 h 1028"/>
                    <a:gd name="T44" fmla="*/ 297 w 480"/>
                    <a:gd name="T45" fmla="*/ 177 h 1028"/>
                    <a:gd name="T46" fmla="*/ 291 w 480"/>
                    <a:gd name="T47" fmla="*/ 186 h 1028"/>
                    <a:gd name="T48" fmla="*/ 279 w 480"/>
                    <a:gd name="T49" fmla="*/ 156 h 1028"/>
                    <a:gd name="T50" fmla="*/ 246 w 480"/>
                    <a:gd name="T51" fmla="*/ 147 h 1028"/>
                    <a:gd name="T52" fmla="*/ 225 w 480"/>
                    <a:gd name="T53" fmla="*/ 132 h 1028"/>
                    <a:gd name="T54" fmla="*/ 201 w 480"/>
                    <a:gd name="T55" fmla="*/ 105 h 1028"/>
                    <a:gd name="T56" fmla="*/ 159 w 480"/>
                    <a:gd name="T57" fmla="*/ 96 h 1028"/>
                    <a:gd name="T58" fmla="*/ 102 w 480"/>
                    <a:gd name="T59" fmla="*/ 63 h 1028"/>
                    <a:gd name="T60" fmla="*/ 78 w 480"/>
                    <a:gd name="T61" fmla="*/ 33 h 1028"/>
                    <a:gd name="T62" fmla="*/ 51 w 480"/>
                    <a:gd name="T63" fmla="*/ 12 h 1028"/>
                    <a:gd name="T64" fmla="*/ 33 w 480"/>
                    <a:gd name="T65" fmla="*/ 0 h 1028"/>
                    <a:gd name="T66" fmla="*/ 21 w 480"/>
                    <a:gd name="T67" fmla="*/ 48 h 1028"/>
                    <a:gd name="T68" fmla="*/ 48 w 480"/>
                    <a:gd name="T69" fmla="*/ 132 h 1028"/>
                    <a:gd name="T70" fmla="*/ 117 w 480"/>
                    <a:gd name="T71" fmla="*/ 108 h 1028"/>
                    <a:gd name="T72" fmla="*/ 126 w 480"/>
                    <a:gd name="T73" fmla="*/ 120 h 102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80"/>
                    <a:gd name="T112" fmla="*/ 0 h 1028"/>
                    <a:gd name="T113" fmla="*/ 480 w 480"/>
                    <a:gd name="T114" fmla="*/ 1028 h 102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80" h="1028">
                      <a:moveTo>
                        <a:pt x="471" y="1017"/>
                      </a:moveTo>
                      <a:cubicBezTo>
                        <a:pt x="480" y="983"/>
                        <a:pt x="471" y="1028"/>
                        <a:pt x="468" y="993"/>
                      </a:cubicBezTo>
                      <a:cubicBezTo>
                        <a:pt x="467" y="982"/>
                        <a:pt x="471" y="968"/>
                        <a:pt x="474" y="957"/>
                      </a:cubicBezTo>
                      <a:cubicBezTo>
                        <a:pt x="470" y="931"/>
                        <a:pt x="476" y="907"/>
                        <a:pt x="468" y="882"/>
                      </a:cubicBezTo>
                      <a:cubicBezTo>
                        <a:pt x="470" y="860"/>
                        <a:pt x="474" y="838"/>
                        <a:pt x="477" y="816"/>
                      </a:cubicBezTo>
                      <a:cubicBezTo>
                        <a:pt x="476" y="813"/>
                        <a:pt x="474" y="810"/>
                        <a:pt x="474" y="807"/>
                      </a:cubicBezTo>
                      <a:cubicBezTo>
                        <a:pt x="474" y="782"/>
                        <a:pt x="461" y="775"/>
                        <a:pt x="459" y="750"/>
                      </a:cubicBezTo>
                      <a:cubicBezTo>
                        <a:pt x="458" y="739"/>
                        <a:pt x="459" y="705"/>
                        <a:pt x="459" y="705"/>
                      </a:cubicBezTo>
                      <a:cubicBezTo>
                        <a:pt x="456" y="706"/>
                        <a:pt x="451" y="711"/>
                        <a:pt x="450" y="708"/>
                      </a:cubicBezTo>
                      <a:cubicBezTo>
                        <a:pt x="448" y="705"/>
                        <a:pt x="456" y="703"/>
                        <a:pt x="456" y="699"/>
                      </a:cubicBezTo>
                      <a:cubicBezTo>
                        <a:pt x="457" y="688"/>
                        <a:pt x="453" y="679"/>
                        <a:pt x="450" y="669"/>
                      </a:cubicBezTo>
                      <a:cubicBezTo>
                        <a:pt x="453" y="642"/>
                        <a:pt x="453" y="617"/>
                        <a:pt x="444" y="591"/>
                      </a:cubicBezTo>
                      <a:cubicBezTo>
                        <a:pt x="459" y="547"/>
                        <a:pt x="462" y="546"/>
                        <a:pt x="429" y="510"/>
                      </a:cubicBezTo>
                      <a:cubicBezTo>
                        <a:pt x="428" y="519"/>
                        <a:pt x="435" y="472"/>
                        <a:pt x="432" y="480"/>
                      </a:cubicBezTo>
                      <a:cubicBezTo>
                        <a:pt x="431" y="483"/>
                        <a:pt x="424" y="486"/>
                        <a:pt x="423" y="483"/>
                      </a:cubicBezTo>
                      <a:cubicBezTo>
                        <a:pt x="408" y="434"/>
                        <a:pt x="437" y="445"/>
                        <a:pt x="408" y="438"/>
                      </a:cubicBezTo>
                      <a:cubicBezTo>
                        <a:pt x="400" y="428"/>
                        <a:pt x="391" y="419"/>
                        <a:pt x="384" y="408"/>
                      </a:cubicBezTo>
                      <a:cubicBezTo>
                        <a:pt x="382" y="394"/>
                        <a:pt x="382" y="346"/>
                        <a:pt x="372" y="336"/>
                      </a:cubicBezTo>
                      <a:cubicBezTo>
                        <a:pt x="367" y="331"/>
                        <a:pt x="358" y="332"/>
                        <a:pt x="351" y="330"/>
                      </a:cubicBezTo>
                      <a:cubicBezTo>
                        <a:pt x="347" y="315"/>
                        <a:pt x="353" y="307"/>
                        <a:pt x="345" y="294"/>
                      </a:cubicBezTo>
                      <a:cubicBezTo>
                        <a:pt x="345" y="291"/>
                        <a:pt x="341" y="212"/>
                        <a:pt x="312" y="222"/>
                      </a:cubicBezTo>
                      <a:cubicBezTo>
                        <a:pt x="305" y="202"/>
                        <a:pt x="312" y="168"/>
                        <a:pt x="306" y="174"/>
                      </a:cubicBezTo>
                      <a:cubicBezTo>
                        <a:pt x="304" y="176"/>
                        <a:pt x="299" y="175"/>
                        <a:pt x="297" y="177"/>
                      </a:cubicBezTo>
                      <a:cubicBezTo>
                        <a:pt x="295" y="179"/>
                        <a:pt x="283" y="211"/>
                        <a:pt x="291" y="186"/>
                      </a:cubicBezTo>
                      <a:cubicBezTo>
                        <a:pt x="289" y="177"/>
                        <a:pt x="287" y="162"/>
                        <a:pt x="279" y="156"/>
                      </a:cubicBezTo>
                      <a:cubicBezTo>
                        <a:pt x="270" y="149"/>
                        <a:pt x="246" y="147"/>
                        <a:pt x="246" y="147"/>
                      </a:cubicBezTo>
                      <a:cubicBezTo>
                        <a:pt x="240" y="141"/>
                        <a:pt x="231" y="138"/>
                        <a:pt x="225" y="132"/>
                      </a:cubicBezTo>
                      <a:cubicBezTo>
                        <a:pt x="213" y="120"/>
                        <a:pt x="218" y="114"/>
                        <a:pt x="201" y="105"/>
                      </a:cubicBezTo>
                      <a:cubicBezTo>
                        <a:pt x="182" y="110"/>
                        <a:pt x="176" y="102"/>
                        <a:pt x="159" y="96"/>
                      </a:cubicBezTo>
                      <a:cubicBezTo>
                        <a:pt x="143" y="80"/>
                        <a:pt x="119" y="78"/>
                        <a:pt x="102" y="63"/>
                      </a:cubicBezTo>
                      <a:cubicBezTo>
                        <a:pt x="64" y="29"/>
                        <a:pt x="97" y="59"/>
                        <a:pt x="78" y="33"/>
                      </a:cubicBezTo>
                      <a:cubicBezTo>
                        <a:pt x="72" y="24"/>
                        <a:pt x="59" y="18"/>
                        <a:pt x="51" y="12"/>
                      </a:cubicBezTo>
                      <a:cubicBezTo>
                        <a:pt x="45" y="8"/>
                        <a:pt x="33" y="0"/>
                        <a:pt x="33" y="0"/>
                      </a:cubicBezTo>
                      <a:cubicBezTo>
                        <a:pt x="0" y="11"/>
                        <a:pt x="11" y="11"/>
                        <a:pt x="21" y="48"/>
                      </a:cubicBezTo>
                      <a:cubicBezTo>
                        <a:pt x="23" y="55"/>
                        <a:pt x="41" y="129"/>
                        <a:pt x="48" y="132"/>
                      </a:cubicBezTo>
                      <a:cubicBezTo>
                        <a:pt x="78" y="126"/>
                        <a:pt x="90" y="103"/>
                        <a:pt x="117" y="108"/>
                      </a:cubicBezTo>
                      <a:cubicBezTo>
                        <a:pt x="124" y="118"/>
                        <a:pt x="120" y="114"/>
                        <a:pt x="126" y="120"/>
                      </a:cubicBezTo>
                    </a:path>
                  </a:pathLst>
                </a:custGeom>
                <a:solidFill>
                  <a:srgbClr val="ECD846"/>
                </a:solidFill>
                <a:ln w="25400">
                  <a:solidFill>
                    <a:srgbClr val="CC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92" name="Group 1283"/>
                <p:cNvGrpSpPr>
                  <a:grpSpLocks/>
                </p:cNvGrpSpPr>
                <p:nvPr/>
              </p:nvGrpSpPr>
              <p:grpSpPr bwMode="auto">
                <a:xfrm>
                  <a:off x="2431" y="885"/>
                  <a:ext cx="758" cy="2167"/>
                  <a:chOff x="2431" y="885"/>
                  <a:chExt cx="758" cy="2167"/>
                </a:xfrm>
              </p:grpSpPr>
              <p:sp>
                <p:nvSpPr>
                  <p:cNvPr id="93" name="Oval 1284"/>
                  <p:cNvSpPr>
                    <a:spLocks noChangeArrowheads="1"/>
                  </p:cNvSpPr>
                  <p:nvPr/>
                </p:nvSpPr>
                <p:spPr bwMode="auto">
                  <a:xfrm>
                    <a:off x="2476" y="1157"/>
                    <a:ext cx="681" cy="1542"/>
                  </a:xfrm>
                  <a:prstGeom prst="ellipse">
                    <a:avLst/>
                  </a:pr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94" name="Freeform 1285"/>
                  <p:cNvSpPr>
                    <a:spLocks/>
                  </p:cNvSpPr>
                  <p:nvPr/>
                </p:nvSpPr>
                <p:spPr bwMode="auto">
                  <a:xfrm>
                    <a:off x="2895" y="2048"/>
                    <a:ext cx="294" cy="993"/>
                  </a:xfrm>
                  <a:custGeom>
                    <a:avLst/>
                    <a:gdLst>
                      <a:gd name="T0" fmla="*/ 0 w 294"/>
                      <a:gd name="T1" fmla="*/ 993 h 993"/>
                      <a:gd name="T2" fmla="*/ 15 w 294"/>
                      <a:gd name="T3" fmla="*/ 942 h 993"/>
                      <a:gd name="T4" fmla="*/ 30 w 294"/>
                      <a:gd name="T5" fmla="*/ 921 h 993"/>
                      <a:gd name="T6" fmla="*/ 51 w 294"/>
                      <a:gd name="T7" fmla="*/ 897 h 993"/>
                      <a:gd name="T8" fmla="*/ 66 w 294"/>
                      <a:gd name="T9" fmla="*/ 855 h 993"/>
                      <a:gd name="T10" fmla="*/ 78 w 294"/>
                      <a:gd name="T11" fmla="*/ 837 h 993"/>
                      <a:gd name="T12" fmla="*/ 84 w 294"/>
                      <a:gd name="T13" fmla="*/ 828 h 993"/>
                      <a:gd name="T14" fmla="*/ 108 w 294"/>
                      <a:gd name="T15" fmla="*/ 795 h 993"/>
                      <a:gd name="T16" fmla="*/ 129 w 294"/>
                      <a:gd name="T17" fmla="*/ 714 h 993"/>
                      <a:gd name="T18" fmla="*/ 147 w 294"/>
                      <a:gd name="T19" fmla="*/ 675 h 993"/>
                      <a:gd name="T20" fmla="*/ 162 w 294"/>
                      <a:gd name="T21" fmla="*/ 627 h 993"/>
                      <a:gd name="T22" fmla="*/ 204 w 294"/>
                      <a:gd name="T23" fmla="*/ 519 h 993"/>
                      <a:gd name="T24" fmla="*/ 141 w 294"/>
                      <a:gd name="T25" fmla="*/ 543 h 993"/>
                      <a:gd name="T26" fmla="*/ 99 w 294"/>
                      <a:gd name="T27" fmla="*/ 597 h 993"/>
                      <a:gd name="T28" fmla="*/ 81 w 294"/>
                      <a:gd name="T29" fmla="*/ 672 h 993"/>
                      <a:gd name="T30" fmla="*/ 69 w 294"/>
                      <a:gd name="T31" fmla="*/ 690 h 993"/>
                      <a:gd name="T32" fmla="*/ 78 w 294"/>
                      <a:gd name="T33" fmla="*/ 708 h 993"/>
                      <a:gd name="T34" fmla="*/ 45 w 294"/>
                      <a:gd name="T35" fmla="*/ 765 h 993"/>
                      <a:gd name="T36" fmla="*/ 42 w 294"/>
                      <a:gd name="T37" fmla="*/ 789 h 993"/>
                      <a:gd name="T38" fmla="*/ 39 w 294"/>
                      <a:gd name="T39" fmla="*/ 801 h 993"/>
                      <a:gd name="T40" fmla="*/ 15 w 294"/>
                      <a:gd name="T41" fmla="*/ 753 h 993"/>
                      <a:gd name="T42" fmla="*/ 51 w 294"/>
                      <a:gd name="T43" fmla="*/ 696 h 993"/>
                      <a:gd name="T44" fmla="*/ 69 w 294"/>
                      <a:gd name="T45" fmla="*/ 675 h 993"/>
                      <a:gd name="T46" fmla="*/ 114 w 294"/>
                      <a:gd name="T47" fmla="*/ 612 h 993"/>
                      <a:gd name="T48" fmla="*/ 129 w 294"/>
                      <a:gd name="T49" fmla="*/ 597 h 993"/>
                      <a:gd name="T50" fmla="*/ 141 w 294"/>
                      <a:gd name="T51" fmla="*/ 567 h 993"/>
                      <a:gd name="T52" fmla="*/ 153 w 294"/>
                      <a:gd name="T53" fmla="*/ 525 h 993"/>
                      <a:gd name="T54" fmla="*/ 168 w 294"/>
                      <a:gd name="T55" fmla="*/ 507 h 993"/>
                      <a:gd name="T56" fmla="*/ 174 w 294"/>
                      <a:gd name="T57" fmla="*/ 489 h 993"/>
                      <a:gd name="T58" fmla="*/ 180 w 294"/>
                      <a:gd name="T59" fmla="*/ 477 h 993"/>
                      <a:gd name="T60" fmla="*/ 210 w 294"/>
                      <a:gd name="T61" fmla="*/ 417 h 993"/>
                      <a:gd name="T62" fmla="*/ 225 w 294"/>
                      <a:gd name="T63" fmla="*/ 387 h 993"/>
                      <a:gd name="T64" fmla="*/ 231 w 294"/>
                      <a:gd name="T65" fmla="*/ 369 h 993"/>
                      <a:gd name="T66" fmla="*/ 234 w 294"/>
                      <a:gd name="T67" fmla="*/ 324 h 993"/>
                      <a:gd name="T68" fmla="*/ 246 w 294"/>
                      <a:gd name="T69" fmla="*/ 306 h 993"/>
                      <a:gd name="T70" fmla="*/ 252 w 294"/>
                      <a:gd name="T71" fmla="*/ 288 h 993"/>
                      <a:gd name="T72" fmla="*/ 261 w 294"/>
                      <a:gd name="T73" fmla="*/ 216 h 993"/>
                      <a:gd name="T74" fmla="*/ 279 w 294"/>
                      <a:gd name="T75" fmla="*/ 189 h 993"/>
                      <a:gd name="T76" fmla="*/ 261 w 294"/>
                      <a:gd name="T77" fmla="*/ 168 h 993"/>
                      <a:gd name="T78" fmla="*/ 282 w 294"/>
                      <a:gd name="T79" fmla="*/ 132 h 993"/>
                      <a:gd name="T80" fmla="*/ 294 w 294"/>
                      <a:gd name="T81" fmla="*/ 105 h 993"/>
                      <a:gd name="T82" fmla="*/ 279 w 294"/>
                      <a:gd name="T83" fmla="*/ 75 h 993"/>
                      <a:gd name="T84" fmla="*/ 288 w 294"/>
                      <a:gd name="T85" fmla="*/ 0 h 99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294"/>
                      <a:gd name="T130" fmla="*/ 0 h 993"/>
                      <a:gd name="T131" fmla="*/ 294 w 294"/>
                      <a:gd name="T132" fmla="*/ 993 h 993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294" h="993">
                        <a:moveTo>
                          <a:pt x="0" y="993"/>
                        </a:moveTo>
                        <a:cubicBezTo>
                          <a:pt x="5" y="973"/>
                          <a:pt x="0" y="957"/>
                          <a:pt x="15" y="942"/>
                        </a:cubicBezTo>
                        <a:cubicBezTo>
                          <a:pt x="22" y="921"/>
                          <a:pt x="15" y="926"/>
                          <a:pt x="30" y="921"/>
                        </a:cubicBezTo>
                        <a:cubicBezTo>
                          <a:pt x="34" y="908"/>
                          <a:pt x="43" y="907"/>
                          <a:pt x="51" y="897"/>
                        </a:cubicBezTo>
                        <a:cubicBezTo>
                          <a:pt x="61" y="885"/>
                          <a:pt x="62" y="869"/>
                          <a:pt x="66" y="855"/>
                        </a:cubicBezTo>
                        <a:cubicBezTo>
                          <a:pt x="68" y="848"/>
                          <a:pt x="74" y="843"/>
                          <a:pt x="78" y="837"/>
                        </a:cubicBezTo>
                        <a:cubicBezTo>
                          <a:pt x="80" y="834"/>
                          <a:pt x="84" y="828"/>
                          <a:pt x="84" y="828"/>
                        </a:cubicBezTo>
                        <a:cubicBezTo>
                          <a:pt x="88" y="811"/>
                          <a:pt x="90" y="801"/>
                          <a:pt x="108" y="795"/>
                        </a:cubicBezTo>
                        <a:cubicBezTo>
                          <a:pt x="117" y="769"/>
                          <a:pt x="122" y="741"/>
                          <a:pt x="129" y="714"/>
                        </a:cubicBezTo>
                        <a:cubicBezTo>
                          <a:pt x="134" y="696"/>
                          <a:pt x="132" y="685"/>
                          <a:pt x="147" y="675"/>
                        </a:cubicBezTo>
                        <a:cubicBezTo>
                          <a:pt x="152" y="659"/>
                          <a:pt x="158" y="643"/>
                          <a:pt x="162" y="627"/>
                        </a:cubicBezTo>
                        <a:cubicBezTo>
                          <a:pt x="164" y="594"/>
                          <a:pt x="162" y="526"/>
                          <a:pt x="204" y="519"/>
                        </a:cubicBezTo>
                        <a:cubicBezTo>
                          <a:pt x="176" y="513"/>
                          <a:pt x="163" y="528"/>
                          <a:pt x="141" y="543"/>
                        </a:cubicBezTo>
                        <a:cubicBezTo>
                          <a:pt x="128" y="562"/>
                          <a:pt x="112" y="578"/>
                          <a:pt x="99" y="597"/>
                        </a:cubicBezTo>
                        <a:cubicBezTo>
                          <a:pt x="97" y="634"/>
                          <a:pt x="96" y="645"/>
                          <a:pt x="81" y="672"/>
                        </a:cubicBezTo>
                        <a:cubicBezTo>
                          <a:pt x="77" y="678"/>
                          <a:pt x="71" y="683"/>
                          <a:pt x="69" y="690"/>
                        </a:cubicBezTo>
                        <a:cubicBezTo>
                          <a:pt x="67" y="696"/>
                          <a:pt x="78" y="708"/>
                          <a:pt x="78" y="708"/>
                        </a:cubicBezTo>
                        <a:cubicBezTo>
                          <a:pt x="75" y="732"/>
                          <a:pt x="58" y="745"/>
                          <a:pt x="45" y="765"/>
                        </a:cubicBezTo>
                        <a:cubicBezTo>
                          <a:pt x="44" y="773"/>
                          <a:pt x="43" y="781"/>
                          <a:pt x="42" y="789"/>
                        </a:cubicBezTo>
                        <a:cubicBezTo>
                          <a:pt x="41" y="793"/>
                          <a:pt x="41" y="805"/>
                          <a:pt x="39" y="801"/>
                        </a:cubicBezTo>
                        <a:cubicBezTo>
                          <a:pt x="34" y="789"/>
                          <a:pt x="18" y="766"/>
                          <a:pt x="15" y="753"/>
                        </a:cubicBezTo>
                        <a:cubicBezTo>
                          <a:pt x="17" y="731"/>
                          <a:pt x="36" y="713"/>
                          <a:pt x="51" y="696"/>
                        </a:cubicBezTo>
                        <a:cubicBezTo>
                          <a:pt x="60" y="686"/>
                          <a:pt x="63" y="687"/>
                          <a:pt x="69" y="675"/>
                        </a:cubicBezTo>
                        <a:cubicBezTo>
                          <a:pt x="80" y="653"/>
                          <a:pt x="93" y="626"/>
                          <a:pt x="114" y="612"/>
                        </a:cubicBezTo>
                        <a:cubicBezTo>
                          <a:pt x="118" y="606"/>
                          <a:pt x="125" y="603"/>
                          <a:pt x="129" y="597"/>
                        </a:cubicBezTo>
                        <a:cubicBezTo>
                          <a:pt x="135" y="589"/>
                          <a:pt x="135" y="576"/>
                          <a:pt x="141" y="567"/>
                        </a:cubicBezTo>
                        <a:cubicBezTo>
                          <a:pt x="143" y="556"/>
                          <a:pt x="145" y="533"/>
                          <a:pt x="153" y="525"/>
                        </a:cubicBezTo>
                        <a:cubicBezTo>
                          <a:pt x="159" y="519"/>
                          <a:pt x="165" y="515"/>
                          <a:pt x="168" y="507"/>
                        </a:cubicBezTo>
                        <a:cubicBezTo>
                          <a:pt x="171" y="501"/>
                          <a:pt x="171" y="495"/>
                          <a:pt x="174" y="489"/>
                        </a:cubicBezTo>
                        <a:cubicBezTo>
                          <a:pt x="176" y="485"/>
                          <a:pt x="178" y="481"/>
                          <a:pt x="180" y="477"/>
                        </a:cubicBezTo>
                        <a:cubicBezTo>
                          <a:pt x="183" y="444"/>
                          <a:pt x="199" y="449"/>
                          <a:pt x="210" y="417"/>
                        </a:cubicBezTo>
                        <a:cubicBezTo>
                          <a:pt x="216" y="419"/>
                          <a:pt x="221" y="389"/>
                          <a:pt x="225" y="387"/>
                        </a:cubicBezTo>
                        <a:cubicBezTo>
                          <a:pt x="230" y="384"/>
                          <a:pt x="231" y="369"/>
                          <a:pt x="231" y="369"/>
                        </a:cubicBezTo>
                        <a:cubicBezTo>
                          <a:pt x="232" y="354"/>
                          <a:pt x="231" y="339"/>
                          <a:pt x="234" y="324"/>
                        </a:cubicBezTo>
                        <a:cubicBezTo>
                          <a:pt x="236" y="317"/>
                          <a:pt x="244" y="313"/>
                          <a:pt x="246" y="306"/>
                        </a:cubicBezTo>
                        <a:cubicBezTo>
                          <a:pt x="248" y="300"/>
                          <a:pt x="252" y="288"/>
                          <a:pt x="252" y="288"/>
                        </a:cubicBezTo>
                        <a:cubicBezTo>
                          <a:pt x="245" y="268"/>
                          <a:pt x="250" y="235"/>
                          <a:pt x="261" y="216"/>
                        </a:cubicBezTo>
                        <a:cubicBezTo>
                          <a:pt x="266" y="207"/>
                          <a:pt x="279" y="189"/>
                          <a:pt x="279" y="189"/>
                        </a:cubicBezTo>
                        <a:cubicBezTo>
                          <a:pt x="274" y="174"/>
                          <a:pt x="266" y="183"/>
                          <a:pt x="261" y="168"/>
                        </a:cubicBezTo>
                        <a:cubicBezTo>
                          <a:pt x="265" y="152"/>
                          <a:pt x="268" y="142"/>
                          <a:pt x="282" y="132"/>
                        </a:cubicBezTo>
                        <a:cubicBezTo>
                          <a:pt x="289" y="111"/>
                          <a:pt x="284" y="119"/>
                          <a:pt x="294" y="105"/>
                        </a:cubicBezTo>
                        <a:cubicBezTo>
                          <a:pt x="282" y="97"/>
                          <a:pt x="283" y="88"/>
                          <a:pt x="279" y="75"/>
                        </a:cubicBezTo>
                        <a:cubicBezTo>
                          <a:pt x="285" y="6"/>
                          <a:pt x="278" y="30"/>
                          <a:pt x="288" y="0"/>
                        </a:cubicBezTo>
                      </a:path>
                    </a:pathLst>
                  </a:custGeom>
                  <a:solidFill>
                    <a:srgbClr val="ECD846"/>
                  </a:solidFill>
                  <a:ln w="1905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95" name="Freeform 1286"/>
                  <p:cNvSpPr>
                    <a:spLocks/>
                  </p:cNvSpPr>
                  <p:nvPr/>
                </p:nvSpPr>
                <p:spPr bwMode="auto">
                  <a:xfrm>
                    <a:off x="2431" y="1066"/>
                    <a:ext cx="432" cy="1986"/>
                  </a:xfrm>
                  <a:custGeom>
                    <a:avLst/>
                    <a:gdLst>
                      <a:gd name="T0" fmla="*/ 427 w 432"/>
                      <a:gd name="T1" fmla="*/ 1986 h 1986"/>
                      <a:gd name="T2" fmla="*/ 412 w 432"/>
                      <a:gd name="T3" fmla="*/ 1950 h 1986"/>
                      <a:gd name="T4" fmla="*/ 325 w 432"/>
                      <a:gd name="T5" fmla="*/ 1866 h 1986"/>
                      <a:gd name="T6" fmla="*/ 343 w 432"/>
                      <a:gd name="T7" fmla="*/ 1863 h 1986"/>
                      <a:gd name="T8" fmla="*/ 325 w 432"/>
                      <a:gd name="T9" fmla="*/ 1836 h 1986"/>
                      <a:gd name="T10" fmla="*/ 307 w 432"/>
                      <a:gd name="T11" fmla="*/ 1809 h 1986"/>
                      <a:gd name="T12" fmla="*/ 262 w 432"/>
                      <a:gd name="T13" fmla="*/ 1761 h 1986"/>
                      <a:gd name="T14" fmla="*/ 193 w 432"/>
                      <a:gd name="T15" fmla="*/ 1710 h 1986"/>
                      <a:gd name="T16" fmla="*/ 163 w 432"/>
                      <a:gd name="T17" fmla="*/ 1647 h 1986"/>
                      <a:gd name="T18" fmla="*/ 151 w 432"/>
                      <a:gd name="T19" fmla="*/ 1608 h 1986"/>
                      <a:gd name="T20" fmla="*/ 133 w 432"/>
                      <a:gd name="T21" fmla="*/ 1590 h 1986"/>
                      <a:gd name="T22" fmla="*/ 112 w 432"/>
                      <a:gd name="T23" fmla="*/ 1524 h 1986"/>
                      <a:gd name="T24" fmla="*/ 142 w 432"/>
                      <a:gd name="T25" fmla="*/ 1530 h 1986"/>
                      <a:gd name="T26" fmla="*/ 163 w 432"/>
                      <a:gd name="T27" fmla="*/ 1575 h 1986"/>
                      <a:gd name="T28" fmla="*/ 190 w 432"/>
                      <a:gd name="T29" fmla="*/ 1593 h 1986"/>
                      <a:gd name="T30" fmla="*/ 199 w 432"/>
                      <a:gd name="T31" fmla="*/ 1599 h 1986"/>
                      <a:gd name="T32" fmla="*/ 217 w 432"/>
                      <a:gd name="T33" fmla="*/ 1623 h 1986"/>
                      <a:gd name="T34" fmla="*/ 247 w 432"/>
                      <a:gd name="T35" fmla="*/ 1671 h 1986"/>
                      <a:gd name="T36" fmla="*/ 274 w 432"/>
                      <a:gd name="T37" fmla="*/ 1719 h 1986"/>
                      <a:gd name="T38" fmla="*/ 304 w 432"/>
                      <a:gd name="T39" fmla="*/ 1755 h 1986"/>
                      <a:gd name="T40" fmla="*/ 316 w 432"/>
                      <a:gd name="T41" fmla="*/ 1734 h 1986"/>
                      <a:gd name="T42" fmla="*/ 286 w 432"/>
                      <a:gd name="T43" fmla="*/ 1704 h 1986"/>
                      <a:gd name="T44" fmla="*/ 253 w 432"/>
                      <a:gd name="T45" fmla="*/ 1659 h 1986"/>
                      <a:gd name="T46" fmla="*/ 223 w 432"/>
                      <a:gd name="T47" fmla="*/ 1620 h 1986"/>
                      <a:gd name="T48" fmla="*/ 193 w 432"/>
                      <a:gd name="T49" fmla="*/ 1581 h 1986"/>
                      <a:gd name="T50" fmla="*/ 145 w 432"/>
                      <a:gd name="T51" fmla="*/ 1530 h 1986"/>
                      <a:gd name="T52" fmla="*/ 130 w 432"/>
                      <a:gd name="T53" fmla="*/ 1500 h 1986"/>
                      <a:gd name="T54" fmla="*/ 103 w 432"/>
                      <a:gd name="T55" fmla="*/ 1470 h 1986"/>
                      <a:gd name="T56" fmla="*/ 82 w 432"/>
                      <a:gd name="T57" fmla="*/ 1425 h 1986"/>
                      <a:gd name="T58" fmla="*/ 71 w 432"/>
                      <a:gd name="T59" fmla="*/ 1330 h 1986"/>
                      <a:gd name="T60" fmla="*/ 46 w 432"/>
                      <a:gd name="T61" fmla="*/ 1239 h 1986"/>
                      <a:gd name="T62" fmla="*/ 22 w 432"/>
                      <a:gd name="T63" fmla="*/ 1182 h 1986"/>
                      <a:gd name="T64" fmla="*/ 25 w 432"/>
                      <a:gd name="T65" fmla="*/ 1104 h 1986"/>
                      <a:gd name="T66" fmla="*/ 16 w 432"/>
                      <a:gd name="T67" fmla="*/ 1062 h 1986"/>
                      <a:gd name="T68" fmla="*/ 16 w 432"/>
                      <a:gd name="T69" fmla="*/ 1014 h 1986"/>
                      <a:gd name="T70" fmla="*/ 31 w 432"/>
                      <a:gd name="T71" fmla="*/ 951 h 1986"/>
                      <a:gd name="T72" fmla="*/ 1 w 432"/>
                      <a:gd name="T73" fmla="*/ 837 h 1986"/>
                      <a:gd name="T74" fmla="*/ 22 w 432"/>
                      <a:gd name="T75" fmla="*/ 777 h 1986"/>
                      <a:gd name="T76" fmla="*/ 25 w 432"/>
                      <a:gd name="T77" fmla="*/ 723 h 1986"/>
                      <a:gd name="T78" fmla="*/ 22 w 432"/>
                      <a:gd name="T79" fmla="*/ 621 h 1986"/>
                      <a:gd name="T80" fmla="*/ 40 w 432"/>
                      <a:gd name="T81" fmla="*/ 540 h 1986"/>
                      <a:gd name="T82" fmla="*/ 58 w 432"/>
                      <a:gd name="T83" fmla="*/ 447 h 1986"/>
                      <a:gd name="T84" fmla="*/ 82 w 432"/>
                      <a:gd name="T85" fmla="*/ 363 h 1986"/>
                      <a:gd name="T86" fmla="*/ 94 w 432"/>
                      <a:gd name="T87" fmla="*/ 336 h 1986"/>
                      <a:gd name="T88" fmla="*/ 97 w 432"/>
                      <a:gd name="T89" fmla="*/ 327 h 1986"/>
                      <a:gd name="T90" fmla="*/ 100 w 432"/>
                      <a:gd name="T91" fmla="*/ 291 h 1986"/>
                      <a:gd name="T92" fmla="*/ 148 w 432"/>
                      <a:gd name="T93" fmla="*/ 279 h 1986"/>
                      <a:gd name="T94" fmla="*/ 139 w 432"/>
                      <a:gd name="T95" fmla="*/ 222 h 1986"/>
                      <a:gd name="T96" fmla="*/ 136 w 432"/>
                      <a:gd name="T97" fmla="*/ 213 h 1986"/>
                      <a:gd name="T98" fmla="*/ 172 w 432"/>
                      <a:gd name="T99" fmla="*/ 195 h 1986"/>
                      <a:gd name="T100" fmla="*/ 211 w 432"/>
                      <a:gd name="T101" fmla="*/ 120 h 1986"/>
                      <a:gd name="T102" fmla="*/ 229 w 432"/>
                      <a:gd name="T103" fmla="*/ 129 h 1986"/>
                      <a:gd name="T104" fmla="*/ 235 w 432"/>
                      <a:gd name="T105" fmla="*/ 81 h 1986"/>
                      <a:gd name="T106" fmla="*/ 265 w 432"/>
                      <a:gd name="T107" fmla="*/ 0 h 1986"/>
                      <a:gd name="T108" fmla="*/ 280 w 432"/>
                      <a:gd name="T109" fmla="*/ 39 h 1986"/>
                      <a:gd name="T110" fmla="*/ 292 w 432"/>
                      <a:gd name="T111" fmla="*/ 123 h 198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432"/>
                      <a:gd name="T169" fmla="*/ 0 h 1986"/>
                      <a:gd name="T170" fmla="*/ 432 w 432"/>
                      <a:gd name="T171" fmla="*/ 1986 h 198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432" h="1986">
                        <a:moveTo>
                          <a:pt x="427" y="1986"/>
                        </a:moveTo>
                        <a:cubicBezTo>
                          <a:pt x="432" y="1970"/>
                          <a:pt x="423" y="1961"/>
                          <a:pt x="412" y="1950"/>
                        </a:cubicBezTo>
                        <a:cubicBezTo>
                          <a:pt x="405" y="1899"/>
                          <a:pt x="355" y="1896"/>
                          <a:pt x="325" y="1866"/>
                        </a:cubicBezTo>
                        <a:cubicBezTo>
                          <a:pt x="331" y="1865"/>
                          <a:pt x="339" y="1867"/>
                          <a:pt x="343" y="1863"/>
                        </a:cubicBezTo>
                        <a:cubicBezTo>
                          <a:pt x="352" y="1854"/>
                          <a:pt x="328" y="1838"/>
                          <a:pt x="325" y="1836"/>
                        </a:cubicBezTo>
                        <a:cubicBezTo>
                          <a:pt x="319" y="1824"/>
                          <a:pt x="320" y="1813"/>
                          <a:pt x="307" y="1809"/>
                        </a:cubicBezTo>
                        <a:cubicBezTo>
                          <a:pt x="287" y="1789"/>
                          <a:pt x="297" y="1773"/>
                          <a:pt x="262" y="1761"/>
                        </a:cubicBezTo>
                        <a:cubicBezTo>
                          <a:pt x="234" y="1740"/>
                          <a:pt x="229" y="1716"/>
                          <a:pt x="193" y="1710"/>
                        </a:cubicBezTo>
                        <a:cubicBezTo>
                          <a:pt x="188" y="1691"/>
                          <a:pt x="174" y="1663"/>
                          <a:pt x="163" y="1647"/>
                        </a:cubicBezTo>
                        <a:cubicBezTo>
                          <a:pt x="161" y="1635"/>
                          <a:pt x="159" y="1618"/>
                          <a:pt x="151" y="1608"/>
                        </a:cubicBezTo>
                        <a:cubicBezTo>
                          <a:pt x="146" y="1601"/>
                          <a:pt x="133" y="1590"/>
                          <a:pt x="133" y="1590"/>
                        </a:cubicBezTo>
                        <a:cubicBezTo>
                          <a:pt x="138" y="1565"/>
                          <a:pt x="130" y="1542"/>
                          <a:pt x="112" y="1524"/>
                        </a:cubicBezTo>
                        <a:cubicBezTo>
                          <a:pt x="125" y="1520"/>
                          <a:pt x="131" y="1523"/>
                          <a:pt x="142" y="1530"/>
                        </a:cubicBezTo>
                        <a:cubicBezTo>
                          <a:pt x="151" y="1543"/>
                          <a:pt x="151" y="1564"/>
                          <a:pt x="163" y="1575"/>
                        </a:cubicBezTo>
                        <a:cubicBezTo>
                          <a:pt x="171" y="1582"/>
                          <a:pt x="181" y="1587"/>
                          <a:pt x="190" y="1593"/>
                        </a:cubicBezTo>
                        <a:cubicBezTo>
                          <a:pt x="193" y="1595"/>
                          <a:pt x="199" y="1599"/>
                          <a:pt x="199" y="1599"/>
                        </a:cubicBezTo>
                        <a:cubicBezTo>
                          <a:pt x="203" y="1616"/>
                          <a:pt x="209" y="1609"/>
                          <a:pt x="217" y="1623"/>
                        </a:cubicBezTo>
                        <a:cubicBezTo>
                          <a:pt x="228" y="1642"/>
                          <a:pt x="224" y="1663"/>
                          <a:pt x="247" y="1671"/>
                        </a:cubicBezTo>
                        <a:cubicBezTo>
                          <a:pt x="252" y="1687"/>
                          <a:pt x="264" y="1705"/>
                          <a:pt x="274" y="1719"/>
                        </a:cubicBezTo>
                        <a:cubicBezTo>
                          <a:pt x="279" y="1742"/>
                          <a:pt x="286" y="1743"/>
                          <a:pt x="304" y="1755"/>
                        </a:cubicBezTo>
                        <a:cubicBezTo>
                          <a:pt x="339" y="1751"/>
                          <a:pt x="334" y="1752"/>
                          <a:pt x="316" y="1734"/>
                        </a:cubicBezTo>
                        <a:cubicBezTo>
                          <a:pt x="311" y="1718"/>
                          <a:pt x="295" y="1717"/>
                          <a:pt x="286" y="1704"/>
                        </a:cubicBezTo>
                        <a:cubicBezTo>
                          <a:pt x="275" y="1689"/>
                          <a:pt x="266" y="1672"/>
                          <a:pt x="253" y="1659"/>
                        </a:cubicBezTo>
                        <a:cubicBezTo>
                          <a:pt x="250" y="1650"/>
                          <a:pt x="231" y="1625"/>
                          <a:pt x="223" y="1620"/>
                        </a:cubicBezTo>
                        <a:cubicBezTo>
                          <a:pt x="216" y="1609"/>
                          <a:pt x="205" y="1585"/>
                          <a:pt x="193" y="1581"/>
                        </a:cubicBezTo>
                        <a:cubicBezTo>
                          <a:pt x="178" y="1566"/>
                          <a:pt x="163" y="1542"/>
                          <a:pt x="145" y="1530"/>
                        </a:cubicBezTo>
                        <a:cubicBezTo>
                          <a:pt x="137" y="1507"/>
                          <a:pt x="143" y="1517"/>
                          <a:pt x="130" y="1500"/>
                        </a:cubicBezTo>
                        <a:cubicBezTo>
                          <a:pt x="126" y="1488"/>
                          <a:pt x="114" y="1477"/>
                          <a:pt x="103" y="1470"/>
                        </a:cubicBezTo>
                        <a:cubicBezTo>
                          <a:pt x="98" y="1454"/>
                          <a:pt x="87" y="1441"/>
                          <a:pt x="82" y="1425"/>
                        </a:cubicBezTo>
                        <a:cubicBezTo>
                          <a:pt x="92" y="1354"/>
                          <a:pt x="60" y="1401"/>
                          <a:pt x="71" y="1330"/>
                        </a:cubicBezTo>
                        <a:cubicBezTo>
                          <a:pt x="65" y="1299"/>
                          <a:pt x="56" y="1263"/>
                          <a:pt x="46" y="1239"/>
                        </a:cubicBezTo>
                        <a:cubicBezTo>
                          <a:pt x="43" y="1232"/>
                          <a:pt x="25" y="1204"/>
                          <a:pt x="22" y="1182"/>
                        </a:cubicBezTo>
                        <a:cubicBezTo>
                          <a:pt x="19" y="1160"/>
                          <a:pt x="26" y="1124"/>
                          <a:pt x="25" y="1104"/>
                        </a:cubicBezTo>
                        <a:cubicBezTo>
                          <a:pt x="20" y="1086"/>
                          <a:pt x="23" y="1084"/>
                          <a:pt x="16" y="1062"/>
                        </a:cubicBezTo>
                        <a:cubicBezTo>
                          <a:pt x="15" y="1059"/>
                          <a:pt x="16" y="1014"/>
                          <a:pt x="16" y="1014"/>
                        </a:cubicBezTo>
                        <a:cubicBezTo>
                          <a:pt x="23" y="986"/>
                          <a:pt x="38" y="978"/>
                          <a:pt x="31" y="951"/>
                        </a:cubicBezTo>
                        <a:cubicBezTo>
                          <a:pt x="21" y="913"/>
                          <a:pt x="11" y="875"/>
                          <a:pt x="1" y="837"/>
                        </a:cubicBezTo>
                        <a:cubicBezTo>
                          <a:pt x="0" y="808"/>
                          <a:pt x="18" y="796"/>
                          <a:pt x="22" y="777"/>
                        </a:cubicBezTo>
                        <a:cubicBezTo>
                          <a:pt x="19" y="758"/>
                          <a:pt x="20" y="742"/>
                          <a:pt x="25" y="723"/>
                        </a:cubicBezTo>
                        <a:cubicBezTo>
                          <a:pt x="24" y="689"/>
                          <a:pt x="22" y="655"/>
                          <a:pt x="22" y="621"/>
                        </a:cubicBezTo>
                        <a:cubicBezTo>
                          <a:pt x="22" y="594"/>
                          <a:pt x="34" y="566"/>
                          <a:pt x="40" y="540"/>
                        </a:cubicBezTo>
                        <a:cubicBezTo>
                          <a:pt x="48" y="509"/>
                          <a:pt x="51" y="478"/>
                          <a:pt x="58" y="447"/>
                        </a:cubicBezTo>
                        <a:cubicBezTo>
                          <a:pt x="64" y="419"/>
                          <a:pt x="73" y="391"/>
                          <a:pt x="82" y="363"/>
                        </a:cubicBezTo>
                        <a:cubicBezTo>
                          <a:pt x="85" y="354"/>
                          <a:pt x="91" y="345"/>
                          <a:pt x="94" y="336"/>
                        </a:cubicBezTo>
                        <a:cubicBezTo>
                          <a:pt x="95" y="333"/>
                          <a:pt x="97" y="327"/>
                          <a:pt x="97" y="327"/>
                        </a:cubicBezTo>
                        <a:cubicBezTo>
                          <a:pt x="98" y="315"/>
                          <a:pt x="91" y="299"/>
                          <a:pt x="100" y="291"/>
                        </a:cubicBezTo>
                        <a:cubicBezTo>
                          <a:pt x="165" y="239"/>
                          <a:pt x="137" y="313"/>
                          <a:pt x="148" y="279"/>
                        </a:cubicBezTo>
                        <a:cubicBezTo>
                          <a:pt x="151" y="258"/>
                          <a:pt x="155" y="238"/>
                          <a:pt x="139" y="222"/>
                        </a:cubicBezTo>
                        <a:cubicBezTo>
                          <a:pt x="138" y="219"/>
                          <a:pt x="135" y="216"/>
                          <a:pt x="136" y="213"/>
                        </a:cubicBezTo>
                        <a:cubicBezTo>
                          <a:pt x="139" y="206"/>
                          <a:pt x="165" y="197"/>
                          <a:pt x="172" y="195"/>
                        </a:cubicBezTo>
                        <a:cubicBezTo>
                          <a:pt x="178" y="177"/>
                          <a:pt x="194" y="126"/>
                          <a:pt x="211" y="120"/>
                        </a:cubicBezTo>
                        <a:cubicBezTo>
                          <a:pt x="217" y="122"/>
                          <a:pt x="226" y="135"/>
                          <a:pt x="229" y="129"/>
                        </a:cubicBezTo>
                        <a:cubicBezTo>
                          <a:pt x="236" y="115"/>
                          <a:pt x="230" y="96"/>
                          <a:pt x="235" y="81"/>
                        </a:cubicBezTo>
                        <a:cubicBezTo>
                          <a:pt x="243" y="54"/>
                          <a:pt x="249" y="24"/>
                          <a:pt x="265" y="0"/>
                        </a:cubicBezTo>
                        <a:cubicBezTo>
                          <a:pt x="280" y="10"/>
                          <a:pt x="278" y="19"/>
                          <a:pt x="280" y="39"/>
                        </a:cubicBezTo>
                        <a:cubicBezTo>
                          <a:pt x="283" y="66"/>
                          <a:pt x="292" y="97"/>
                          <a:pt x="292" y="123"/>
                        </a:cubicBezTo>
                      </a:path>
                    </a:pathLst>
                  </a:cu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96" name="AutoShape 1287"/>
                  <p:cNvSpPr>
                    <a:spLocks noChangeArrowheads="1"/>
                  </p:cNvSpPr>
                  <p:nvPr/>
                </p:nvSpPr>
                <p:spPr bwMode="auto">
                  <a:xfrm rot="9600000" flipH="1">
                    <a:off x="2726" y="885"/>
                    <a:ext cx="45" cy="181"/>
                  </a:xfrm>
                  <a:prstGeom prst="lightningBolt">
                    <a:avLst/>
                  </a:prstGeom>
                  <a:solidFill>
                    <a:srgbClr val="ECD846"/>
                  </a:solidFill>
                  <a:ln w="9525">
                    <a:solidFill>
                      <a:srgbClr val="CC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90" name="Freeform 1289"/>
              <p:cNvSpPr>
                <a:spLocks/>
              </p:cNvSpPr>
              <p:nvPr/>
            </p:nvSpPr>
            <p:spPr bwMode="auto">
              <a:xfrm>
                <a:off x="2860" y="2504"/>
                <a:ext cx="185" cy="280"/>
              </a:xfrm>
              <a:custGeom>
                <a:avLst/>
                <a:gdLst>
                  <a:gd name="T0" fmla="*/ 180 w 185"/>
                  <a:gd name="T1" fmla="*/ 0 h 280"/>
                  <a:gd name="T2" fmla="*/ 172 w 185"/>
                  <a:gd name="T3" fmla="*/ 24 h 280"/>
                  <a:gd name="T4" fmla="*/ 148 w 185"/>
                  <a:gd name="T5" fmla="*/ 32 h 280"/>
                  <a:gd name="T6" fmla="*/ 100 w 185"/>
                  <a:gd name="T7" fmla="*/ 120 h 280"/>
                  <a:gd name="T8" fmla="*/ 44 w 185"/>
                  <a:gd name="T9" fmla="*/ 192 h 280"/>
                  <a:gd name="T10" fmla="*/ 36 w 185"/>
                  <a:gd name="T11" fmla="*/ 216 h 280"/>
                  <a:gd name="T12" fmla="*/ 12 w 185"/>
                  <a:gd name="T13" fmla="*/ 224 h 280"/>
                  <a:gd name="T14" fmla="*/ 44 w 185"/>
                  <a:gd name="T15" fmla="*/ 280 h 280"/>
                  <a:gd name="T16" fmla="*/ 108 w 185"/>
                  <a:gd name="T17" fmla="*/ 200 h 280"/>
                  <a:gd name="T18" fmla="*/ 140 w 185"/>
                  <a:gd name="T19" fmla="*/ 176 h 280"/>
                  <a:gd name="T20" fmla="*/ 164 w 185"/>
                  <a:gd name="T21" fmla="*/ 152 h 280"/>
                  <a:gd name="T22" fmla="*/ 164 w 185"/>
                  <a:gd name="T23" fmla="*/ 56 h 280"/>
                  <a:gd name="T24" fmla="*/ 164 w 185"/>
                  <a:gd name="T25" fmla="*/ 56 h 280"/>
                  <a:gd name="T26" fmla="*/ 180 w 185"/>
                  <a:gd name="T27" fmla="*/ 0 h 2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5"/>
                  <a:gd name="T43" fmla="*/ 0 h 280"/>
                  <a:gd name="T44" fmla="*/ 185 w 185"/>
                  <a:gd name="T45" fmla="*/ 280 h 2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5" h="280">
                    <a:moveTo>
                      <a:pt x="180" y="0"/>
                    </a:moveTo>
                    <a:cubicBezTo>
                      <a:pt x="177" y="8"/>
                      <a:pt x="178" y="18"/>
                      <a:pt x="172" y="24"/>
                    </a:cubicBezTo>
                    <a:cubicBezTo>
                      <a:pt x="166" y="30"/>
                      <a:pt x="153" y="25"/>
                      <a:pt x="148" y="32"/>
                    </a:cubicBezTo>
                    <a:cubicBezTo>
                      <a:pt x="112" y="82"/>
                      <a:pt x="150" y="87"/>
                      <a:pt x="100" y="120"/>
                    </a:cubicBezTo>
                    <a:cubicBezTo>
                      <a:pt x="90" y="149"/>
                      <a:pt x="44" y="192"/>
                      <a:pt x="44" y="192"/>
                    </a:cubicBezTo>
                    <a:cubicBezTo>
                      <a:pt x="41" y="200"/>
                      <a:pt x="42" y="210"/>
                      <a:pt x="36" y="216"/>
                    </a:cubicBezTo>
                    <a:cubicBezTo>
                      <a:pt x="30" y="222"/>
                      <a:pt x="15" y="216"/>
                      <a:pt x="12" y="224"/>
                    </a:cubicBezTo>
                    <a:cubicBezTo>
                      <a:pt x="0" y="259"/>
                      <a:pt x="24" y="267"/>
                      <a:pt x="44" y="280"/>
                    </a:cubicBezTo>
                    <a:cubicBezTo>
                      <a:pt x="89" y="265"/>
                      <a:pt x="93" y="245"/>
                      <a:pt x="108" y="200"/>
                    </a:cubicBezTo>
                    <a:cubicBezTo>
                      <a:pt x="112" y="187"/>
                      <a:pt x="130" y="185"/>
                      <a:pt x="140" y="176"/>
                    </a:cubicBezTo>
                    <a:cubicBezTo>
                      <a:pt x="149" y="169"/>
                      <a:pt x="156" y="160"/>
                      <a:pt x="164" y="152"/>
                    </a:cubicBezTo>
                    <a:cubicBezTo>
                      <a:pt x="185" y="88"/>
                      <a:pt x="185" y="120"/>
                      <a:pt x="164" y="56"/>
                    </a:cubicBezTo>
                    <a:cubicBezTo>
                      <a:pt x="169" y="37"/>
                      <a:pt x="175" y="19"/>
                      <a:pt x="180" y="0"/>
                    </a:cubicBezTo>
                    <a:close/>
                  </a:path>
                </a:pathLst>
              </a:custGeom>
              <a:solidFill>
                <a:srgbClr val="ECD846"/>
              </a:solidFill>
              <a:ln w="9525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88" name="Freeform 87"/>
            <p:cNvSpPr/>
            <p:nvPr/>
          </p:nvSpPr>
          <p:spPr>
            <a:xfrm>
              <a:off x="3622876" y="1608881"/>
              <a:ext cx="476041" cy="544010"/>
            </a:xfrm>
            <a:custGeom>
              <a:avLst/>
              <a:gdLst>
                <a:gd name="connsiteX0" fmla="*/ 335666 w 476041"/>
                <a:gd name="connsiteY0" fmla="*/ 416689 h 544010"/>
                <a:gd name="connsiteX1" fmla="*/ 335666 w 476041"/>
                <a:gd name="connsiteY1" fmla="*/ 416689 h 544010"/>
                <a:gd name="connsiteX2" fmla="*/ 416689 w 476041"/>
                <a:gd name="connsiteY2" fmla="*/ 532435 h 544010"/>
                <a:gd name="connsiteX3" fmla="*/ 451413 w 476041"/>
                <a:gd name="connsiteY3" fmla="*/ 544010 h 544010"/>
                <a:gd name="connsiteX4" fmla="*/ 451413 w 476041"/>
                <a:gd name="connsiteY4" fmla="*/ 370390 h 544010"/>
                <a:gd name="connsiteX5" fmla="*/ 428263 w 476041"/>
                <a:gd name="connsiteY5" fmla="*/ 347241 h 544010"/>
                <a:gd name="connsiteX6" fmla="*/ 393539 w 476041"/>
                <a:gd name="connsiteY6" fmla="*/ 335666 h 544010"/>
                <a:gd name="connsiteX7" fmla="*/ 347240 w 476041"/>
                <a:gd name="connsiteY7" fmla="*/ 289367 h 544010"/>
                <a:gd name="connsiteX8" fmla="*/ 289367 w 476041"/>
                <a:gd name="connsiteY8" fmla="*/ 243068 h 544010"/>
                <a:gd name="connsiteX9" fmla="*/ 266218 w 476041"/>
                <a:gd name="connsiteY9" fmla="*/ 208344 h 544010"/>
                <a:gd name="connsiteX10" fmla="*/ 208344 w 476041"/>
                <a:gd name="connsiteY10" fmla="*/ 162046 h 544010"/>
                <a:gd name="connsiteX11" fmla="*/ 138896 w 476041"/>
                <a:gd name="connsiteY11" fmla="*/ 115747 h 544010"/>
                <a:gd name="connsiteX12" fmla="*/ 115747 w 476041"/>
                <a:gd name="connsiteY12" fmla="*/ 81023 h 544010"/>
                <a:gd name="connsiteX13" fmla="*/ 81023 w 476041"/>
                <a:gd name="connsiteY13" fmla="*/ 69448 h 544010"/>
                <a:gd name="connsiteX14" fmla="*/ 69448 w 476041"/>
                <a:gd name="connsiteY14" fmla="*/ 34724 h 544010"/>
                <a:gd name="connsiteX15" fmla="*/ 34724 w 476041"/>
                <a:gd name="connsiteY15" fmla="*/ 23149 h 544010"/>
                <a:gd name="connsiteX16" fmla="*/ 0 w 476041"/>
                <a:gd name="connsiteY16" fmla="*/ 0 h 544010"/>
                <a:gd name="connsiteX17" fmla="*/ 11575 w 476041"/>
                <a:gd name="connsiteY17" fmla="*/ 92597 h 544010"/>
                <a:gd name="connsiteX18" fmla="*/ 34724 w 476041"/>
                <a:gd name="connsiteY18" fmla="*/ 115747 h 544010"/>
                <a:gd name="connsiteX19" fmla="*/ 57873 w 476041"/>
                <a:gd name="connsiteY19" fmla="*/ 196770 h 544010"/>
                <a:gd name="connsiteX20" fmla="*/ 81023 w 476041"/>
                <a:gd name="connsiteY20" fmla="*/ 231494 h 544010"/>
                <a:gd name="connsiteX21" fmla="*/ 115747 w 476041"/>
                <a:gd name="connsiteY21" fmla="*/ 300942 h 544010"/>
                <a:gd name="connsiteX22" fmla="*/ 185195 w 476041"/>
                <a:gd name="connsiteY22" fmla="*/ 324091 h 544010"/>
                <a:gd name="connsiteX23" fmla="*/ 254643 w 476041"/>
                <a:gd name="connsiteY23" fmla="*/ 358815 h 544010"/>
                <a:gd name="connsiteX24" fmla="*/ 289367 w 476041"/>
                <a:gd name="connsiteY24" fmla="*/ 370390 h 544010"/>
                <a:gd name="connsiteX25" fmla="*/ 324091 w 476041"/>
                <a:gd name="connsiteY25" fmla="*/ 393539 h 544010"/>
                <a:gd name="connsiteX26" fmla="*/ 335666 w 476041"/>
                <a:gd name="connsiteY26" fmla="*/ 416689 h 5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041" h="544010">
                  <a:moveTo>
                    <a:pt x="335666" y="416689"/>
                  </a:moveTo>
                  <a:lnTo>
                    <a:pt x="335666" y="416689"/>
                  </a:lnTo>
                  <a:cubicBezTo>
                    <a:pt x="370702" y="486759"/>
                    <a:pt x="360300" y="504240"/>
                    <a:pt x="416689" y="532435"/>
                  </a:cubicBezTo>
                  <a:cubicBezTo>
                    <a:pt x="427602" y="537891"/>
                    <a:pt x="439838" y="540152"/>
                    <a:pt x="451413" y="544010"/>
                  </a:cubicBezTo>
                  <a:cubicBezTo>
                    <a:pt x="474516" y="474697"/>
                    <a:pt x="476041" y="485320"/>
                    <a:pt x="451413" y="370390"/>
                  </a:cubicBezTo>
                  <a:cubicBezTo>
                    <a:pt x="449126" y="359719"/>
                    <a:pt x="437621" y="352856"/>
                    <a:pt x="428263" y="347241"/>
                  </a:cubicBezTo>
                  <a:cubicBezTo>
                    <a:pt x="417801" y="340964"/>
                    <a:pt x="405114" y="339524"/>
                    <a:pt x="393539" y="335666"/>
                  </a:cubicBezTo>
                  <a:cubicBezTo>
                    <a:pt x="378106" y="320233"/>
                    <a:pt x="365400" y="301474"/>
                    <a:pt x="347240" y="289367"/>
                  </a:cubicBezTo>
                  <a:cubicBezTo>
                    <a:pt x="321454" y="272177"/>
                    <a:pt x="308217" y="266632"/>
                    <a:pt x="289367" y="243068"/>
                  </a:cubicBezTo>
                  <a:cubicBezTo>
                    <a:pt x="280677" y="232205"/>
                    <a:pt x="274908" y="219207"/>
                    <a:pt x="266218" y="208344"/>
                  </a:cubicBezTo>
                  <a:cubicBezTo>
                    <a:pt x="241377" y="177293"/>
                    <a:pt x="241765" y="188783"/>
                    <a:pt x="208344" y="162046"/>
                  </a:cubicBezTo>
                  <a:cubicBezTo>
                    <a:pt x="149426" y="114911"/>
                    <a:pt x="232221" y="162408"/>
                    <a:pt x="138896" y="115747"/>
                  </a:cubicBezTo>
                  <a:cubicBezTo>
                    <a:pt x="131180" y="104172"/>
                    <a:pt x="126610" y="89713"/>
                    <a:pt x="115747" y="81023"/>
                  </a:cubicBezTo>
                  <a:cubicBezTo>
                    <a:pt x="106220" y="73401"/>
                    <a:pt x="89650" y="78075"/>
                    <a:pt x="81023" y="69448"/>
                  </a:cubicBezTo>
                  <a:cubicBezTo>
                    <a:pt x="72396" y="60821"/>
                    <a:pt x="78075" y="43351"/>
                    <a:pt x="69448" y="34724"/>
                  </a:cubicBezTo>
                  <a:cubicBezTo>
                    <a:pt x="60821" y="26097"/>
                    <a:pt x="45637" y="28605"/>
                    <a:pt x="34724" y="23149"/>
                  </a:cubicBezTo>
                  <a:cubicBezTo>
                    <a:pt x="22282" y="16928"/>
                    <a:pt x="11575" y="7716"/>
                    <a:pt x="0" y="0"/>
                  </a:cubicBezTo>
                  <a:cubicBezTo>
                    <a:pt x="3858" y="30866"/>
                    <a:pt x="2637" y="62803"/>
                    <a:pt x="11575" y="92597"/>
                  </a:cubicBezTo>
                  <a:cubicBezTo>
                    <a:pt x="14711" y="103050"/>
                    <a:pt x="29109" y="106389"/>
                    <a:pt x="34724" y="115747"/>
                  </a:cubicBezTo>
                  <a:cubicBezTo>
                    <a:pt x="45991" y="134525"/>
                    <a:pt x="50301" y="179102"/>
                    <a:pt x="57873" y="196770"/>
                  </a:cubicBezTo>
                  <a:cubicBezTo>
                    <a:pt x="63353" y="209556"/>
                    <a:pt x="73306" y="219919"/>
                    <a:pt x="81023" y="231494"/>
                  </a:cubicBezTo>
                  <a:cubicBezTo>
                    <a:pt x="87330" y="250416"/>
                    <a:pt x="96850" y="289132"/>
                    <a:pt x="115747" y="300942"/>
                  </a:cubicBezTo>
                  <a:cubicBezTo>
                    <a:pt x="136440" y="313875"/>
                    <a:pt x="162046" y="316375"/>
                    <a:pt x="185195" y="324091"/>
                  </a:cubicBezTo>
                  <a:cubicBezTo>
                    <a:pt x="272470" y="353183"/>
                    <a:pt x="164897" y="313942"/>
                    <a:pt x="254643" y="358815"/>
                  </a:cubicBezTo>
                  <a:cubicBezTo>
                    <a:pt x="265556" y="364271"/>
                    <a:pt x="278454" y="364934"/>
                    <a:pt x="289367" y="370390"/>
                  </a:cubicBezTo>
                  <a:cubicBezTo>
                    <a:pt x="301809" y="376611"/>
                    <a:pt x="313228" y="384849"/>
                    <a:pt x="324091" y="393539"/>
                  </a:cubicBezTo>
                  <a:cubicBezTo>
                    <a:pt x="356438" y="419417"/>
                    <a:pt x="333737" y="412831"/>
                    <a:pt x="335666" y="416689"/>
                  </a:cubicBezTo>
                  <a:close/>
                </a:path>
              </a:pathLst>
            </a:custGeom>
            <a:solidFill>
              <a:srgbClr val="ECD846"/>
            </a:solidFill>
            <a:ln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7" name="Group 74"/>
          <p:cNvGrpSpPr/>
          <p:nvPr/>
        </p:nvGrpSpPr>
        <p:grpSpPr>
          <a:xfrm>
            <a:off x="323528" y="2204863"/>
            <a:ext cx="304572" cy="648072"/>
            <a:chOff x="3622876" y="1044283"/>
            <a:chExt cx="1960756" cy="3563452"/>
          </a:xfrm>
        </p:grpSpPr>
        <p:grpSp>
          <p:nvGrpSpPr>
            <p:cNvPr id="98" name="Group 1280"/>
            <p:cNvGrpSpPr>
              <a:grpSpLocks/>
            </p:cNvGrpSpPr>
            <p:nvPr/>
          </p:nvGrpSpPr>
          <p:grpSpPr bwMode="auto">
            <a:xfrm rot="18992529" flipH="1" flipV="1">
              <a:off x="4245701" y="1044283"/>
              <a:ext cx="1337931" cy="3563452"/>
              <a:chOff x="2440" y="885"/>
              <a:chExt cx="758" cy="2167"/>
            </a:xfrm>
          </p:grpSpPr>
          <p:grpSp>
            <p:nvGrpSpPr>
              <p:cNvPr id="100" name="Group 1281"/>
              <p:cNvGrpSpPr>
                <a:grpSpLocks/>
              </p:cNvGrpSpPr>
              <p:nvPr/>
            </p:nvGrpSpPr>
            <p:grpSpPr bwMode="auto">
              <a:xfrm>
                <a:off x="2440" y="885"/>
                <a:ext cx="758" cy="2167"/>
                <a:chOff x="2431" y="885"/>
                <a:chExt cx="758" cy="2167"/>
              </a:xfrm>
            </p:grpSpPr>
            <p:sp>
              <p:nvSpPr>
                <p:cNvPr id="102" name="Freeform 1282"/>
                <p:cNvSpPr>
                  <a:spLocks/>
                </p:cNvSpPr>
                <p:nvPr/>
              </p:nvSpPr>
              <p:spPr bwMode="auto">
                <a:xfrm>
                  <a:off x="2709" y="1037"/>
                  <a:ext cx="480" cy="1028"/>
                </a:xfrm>
                <a:custGeom>
                  <a:avLst/>
                  <a:gdLst>
                    <a:gd name="T0" fmla="*/ 471 w 480"/>
                    <a:gd name="T1" fmla="*/ 1017 h 1028"/>
                    <a:gd name="T2" fmla="*/ 468 w 480"/>
                    <a:gd name="T3" fmla="*/ 993 h 1028"/>
                    <a:gd name="T4" fmla="*/ 474 w 480"/>
                    <a:gd name="T5" fmla="*/ 957 h 1028"/>
                    <a:gd name="T6" fmla="*/ 468 w 480"/>
                    <a:gd name="T7" fmla="*/ 882 h 1028"/>
                    <a:gd name="T8" fmla="*/ 477 w 480"/>
                    <a:gd name="T9" fmla="*/ 816 h 1028"/>
                    <a:gd name="T10" fmla="*/ 474 w 480"/>
                    <a:gd name="T11" fmla="*/ 807 h 1028"/>
                    <a:gd name="T12" fmla="*/ 459 w 480"/>
                    <a:gd name="T13" fmla="*/ 750 h 1028"/>
                    <a:gd name="T14" fmla="*/ 459 w 480"/>
                    <a:gd name="T15" fmla="*/ 705 h 1028"/>
                    <a:gd name="T16" fmla="*/ 450 w 480"/>
                    <a:gd name="T17" fmla="*/ 708 h 1028"/>
                    <a:gd name="T18" fmla="*/ 456 w 480"/>
                    <a:gd name="T19" fmla="*/ 699 h 1028"/>
                    <a:gd name="T20" fmla="*/ 450 w 480"/>
                    <a:gd name="T21" fmla="*/ 669 h 1028"/>
                    <a:gd name="T22" fmla="*/ 444 w 480"/>
                    <a:gd name="T23" fmla="*/ 591 h 1028"/>
                    <a:gd name="T24" fmla="*/ 429 w 480"/>
                    <a:gd name="T25" fmla="*/ 510 h 1028"/>
                    <a:gd name="T26" fmla="*/ 432 w 480"/>
                    <a:gd name="T27" fmla="*/ 480 h 1028"/>
                    <a:gd name="T28" fmla="*/ 423 w 480"/>
                    <a:gd name="T29" fmla="*/ 483 h 1028"/>
                    <a:gd name="T30" fmla="*/ 408 w 480"/>
                    <a:gd name="T31" fmla="*/ 438 h 1028"/>
                    <a:gd name="T32" fmla="*/ 384 w 480"/>
                    <a:gd name="T33" fmla="*/ 408 h 1028"/>
                    <a:gd name="T34" fmla="*/ 372 w 480"/>
                    <a:gd name="T35" fmla="*/ 336 h 1028"/>
                    <a:gd name="T36" fmla="*/ 351 w 480"/>
                    <a:gd name="T37" fmla="*/ 330 h 1028"/>
                    <a:gd name="T38" fmla="*/ 345 w 480"/>
                    <a:gd name="T39" fmla="*/ 294 h 1028"/>
                    <a:gd name="T40" fmla="*/ 312 w 480"/>
                    <a:gd name="T41" fmla="*/ 222 h 1028"/>
                    <a:gd name="T42" fmla="*/ 306 w 480"/>
                    <a:gd name="T43" fmla="*/ 174 h 1028"/>
                    <a:gd name="T44" fmla="*/ 297 w 480"/>
                    <a:gd name="T45" fmla="*/ 177 h 1028"/>
                    <a:gd name="T46" fmla="*/ 291 w 480"/>
                    <a:gd name="T47" fmla="*/ 186 h 1028"/>
                    <a:gd name="T48" fmla="*/ 279 w 480"/>
                    <a:gd name="T49" fmla="*/ 156 h 1028"/>
                    <a:gd name="T50" fmla="*/ 246 w 480"/>
                    <a:gd name="T51" fmla="*/ 147 h 1028"/>
                    <a:gd name="T52" fmla="*/ 225 w 480"/>
                    <a:gd name="T53" fmla="*/ 132 h 1028"/>
                    <a:gd name="T54" fmla="*/ 201 w 480"/>
                    <a:gd name="T55" fmla="*/ 105 h 1028"/>
                    <a:gd name="T56" fmla="*/ 159 w 480"/>
                    <a:gd name="T57" fmla="*/ 96 h 1028"/>
                    <a:gd name="T58" fmla="*/ 102 w 480"/>
                    <a:gd name="T59" fmla="*/ 63 h 1028"/>
                    <a:gd name="T60" fmla="*/ 78 w 480"/>
                    <a:gd name="T61" fmla="*/ 33 h 1028"/>
                    <a:gd name="T62" fmla="*/ 51 w 480"/>
                    <a:gd name="T63" fmla="*/ 12 h 1028"/>
                    <a:gd name="T64" fmla="*/ 33 w 480"/>
                    <a:gd name="T65" fmla="*/ 0 h 1028"/>
                    <a:gd name="T66" fmla="*/ 21 w 480"/>
                    <a:gd name="T67" fmla="*/ 48 h 1028"/>
                    <a:gd name="T68" fmla="*/ 48 w 480"/>
                    <a:gd name="T69" fmla="*/ 132 h 1028"/>
                    <a:gd name="T70" fmla="*/ 117 w 480"/>
                    <a:gd name="T71" fmla="*/ 108 h 1028"/>
                    <a:gd name="T72" fmla="*/ 126 w 480"/>
                    <a:gd name="T73" fmla="*/ 120 h 102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80"/>
                    <a:gd name="T112" fmla="*/ 0 h 1028"/>
                    <a:gd name="T113" fmla="*/ 480 w 480"/>
                    <a:gd name="T114" fmla="*/ 1028 h 102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80" h="1028">
                      <a:moveTo>
                        <a:pt x="471" y="1017"/>
                      </a:moveTo>
                      <a:cubicBezTo>
                        <a:pt x="480" y="983"/>
                        <a:pt x="471" y="1028"/>
                        <a:pt x="468" y="993"/>
                      </a:cubicBezTo>
                      <a:cubicBezTo>
                        <a:pt x="467" y="982"/>
                        <a:pt x="471" y="968"/>
                        <a:pt x="474" y="957"/>
                      </a:cubicBezTo>
                      <a:cubicBezTo>
                        <a:pt x="470" y="931"/>
                        <a:pt x="476" y="907"/>
                        <a:pt x="468" y="882"/>
                      </a:cubicBezTo>
                      <a:cubicBezTo>
                        <a:pt x="470" y="860"/>
                        <a:pt x="474" y="838"/>
                        <a:pt x="477" y="816"/>
                      </a:cubicBezTo>
                      <a:cubicBezTo>
                        <a:pt x="476" y="813"/>
                        <a:pt x="474" y="810"/>
                        <a:pt x="474" y="807"/>
                      </a:cubicBezTo>
                      <a:cubicBezTo>
                        <a:pt x="474" y="782"/>
                        <a:pt x="461" y="775"/>
                        <a:pt x="459" y="750"/>
                      </a:cubicBezTo>
                      <a:cubicBezTo>
                        <a:pt x="458" y="739"/>
                        <a:pt x="459" y="705"/>
                        <a:pt x="459" y="705"/>
                      </a:cubicBezTo>
                      <a:cubicBezTo>
                        <a:pt x="456" y="706"/>
                        <a:pt x="451" y="711"/>
                        <a:pt x="450" y="708"/>
                      </a:cubicBezTo>
                      <a:cubicBezTo>
                        <a:pt x="448" y="705"/>
                        <a:pt x="456" y="703"/>
                        <a:pt x="456" y="699"/>
                      </a:cubicBezTo>
                      <a:cubicBezTo>
                        <a:pt x="457" y="688"/>
                        <a:pt x="453" y="679"/>
                        <a:pt x="450" y="669"/>
                      </a:cubicBezTo>
                      <a:cubicBezTo>
                        <a:pt x="453" y="642"/>
                        <a:pt x="453" y="617"/>
                        <a:pt x="444" y="591"/>
                      </a:cubicBezTo>
                      <a:cubicBezTo>
                        <a:pt x="459" y="547"/>
                        <a:pt x="462" y="546"/>
                        <a:pt x="429" y="510"/>
                      </a:cubicBezTo>
                      <a:cubicBezTo>
                        <a:pt x="428" y="519"/>
                        <a:pt x="435" y="472"/>
                        <a:pt x="432" y="480"/>
                      </a:cubicBezTo>
                      <a:cubicBezTo>
                        <a:pt x="431" y="483"/>
                        <a:pt x="424" y="486"/>
                        <a:pt x="423" y="483"/>
                      </a:cubicBezTo>
                      <a:cubicBezTo>
                        <a:pt x="408" y="434"/>
                        <a:pt x="437" y="445"/>
                        <a:pt x="408" y="438"/>
                      </a:cubicBezTo>
                      <a:cubicBezTo>
                        <a:pt x="400" y="428"/>
                        <a:pt x="391" y="419"/>
                        <a:pt x="384" y="408"/>
                      </a:cubicBezTo>
                      <a:cubicBezTo>
                        <a:pt x="382" y="394"/>
                        <a:pt x="382" y="346"/>
                        <a:pt x="372" y="336"/>
                      </a:cubicBezTo>
                      <a:cubicBezTo>
                        <a:pt x="367" y="331"/>
                        <a:pt x="358" y="332"/>
                        <a:pt x="351" y="330"/>
                      </a:cubicBezTo>
                      <a:cubicBezTo>
                        <a:pt x="347" y="315"/>
                        <a:pt x="353" y="307"/>
                        <a:pt x="345" y="294"/>
                      </a:cubicBezTo>
                      <a:cubicBezTo>
                        <a:pt x="345" y="291"/>
                        <a:pt x="341" y="212"/>
                        <a:pt x="312" y="222"/>
                      </a:cubicBezTo>
                      <a:cubicBezTo>
                        <a:pt x="305" y="202"/>
                        <a:pt x="312" y="168"/>
                        <a:pt x="306" y="174"/>
                      </a:cubicBezTo>
                      <a:cubicBezTo>
                        <a:pt x="304" y="176"/>
                        <a:pt x="299" y="175"/>
                        <a:pt x="297" y="177"/>
                      </a:cubicBezTo>
                      <a:cubicBezTo>
                        <a:pt x="295" y="179"/>
                        <a:pt x="283" y="211"/>
                        <a:pt x="291" y="186"/>
                      </a:cubicBezTo>
                      <a:cubicBezTo>
                        <a:pt x="289" y="177"/>
                        <a:pt x="287" y="162"/>
                        <a:pt x="279" y="156"/>
                      </a:cubicBezTo>
                      <a:cubicBezTo>
                        <a:pt x="270" y="149"/>
                        <a:pt x="246" y="147"/>
                        <a:pt x="246" y="147"/>
                      </a:cubicBezTo>
                      <a:cubicBezTo>
                        <a:pt x="240" y="141"/>
                        <a:pt x="231" y="138"/>
                        <a:pt x="225" y="132"/>
                      </a:cubicBezTo>
                      <a:cubicBezTo>
                        <a:pt x="213" y="120"/>
                        <a:pt x="218" y="114"/>
                        <a:pt x="201" y="105"/>
                      </a:cubicBezTo>
                      <a:cubicBezTo>
                        <a:pt x="182" y="110"/>
                        <a:pt x="176" y="102"/>
                        <a:pt x="159" y="96"/>
                      </a:cubicBezTo>
                      <a:cubicBezTo>
                        <a:pt x="143" y="80"/>
                        <a:pt x="119" y="78"/>
                        <a:pt x="102" y="63"/>
                      </a:cubicBezTo>
                      <a:cubicBezTo>
                        <a:pt x="64" y="29"/>
                        <a:pt x="97" y="59"/>
                        <a:pt x="78" y="33"/>
                      </a:cubicBezTo>
                      <a:cubicBezTo>
                        <a:pt x="72" y="24"/>
                        <a:pt x="59" y="18"/>
                        <a:pt x="51" y="12"/>
                      </a:cubicBezTo>
                      <a:cubicBezTo>
                        <a:pt x="45" y="8"/>
                        <a:pt x="33" y="0"/>
                        <a:pt x="33" y="0"/>
                      </a:cubicBezTo>
                      <a:cubicBezTo>
                        <a:pt x="0" y="11"/>
                        <a:pt x="11" y="11"/>
                        <a:pt x="21" y="48"/>
                      </a:cubicBezTo>
                      <a:cubicBezTo>
                        <a:pt x="23" y="55"/>
                        <a:pt x="41" y="129"/>
                        <a:pt x="48" y="132"/>
                      </a:cubicBezTo>
                      <a:cubicBezTo>
                        <a:pt x="78" y="126"/>
                        <a:pt x="90" y="103"/>
                        <a:pt x="117" y="108"/>
                      </a:cubicBezTo>
                      <a:cubicBezTo>
                        <a:pt x="124" y="118"/>
                        <a:pt x="120" y="114"/>
                        <a:pt x="126" y="120"/>
                      </a:cubicBezTo>
                    </a:path>
                  </a:pathLst>
                </a:custGeom>
                <a:solidFill>
                  <a:srgbClr val="ECD846"/>
                </a:solidFill>
                <a:ln w="25400">
                  <a:solidFill>
                    <a:srgbClr val="CC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103" name="Group 1283"/>
                <p:cNvGrpSpPr>
                  <a:grpSpLocks/>
                </p:cNvGrpSpPr>
                <p:nvPr/>
              </p:nvGrpSpPr>
              <p:grpSpPr bwMode="auto">
                <a:xfrm>
                  <a:off x="2431" y="885"/>
                  <a:ext cx="758" cy="2167"/>
                  <a:chOff x="2431" y="885"/>
                  <a:chExt cx="758" cy="2167"/>
                </a:xfrm>
              </p:grpSpPr>
              <p:sp>
                <p:nvSpPr>
                  <p:cNvPr id="104" name="Oval 1284"/>
                  <p:cNvSpPr>
                    <a:spLocks noChangeArrowheads="1"/>
                  </p:cNvSpPr>
                  <p:nvPr/>
                </p:nvSpPr>
                <p:spPr bwMode="auto">
                  <a:xfrm>
                    <a:off x="2476" y="1157"/>
                    <a:ext cx="681" cy="1542"/>
                  </a:xfrm>
                  <a:prstGeom prst="ellipse">
                    <a:avLst/>
                  </a:pr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05" name="Freeform 1285"/>
                  <p:cNvSpPr>
                    <a:spLocks/>
                  </p:cNvSpPr>
                  <p:nvPr/>
                </p:nvSpPr>
                <p:spPr bwMode="auto">
                  <a:xfrm>
                    <a:off x="2895" y="2048"/>
                    <a:ext cx="294" cy="993"/>
                  </a:xfrm>
                  <a:custGeom>
                    <a:avLst/>
                    <a:gdLst>
                      <a:gd name="T0" fmla="*/ 0 w 294"/>
                      <a:gd name="T1" fmla="*/ 993 h 993"/>
                      <a:gd name="T2" fmla="*/ 15 w 294"/>
                      <a:gd name="T3" fmla="*/ 942 h 993"/>
                      <a:gd name="T4" fmla="*/ 30 w 294"/>
                      <a:gd name="T5" fmla="*/ 921 h 993"/>
                      <a:gd name="T6" fmla="*/ 51 w 294"/>
                      <a:gd name="T7" fmla="*/ 897 h 993"/>
                      <a:gd name="T8" fmla="*/ 66 w 294"/>
                      <a:gd name="T9" fmla="*/ 855 h 993"/>
                      <a:gd name="T10" fmla="*/ 78 w 294"/>
                      <a:gd name="T11" fmla="*/ 837 h 993"/>
                      <a:gd name="T12" fmla="*/ 84 w 294"/>
                      <a:gd name="T13" fmla="*/ 828 h 993"/>
                      <a:gd name="T14" fmla="*/ 108 w 294"/>
                      <a:gd name="T15" fmla="*/ 795 h 993"/>
                      <a:gd name="T16" fmla="*/ 129 w 294"/>
                      <a:gd name="T17" fmla="*/ 714 h 993"/>
                      <a:gd name="T18" fmla="*/ 147 w 294"/>
                      <a:gd name="T19" fmla="*/ 675 h 993"/>
                      <a:gd name="T20" fmla="*/ 162 w 294"/>
                      <a:gd name="T21" fmla="*/ 627 h 993"/>
                      <a:gd name="T22" fmla="*/ 204 w 294"/>
                      <a:gd name="T23" fmla="*/ 519 h 993"/>
                      <a:gd name="T24" fmla="*/ 141 w 294"/>
                      <a:gd name="T25" fmla="*/ 543 h 993"/>
                      <a:gd name="T26" fmla="*/ 99 w 294"/>
                      <a:gd name="T27" fmla="*/ 597 h 993"/>
                      <a:gd name="T28" fmla="*/ 81 w 294"/>
                      <a:gd name="T29" fmla="*/ 672 h 993"/>
                      <a:gd name="T30" fmla="*/ 69 w 294"/>
                      <a:gd name="T31" fmla="*/ 690 h 993"/>
                      <a:gd name="T32" fmla="*/ 78 w 294"/>
                      <a:gd name="T33" fmla="*/ 708 h 993"/>
                      <a:gd name="T34" fmla="*/ 45 w 294"/>
                      <a:gd name="T35" fmla="*/ 765 h 993"/>
                      <a:gd name="T36" fmla="*/ 42 w 294"/>
                      <a:gd name="T37" fmla="*/ 789 h 993"/>
                      <a:gd name="T38" fmla="*/ 39 w 294"/>
                      <a:gd name="T39" fmla="*/ 801 h 993"/>
                      <a:gd name="T40" fmla="*/ 15 w 294"/>
                      <a:gd name="T41" fmla="*/ 753 h 993"/>
                      <a:gd name="T42" fmla="*/ 51 w 294"/>
                      <a:gd name="T43" fmla="*/ 696 h 993"/>
                      <a:gd name="T44" fmla="*/ 69 w 294"/>
                      <a:gd name="T45" fmla="*/ 675 h 993"/>
                      <a:gd name="T46" fmla="*/ 114 w 294"/>
                      <a:gd name="T47" fmla="*/ 612 h 993"/>
                      <a:gd name="T48" fmla="*/ 129 w 294"/>
                      <a:gd name="T49" fmla="*/ 597 h 993"/>
                      <a:gd name="T50" fmla="*/ 141 w 294"/>
                      <a:gd name="T51" fmla="*/ 567 h 993"/>
                      <a:gd name="T52" fmla="*/ 153 w 294"/>
                      <a:gd name="T53" fmla="*/ 525 h 993"/>
                      <a:gd name="T54" fmla="*/ 168 w 294"/>
                      <a:gd name="T55" fmla="*/ 507 h 993"/>
                      <a:gd name="T56" fmla="*/ 174 w 294"/>
                      <a:gd name="T57" fmla="*/ 489 h 993"/>
                      <a:gd name="T58" fmla="*/ 180 w 294"/>
                      <a:gd name="T59" fmla="*/ 477 h 993"/>
                      <a:gd name="T60" fmla="*/ 210 w 294"/>
                      <a:gd name="T61" fmla="*/ 417 h 993"/>
                      <a:gd name="T62" fmla="*/ 225 w 294"/>
                      <a:gd name="T63" fmla="*/ 387 h 993"/>
                      <a:gd name="T64" fmla="*/ 231 w 294"/>
                      <a:gd name="T65" fmla="*/ 369 h 993"/>
                      <a:gd name="T66" fmla="*/ 234 w 294"/>
                      <a:gd name="T67" fmla="*/ 324 h 993"/>
                      <a:gd name="T68" fmla="*/ 246 w 294"/>
                      <a:gd name="T69" fmla="*/ 306 h 993"/>
                      <a:gd name="T70" fmla="*/ 252 w 294"/>
                      <a:gd name="T71" fmla="*/ 288 h 993"/>
                      <a:gd name="T72" fmla="*/ 261 w 294"/>
                      <a:gd name="T73" fmla="*/ 216 h 993"/>
                      <a:gd name="T74" fmla="*/ 279 w 294"/>
                      <a:gd name="T75" fmla="*/ 189 h 993"/>
                      <a:gd name="T76" fmla="*/ 261 w 294"/>
                      <a:gd name="T77" fmla="*/ 168 h 993"/>
                      <a:gd name="T78" fmla="*/ 282 w 294"/>
                      <a:gd name="T79" fmla="*/ 132 h 993"/>
                      <a:gd name="T80" fmla="*/ 294 w 294"/>
                      <a:gd name="T81" fmla="*/ 105 h 993"/>
                      <a:gd name="T82" fmla="*/ 279 w 294"/>
                      <a:gd name="T83" fmla="*/ 75 h 993"/>
                      <a:gd name="T84" fmla="*/ 288 w 294"/>
                      <a:gd name="T85" fmla="*/ 0 h 99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294"/>
                      <a:gd name="T130" fmla="*/ 0 h 993"/>
                      <a:gd name="T131" fmla="*/ 294 w 294"/>
                      <a:gd name="T132" fmla="*/ 993 h 993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294" h="993">
                        <a:moveTo>
                          <a:pt x="0" y="993"/>
                        </a:moveTo>
                        <a:cubicBezTo>
                          <a:pt x="5" y="973"/>
                          <a:pt x="0" y="957"/>
                          <a:pt x="15" y="942"/>
                        </a:cubicBezTo>
                        <a:cubicBezTo>
                          <a:pt x="22" y="921"/>
                          <a:pt x="15" y="926"/>
                          <a:pt x="30" y="921"/>
                        </a:cubicBezTo>
                        <a:cubicBezTo>
                          <a:pt x="34" y="908"/>
                          <a:pt x="43" y="907"/>
                          <a:pt x="51" y="897"/>
                        </a:cubicBezTo>
                        <a:cubicBezTo>
                          <a:pt x="61" y="885"/>
                          <a:pt x="62" y="869"/>
                          <a:pt x="66" y="855"/>
                        </a:cubicBezTo>
                        <a:cubicBezTo>
                          <a:pt x="68" y="848"/>
                          <a:pt x="74" y="843"/>
                          <a:pt x="78" y="837"/>
                        </a:cubicBezTo>
                        <a:cubicBezTo>
                          <a:pt x="80" y="834"/>
                          <a:pt x="84" y="828"/>
                          <a:pt x="84" y="828"/>
                        </a:cubicBezTo>
                        <a:cubicBezTo>
                          <a:pt x="88" y="811"/>
                          <a:pt x="90" y="801"/>
                          <a:pt x="108" y="795"/>
                        </a:cubicBezTo>
                        <a:cubicBezTo>
                          <a:pt x="117" y="769"/>
                          <a:pt x="122" y="741"/>
                          <a:pt x="129" y="714"/>
                        </a:cubicBezTo>
                        <a:cubicBezTo>
                          <a:pt x="134" y="696"/>
                          <a:pt x="132" y="685"/>
                          <a:pt x="147" y="675"/>
                        </a:cubicBezTo>
                        <a:cubicBezTo>
                          <a:pt x="152" y="659"/>
                          <a:pt x="158" y="643"/>
                          <a:pt x="162" y="627"/>
                        </a:cubicBezTo>
                        <a:cubicBezTo>
                          <a:pt x="164" y="594"/>
                          <a:pt x="162" y="526"/>
                          <a:pt x="204" y="519"/>
                        </a:cubicBezTo>
                        <a:cubicBezTo>
                          <a:pt x="176" y="513"/>
                          <a:pt x="163" y="528"/>
                          <a:pt x="141" y="543"/>
                        </a:cubicBezTo>
                        <a:cubicBezTo>
                          <a:pt x="128" y="562"/>
                          <a:pt x="112" y="578"/>
                          <a:pt x="99" y="597"/>
                        </a:cubicBezTo>
                        <a:cubicBezTo>
                          <a:pt x="97" y="634"/>
                          <a:pt x="96" y="645"/>
                          <a:pt x="81" y="672"/>
                        </a:cubicBezTo>
                        <a:cubicBezTo>
                          <a:pt x="77" y="678"/>
                          <a:pt x="71" y="683"/>
                          <a:pt x="69" y="690"/>
                        </a:cubicBezTo>
                        <a:cubicBezTo>
                          <a:pt x="67" y="696"/>
                          <a:pt x="78" y="708"/>
                          <a:pt x="78" y="708"/>
                        </a:cubicBezTo>
                        <a:cubicBezTo>
                          <a:pt x="75" y="732"/>
                          <a:pt x="58" y="745"/>
                          <a:pt x="45" y="765"/>
                        </a:cubicBezTo>
                        <a:cubicBezTo>
                          <a:pt x="44" y="773"/>
                          <a:pt x="43" y="781"/>
                          <a:pt x="42" y="789"/>
                        </a:cubicBezTo>
                        <a:cubicBezTo>
                          <a:pt x="41" y="793"/>
                          <a:pt x="41" y="805"/>
                          <a:pt x="39" y="801"/>
                        </a:cubicBezTo>
                        <a:cubicBezTo>
                          <a:pt x="34" y="789"/>
                          <a:pt x="18" y="766"/>
                          <a:pt x="15" y="753"/>
                        </a:cubicBezTo>
                        <a:cubicBezTo>
                          <a:pt x="17" y="731"/>
                          <a:pt x="36" y="713"/>
                          <a:pt x="51" y="696"/>
                        </a:cubicBezTo>
                        <a:cubicBezTo>
                          <a:pt x="60" y="686"/>
                          <a:pt x="63" y="687"/>
                          <a:pt x="69" y="675"/>
                        </a:cubicBezTo>
                        <a:cubicBezTo>
                          <a:pt x="80" y="653"/>
                          <a:pt x="93" y="626"/>
                          <a:pt x="114" y="612"/>
                        </a:cubicBezTo>
                        <a:cubicBezTo>
                          <a:pt x="118" y="606"/>
                          <a:pt x="125" y="603"/>
                          <a:pt x="129" y="597"/>
                        </a:cubicBezTo>
                        <a:cubicBezTo>
                          <a:pt x="135" y="589"/>
                          <a:pt x="135" y="576"/>
                          <a:pt x="141" y="567"/>
                        </a:cubicBezTo>
                        <a:cubicBezTo>
                          <a:pt x="143" y="556"/>
                          <a:pt x="145" y="533"/>
                          <a:pt x="153" y="525"/>
                        </a:cubicBezTo>
                        <a:cubicBezTo>
                          <a:pt x="159" y="519"/>
                          <a:pt x="165" y="515"/>
                          <a:pt x="168" y="507"/>
                        </a:cubicBezTo>
                        <a:cubicBezTo>
                          <a:pt x="171" y="501"/>
                          <a:pt x="171" y="495"/>
                          <a:pt x="174" y="489"/>
                        </a:cubicBezTo>
                        <a:cubicBezTo>
                          <a:pt x="176" y="485"/>
                          <a:pt x="178" y="481"/>
                          <a:pt x="180" y="477"/>
                        </a:cubicBezTo>
                        <a:cubicBezTo>
                          <a:pt x="183" y="444"/>
                          <a:pt x="199" y="449"/>
                          <a:pt x="210" y="417"/>
                        </a:cubicBezTo>
                        <a:cubicBezTo>
                          <a:pt x="216" y="419"/>
                          <a:pt x="221" y="389"/>
                          <a:pt x="225" y="387"/>
                        </a:cubicBezTo>
                        <a:cubicBezTo>
                          <a:pt x="230" y="384"/>
                          <a:pt x="231" y="369"/>
                          <a:pt x="231" y="369"/>
                        </a:cubicBezTo>
                        <a:cubicBezTo>
                          <a:pt x="232" y="354"/>
                          <a:pt x="231" y="339"/>
                          <a:pt x="234" y="324"/>
                        </a:cubicBezTo>
                        <a:cubicBezTo>
                          <a:pt x="236" y="317"/>
                          <a:pt x="244" y="313"/>
                          <a:pt x="246" y="306"/>
                        </a:cubicBezTo>
                        <a:cubicBezTo>
                          <a:pt x="248" y="300"/>
                          <a:pt x="252" y="288"/>
                          <a:pt x="252" y="288"/>
                        </a:cubicBezTo>
                        <a:cubicBezTo>
                          <a:pt x="245" y="268"/>
                          <a:pt x="250" y="235"/>
                          <a:pt x="261" y="216"/>
                        </a:cubicBezTo>
                        <a:cubicBezTo>
                          <a:pt x="266" y="207"/>
                          <a:pt x="279" y="189"/>
                          <a:pt x="279" y="189"/>
                        </a:cubicBezTo>
                        <a:cubicBezTo>
                          <a:pt x="274" y="174"/>
                          <a:pt x="266" y="183"/>
                          <a:pt x="261" y="168"/>
                        </a:cubicBezTo>
                        <a:cubicBezTo>
                          <a:pt x="265" y="152"/>
                          <a:pt x="268" y="142"/>
                          <a:pt x="282" y="132"/>
                        </a:cubicBezTo>
                        <a:cubicBezTo>
                          <a:pt x="289" y="111"/>
                          <a:pt x="284" y="119"/>
                          <a:pt x="294" y="105"/>
                        </a:cubicBezTo>
                        <a:cubicBezTo>
                          <a:pt x="282" y="97"/>
                          <a:pt x="283" y="88"/>
                          <a:pt x="279" y="75"/>
                        </a:cubicBezTo>
                        <a:cubicBezTo>
                          <a:pt x="285" y="6"/>
                          <a:pt x="278" y="30"/>
                          <a:pt x="288" y="0"/>
                        </a:cubicBezTo>
                      </a:path>
                    </a:pathLst>
                  </a:custGeom>
                  <a:solidFill>
                    <a:srgbClr val="ECD846"/>
                  </a:solidFill>
                  <a:ln w="1905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06" name="Freeform 1286"/>
                  <p:cNvSpPr>
                    <a:spLocks/>
                  </p:cNvSpPr>
                  <p:nvPr/>
                </p:nvSpPr>
                <p:spPr bwMode="auto">
                  <a:xfrm>
                    <a:off x="2431" y="1066"/>
                    <a:ext cx="432" cy="1986"/>
                  </a:xfrm>
                  <a:custGeom>
                    <a:avLst/>
                    <a:gdLst>
                      <a:gd name="T0" fmla="*/ 427 w 432"/>
                      <a:gd name="T1" fmla="*/ 1986 h 1986"/>
                      <a:gd name="T2" fmla="*/ 412 w 432"/>
                      <a:gd name="T3" fmla="*/ 1950 h 1986"/>
                      <a:gd name="T4" fmla="*/ 325 w 432"/>
                      <a:gd name="T5" fmla="*/ 1866 h 1986"/>
                      <a:gd name="T6" fmla="*/ 343 w 432"/>
                      <a:gd name="T7" fmla="*/ 1863 h 1986"/>
                      <a:gd name="T8" fmla="*/ 325 w 432"/>
                      <a:gd name="T9" fmla="*/ 1836 h 1986"/>
                      <a:gd name="T10" fmla="*/ 307 w 432"/>
                      <a:gd name="T11" fmla="*/ 1809 h 1986"/>
                      <a:gd name="T12" fmla="*/ 262 w 432"/>
                      <a:gd name="T13" fmla="*/ 1761 h 1986"/>
                      <a:gd name="T14" fmla="*/ 193 w 432"/>
                      <a:gd name="T15" fmla="*/ 1710 h 1986"/>
                      <a:gd name="T16" fmla="*/ 163 w 432"/>
                      <a:gd name="T17" fmla="*/ 1647 h 1986"/>
                      <a:gd name="T18" fmla="*/ 151 w 432"/>
                      <a:gd name="T19" fmla="*/ 1608 h 1986"/>
                      <a:gd name="T20" fmla="*/ 133 w 432"/>
                      <a:gd name="T21" fmla="*/ 1590 h 1986"/>
                      <a:gd name="T22" fmla="*/ 112 w 432"/>
                      <a:gd name="T23" fmla="*/ 1524 h 1986"/>
                      <a:gd name="T24" fmla="*/ 142 w 432"/>
                      <a:gd name="T25" fmla="*/ 1530 h 1986"/>
                      <a:gd name="T26" fmla="*/ 163 w 432"/>
                      <a:gd name="T27" fmla="*/ 1575 h 1986"/>
                      <a:gd name="T28" fmla="*/ 190 w 432"/>
                      <a:gd name="T29" fmla="*/ 1593 h 1986"/>
                      <a:gd name="T30" fmla="*/ 199 w 432"/>
                      <a:gd name="T31" fmla="*/ 1599 h 1986"/>
                      <a:gd name="T32" fmla="*/ 217 w 432"/>
                      <a:gd name="T33" fmla="*/ 1623 h 1986"/>
                      <a:gd name="T34" fmla="*/ 247 w 432"/>
                      <a:gd name="T35" fmla="*/ 1671 h 1986"/>
                      <a:gd name="T36" fmla="*/ 274 w 432"/>
                      <a:gd name="T37" fmla="*/ 1719 h 1986"/>
                      <a:gd name="T38" fmla="*/ 304 w 432"/>
                      <a:gd name="T39" fmla="*/ 1755 h 1986"/>
                      <a:gd name="T40" fmla="*/ 316 w 432"/>
                      <a:gd name="T41" fmla="*/ 1734 h 1986"/>
                      <a:gd name="T42" fmla="*/ 286 w 432"/>
                      <a:gd name="T43" fmla="*/ 1704 h 1986"/>
                      <a:gd name="T44" fmla="*/ 253 w 432"/>
                      <a:gd name="T45" fmla="*/ 1659 h 1986"/>
                      <a:gd name="T46" fmla="*/ 223 w 432"/>
                      <a:gd name="T47" fmla="*/ 1620 h 1986"/>
                      <a:gd name="T48" fmla="*/ 193 w 432"/>
                      <a:gd name="T49" fmla="*/ 1581 h 1986"/>
                      <a:gd name="T50" fmla="*/ 145 w 432"/>
                      <a:gd name="T51" fmla="*/ 1530 h 1986"/>
                      <a:gd name="T52" fmla="*/ 130 w 432"/>
                      <a:gd name="T53" fmla="*/ 1500 h 1986"/>
                      <a:gd name="T54" fmla="*/ 103 w 432"/>
                      <a:gd name="T55" fmla="*/ 1470 h 1986"/>
                      <a:gd name="T56" fmla="*/ 82 w 432"/>
                      <a:gd name="T57" fmla="*/ 1425 h 1986"/>
                      <a:gd name="T58" fmla="*/ 71 w 432"/>
                      <a:gd name="T59" fmla="*/ 1330 h 1986"/>
                      <a:gd name="T60" fmla="*/ 46 w 432"/>
                      <a:gd name="T61" fmla="*/ 1239 h 1986"/>
                      <a:gd name="T62" fmla="*/ 22 w 432"/>
                      <a:gd name="T63" fmla="*/ 1182 h 1986"/>
                      <a:gd name="T64" fmla="*/ 25 w 432"/>
                      <a:gd name="T65" fmla="*/ 1104 h 1986"/>
                      <a:gd name="T66" fmla="*/ 16 w 432"/>
                      <a:gd name="T67" fmla="*/ 1062 h 1986"/>
                      <a:gd name="T68" fmla="*/ 16 w 432"/>
                      <a:gd name="T69" fmla="*/ 1014 h 1986"/>
                      <a:gd name="T70" fmla="*/ 31 w 432"/>
                      <a:gd name="T71" fmla="*/ 951 h 1986"/>
                      <a:gd name="T72" fmla="*/ 1 w 432"/>
                      <a:gd name="T73" fmla="*/ 837 h 1986"/>
                      <a:gd name="T74" fmla="*/ 22 w 432"/>
                      <a:gd name="T75" fmla="*/ 777 h 1986"/>
                      <a:gd name="T76" fmla="*/ 25 w 432"/>
                      <a:gd name="T77" fmla="*/ 723 h 1986"/>
                      <a:gd name="T78" fmla="*/ 22 w 432"/>
                      <a:gd name="T79" fmla="*/ 621 h 1986"/>
                      <a:gd name="T80" fmla="*/ 40 w 432"/>
                      <a:gd name="T81" fmla="*/ 540 h 1986"/>
                      <a:gd name="T82" fmla="*/ 58 w 432"/>
                      <a:gd name="T83" fmla="*/ 447 h 1986"/>
                      <a:gd name="T84" fmla="*/ 82 w 432"/>
                      <a:gd name="T85" fmla="*/ 363 h 1986"/>
                      <a:gd name="T86" fmla="*/ 94 w 432"/>
                      <a:gd name="T87" fmla="*/ 336 h 1986"/>
                      <a:gd name="T88" fmla="*/ 97 w 432"/>
                      <a:gd name="T89" fmla="*/ 327 h 1986"/>
                      <a:gd name="T90" fmla="*/ 100 w 432"/>
                      <a:gd name="T91" fmla="*/ 291 h 1986"/>
                      <a:gd name="T92" fmla="*/ 148 w 432"/>
                      <a:gd name="T93" fmla="*/ 279 h 1986"/>
                      <a:gd name="T94" fmla="*/ 139 w 432"/>
                      <a:gd name="T95" fmla="*/ 222 h 1986"/>
                      <a:gd name="T96" fmla="*/ 136 w 432"/>
                      <a:gd name="T97" fmla="*/ 213 h 1986"/>
                      <a:gd name="T98" fmla="*/ 172 w 432"/>
                      <a:gd name="T99" fmla="*/ 195 h 1986"/>
                      <a:gd name="T100" fmla="*/ 211 w 432"/>
                      <a:gd name="T101" fmla="*/ 120 h 1986"/>
                      <a:gd name="T102" fmla="*/ 229 w 432"/>
                      <a:gd name="T103" fmla="*/ 129 h 1986"/>
                      <a:gd name="T104" fmla="*/ 235 w 432"/>
                      <a:gd name="T105" fmla="*/ 81 h 1986"/>
                      <a:gd name="T106" fmla="*/ 265 w 432"/>
                      <a:gd name="T107" fmla="*/ 0 h 1986"/>
                      <a:gd name="T108" fmla="*/ 280 w 432"/>
                      <a:gd name="T109" fmla="*/ 39 h 1986"/>
                      <a:gd name="T110" fmla="*/ 292 w 432"/>
                      <a:gd name="T111" fmla="*/ 123 h 198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432"/>
                      <a:gd name="T169" fmla="*/ 0 h 1986"/>
                      <a:gd name="T170" fmla="*/ 432 w 432"/>
                      <a:gd name="T171" fmla="*/ 1986 h 198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432" h="1986">
                        <a:moveTo>
                          <a:pt x="427" y="1986"/>
                        </a:moveTo>
                        <a:cubicBezTo>
                          <a:pt x="432" y="1970"/>
                          <a:pt x="423" y="1961"/>
                          <a:pt x="412" y="1950"/>
                        </a:cubicBezTo>
                        <a:cubicBezTo>
                          <a:pt x="405" y="1899"/>
                          <a:pt x="355" y="1896"/>
                          <a:pt x="325" y="1866"/>
                        </a:cubicBezTo>
                        <a:cubicBezTo>
                          <a:pt x="331" y="1865"/>
                          <a:pt x="339" y="1867"/>
                          <a:pt x="343" y="1863"/>
                        </a:cubicBezTo>
                        <a:cubicBezTo>
                          <a:pt x="352" y="1854"/>
                          <a:pt x="328" y="1838"/>
                          <a:pt x="325" y="1836"/>
                        </a:cubicBezTo>
                        <a:cubicBezTo>
                          <a:pt x="319" y="1824"/>
                          <a:pt x="320" y="1813"/>
                          <a:pt x="307" y="1809"/>
                        </a:cubicBezTo>
                        <a:cubicBezTo>
                          <a:pt x="287" y="1789"/>
                          <a:pt x="297" y="1773"/>
                          <a:pt x="262" y="1761"/>
                        </a:cubicBezTo>
                        <a:cubicBezTo>
                          <a:pt x="234" y="1740"/>
                          <a:pt x="229" y="1716"/>
                          <a:pt x="193" y="1710"/>
                        </a:cubicBezTo>
                        <a:cubicBezTo>
                          <a:pt x="188" y="1691"/>
                          <a:pt x="174" y="1663"/>
                          <a:pt x="163" y="1647"/>
                        </a:cubicBezTo>
                        <a:cubicBezTo>
                          <a:pt x="161" y="1635"/>
                          <a:pt x="159" y="1618"/>
                          <a:pt x="151" y="1608"/>
                        </a:cubicBezTo>
                        <a:cubicBezTo>
                          <a:pt x="146" y="1601"/>
                          <a:pt x="133" y="1590"/>
                          <a:pt x="133" y="1590"/>
                        </a:cubicBezTo>
                        <a:cubicBezTo>
                          <a:pt x="138" y="1565"/>
                          <a:pt x="130" y="1542"/>
                          <a:pt x="112" y="1524"/>
                        </a:cubicBezTo>
                        <a:cubicBezTo>
                          <a:pt x="125" y="1520"/>
                          <a:pt x="131" y="1523"/>
                          <a:pt x="142" y="1530"/>
                        </a:cubicBezTo>
                        <a:cubicBezTo>
                          <a:pt x="151" y="1543"/>
                          <a:pt x="151" y="1564"/>
                          <a:pt x="163" y="1575"/>
                        </a:cubicBezTo>
                        <a:cubicBezTo>
                          <a:pt x="171" y="1582"/>
                          <a:pt x="181" y="1587"/>
                          <a:pt x="190" y="1593"/>
                        </a:cubicBezTo>
                        <a:cubicBezTo>
                          <a:pt x="193" y="1595"/>
                          <a:pt x="199" y="1599"/>
                          <a:pt x="199" y="1599"/>
                        </a:cubicBezTo>
                        <a:cubicBezTo>
                          <a:pt x="203" y="1616"/>
                          <a:pt x="209" y="1609"/>
                          <a:pt x="217" y="1623"/>
                        </a:cubicBezTo>
                        <a:cubicBezTo>
                          <a:pt x="228" y="1642"/>
                          <a:pt x="224" y="1663"/>
                          <a:pt x="247" y="1671"/>
                        </a:cubicBezTo>
                        <a:cubicBezTo>
                          <a:pt x="252" y="1687"/>
                          <a:pt x="264" y="1705"/>
                          <a:pt x="274" y="1719"/>
                        </a:cubicBezTo>
                        <a:cubicBezTo>
                          <a:pt x="279" y="1742"/>
                          <a:pt x="286" y="1743"/>
                          <a:pt x="304" y="1755"/>
                        </a:cubicBezTo>
                        <a:cubicBezTo>
                          <a:pt x="339" y="1751"/>
                          <a:pt x="334" y="1752"/>
                          <a:pt x="316" y="1734"/>
                        </a:cubicBezTo>
                        <a:cubicBezTo>
                          <a:pt x="311" y="1718"/>
                          <a:pt x="295" y="1717"/>
                          <a:pt x="286" y="1704"/>
                        </a:cubicBezTo>
                        <a:cubicBezTo>
                          <a:pt x="275" y="1689"/>
                          <a:pt x="266" y="1672"/>
                          <a:pt x="253" y="1659"/>
                        </a:cubicBezTo>
                        <a:cubicBezTo>
                          <a:pt x="250" y="1650"/>
                          <a:pt x="231" y="1625"/>
                          <a:pt x="223" y="1620"/>
                        </a:cubicBezTo>
                        <a:cubicBezTo>
                          <a:pt x="216" y="1609"/>
                          <a:pt x="205" y="1585"/>
                          <a:pt x="193" y="1581"/>
                        </a:cubicBezTo>
                        <a:cubicBezTo>
                          <a:pt x="178" y="1566"/>
                          <a:pt x="163" y="1542"/>
                          <a:pt x="145" y="1530"/>
                        </a:cubicBezTo>
                        <a:cubicBezTo>
                          <a:pt x="137" y="1507"/>
                          <a:pt x="143" y="1517"/>
                          <a:pt x="130" y="1500"/>
                        </a:cubicBezTo>
                        <a:cubicBezTo>
                          <a:pt x="126" y="1488"/>
                          <a:pt x="114" y="1477"/>
                          <a:pt x="103" y="1470"/>
                        </a:cubicBezTo>
                        <a:cubicBezTo>
                          <a:pt x="98" y="1454"/>
                          <a:pt x="87" y="1441"/>
                          <a:pt x="82" y="1425"/>
                        </a:cubicBezTo>
                        <a:cubicBezTo>
                          <a:pt x="92" y="1354"/>
                          <a:pt x="60" y="1401"/>
                          <a:pt x="71" y="1330"/>
                        </a:cubicBezTo>
                        <a:cubicBezTo>
                          <a:pt x="65" y="1299"/>
                          <a:pt x="56" y="1263"/>
                          <a:pt x="46" y="1239"/>
                        </a:cubicBezTo>
                        <a:cubicBezTo>
                          <a:pt x="43" y="1232"/>
                          <a:pt x="25" y="1204"/>
                          <a:pt x="22" y="1182"/>
                        </a:cubicBezTo>
                        <a:cubicBezTo>
                          <a:pt x="19" y="1160"/>
                          <a:pt x="26" y="1124"/>
                          <a:pt x="25" y="1104"/>
                        </a:cubicBezTo>
                        <a:cubicBezTo>
                          <a:pt x="20" y="1086"/>
                          <a:pt x="23" y="1084"/>
                          <a:pt x="16" y="1062"/>
                        </a:cubicBezTo>
                        <a:cubicBezTo>
                          <a:pt x="15" y="1059"/>
                          <a:pt x="16" y="1014"/>
                          <a:pt x="16" y="1014"/>
                        </a:cubicBezTo>
                        <a:cubicBezTo>
                          <a:pt x="23" y="986"/>
                          <a:pt x="38" y="978"/>
                          <a:pt x="31" y="951"/>
                        </a:cubicBezTo>
                        <a:cubicBezTo>
                          <a:pt x="21" y="913"/>
                          <a:pt x="11" y="875"/>
                          <a:pt x="1" y="837"/>
                        </a:cubicBezTo>
                        <a:cubicBezTo>
                          <a:pt x="0" y="808"/>
                          <a:pt x="18" y="796"/>
                          <a:pt x="22" y="777"/>
                        </a:cubicBezTo>
                        <a:cubicBezTo>
                          <a:pt x="19" y="758"/>
                          <a:pt x="20" y="742"/>
                          <a:pt x="25" y="723"/>
                        </a:cubicBezTo>
                        <a:cubicBezTo>
                          <a:pt x="24" y="689"/>
                          <a:pt x="22" y="655"/>
                          <a:pt x="22" y="621"/>
                        </a:cubicBezTo>
                        <a:cubicBezTo>
                          <a:pt x="22" y="594"/>
                          <a:pt x="34" y="566"/>
                          <a:pt x="40" y="540"/>
                        </a:cubicBezTo>
                        <a:cubicBezTo>
                          <a:pt x="48" y="509"/>
                          <a:pt x="51" y="478"/>
                          <a:pt x="58" y="447"/>
                        </a:cubicBezTo>
                        <a:cubicBezTo>
                          <a:pt x="64" y="419"/>
                          <a:pt x="73" y="391"/>
                          <a:pt x="82" y="363"/>
                        </a:cubicBezTo>
                        <a:cubicBezTo>
                          <a:pt x="85" y="354"/>
                          <a:pt x="91" y="345"/>
                          <a:pt x="94" y="336"/>
                        </a:cubicBezTo>
                        <a:cubicBezTo>
                          <a:pt x="95" y="333"/>
                          <a:pt x="97" y="327"/>
                          <a:pt x="97" y="327"/>
                        </a:cubicBezTo>
                        <a:cubicBezTo>
                          <a:pt x="98" y="315"/>
                          <a:pt x="91" y="299"/>
                          <a:pt x="100" y="291"/>
                        </a:cubicBezTo>
                        <a:cubicBezTo>
                          <a:pt x="165" y="239"/>
                          <a:pt x="137" y="313"/>
                          <a:pt x="148" y="279"/>
                        </a:cubicBezTo>
                        <a:cubicBezTo>
                          <a:pt x="151" y="258"/>
                          <a:pt x="155" y="238"/>
                          <a:pt x="139" y="222"/>
                        </a:cubicBezTo>
                        <a:cubicBezTo>
                          <a:pt x="138" y="219"/>
                          <a:pt x="135" y="216"/>
                          <a:pt x="136" y="213"/>
                        </a:cubicBezTo>
                        <a:cubicBezTo>
                          <a:pt x="139" y="206"/>
                          <a:pt x="165" y="197"/>
                          <a:pt x="172" y="195"/>
                        </a:cubicBezTo>
                        <a:cubicBezTo>
                          <a:pt x="178" y="177"/>
                          <a:pt x="194" y="126"/>
                          <a:pt x="211" y="120"/>
                        </a:cubicBezTo>
                        <a:cubicBezTo>
                          <a:pt x="217" y="122"/>
                          <a:pt x="226" y="135"/>
                          <a:pt x="229" y="129"/>
                        </a:cubicBezTo>
                        <a:cubicBezTo>
                          <a:pt x="236" y="115"/>
                          <a:pt x="230" y="96"/>
                          <a:pt x="235" y="81"/>
                        </a:cubicBezTo>
                        <a:cubicBezTo>
                          <a:pt x="243" y="54"/>
                          <a:pt x="249" y="24"/>
                          <a:pt x="265" y="0"/>
                        </a:cubicBezTo>
                        <a:cubicBezTo>
                          <a:pt x="280" y="10"/>
                          <a:pt x="278" y="19"/>
                          <a:pt x="280" y="39"/>
                        </a:cubicBezTo>
                        <a:cubicBezTo>
                          <a:pt x="283" y="66"/>
                          <a:pt x="292" y="97"/>
                          <a:pt x="292" y="123"/>
                        </a:cubicBezTo>
                      </a:path>
                    </a:pathLst>
                  </a:cu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07" name="AutoShape 1287"/>
                  <p:cNvSpPr>
                    <a:spLocks noChangeArrowheads="1"/>
                  </p:cNvSpPr>
                  <p:nvPr/>
                </p:nvSpPr>
                <p:spPr bwMode="auto">
                  <a:xfrm rot="9600000" flipH="1">
                    <a:off x="2726" y="885"/>
                    <a:ext cx="45" cy="181"/>
                  </a:xfrm>
                  <a:prstGeom prst="lightningBolt">
                    <a:avLst/>
                  </a:prstGeom>
                  <a:solidFill>
                    <a:srgbClr val="ECD846"/>
                  </a:solidFill>
                  <a:ln w="9525">
                    <a:solidFill>
                      <a:srgbClr val="CC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101" name="Freeform 1289"/>
              <p:cNvSpPr>
                <a:spLocks/>
              </p:cNvSpPr>
              <p:nvPr/>
            </p:nvSpPr>
            <p:spPr bwMode="auto">
              <a:xfrm>
                <a:off x="2860" y="2504"/>
                <a:ext cx="185" cy="280"/>
              </a:xfrm>
              <a:custGeom>
                <a:avLst/>
                <a:gdLst>
                  <a:gd name="T0" fmla="*/ 180 w 185"/>
                  <a:gd name="T1" fmla="*/ 0 h 280"/>
                  <a:gd name="T2" fmla="*/ 172 w 185"/>
                  <a:gd name="T3" fmla="*/ 24 h 280"/>
                  <a:gd name="T4" fmla="*/ 148 w 185"/>
                  <a:gd name="T5" fmla="*/ 32 h 280"/>
                  <a:gd name="T6" fmla="*/ 100 w 185"/>
                  <a:gd name="T7" fmla="*/ 120 h 280"/>
                  <a:gd name="T8" fmla="*/ 44 w 185"/>
                  <a:gd name="T9" fmla="*/ 192 h 280"/>
                  <a:gd name="T10" fmla="*/ 36 w 185"/>
                  <a:gd name="T11" fmla="*/ 216 h 280"/>
                  <a:gd name="T12" fmla="*/ 12 w 185"/>
                  <a:gd name="T13" fmla="*/ 224 h 280"/>
                  <a:gd name="T14" fmla="*/ 44 w 185"/>
                  <a:gd name="T15" fmla="*/ 280 h 280"/>
                  <a:gd name="T16" fmla="*/ 108 w 185"/>
                  <a:gd name="T17" fmla="*/ 200 h 280"/>
                  <a:gd name="T18" fmla="*/ 140 w 185"/>
                  <a:gd name="T19" fmla="*/ 176 h 280"/>
                  <a:gd name="T20" fmla="*/ 164 w 185"/>
                  <a:gd name="T21" fmla="*/ 152 h 280"/>
                  <a:gd name="T22" fmla="*/ 164 w 185"/>
                  <a:gd name="T23" fmla="*/ 56 h 280"/>
                  <a:gd name="T24" fmla="*/ 164 w 185"/>
                  <a:gd name="T25" fmla="*/ 56 h 280"/>
                  <a:gd name="T26" fmla="*/ 180 w 185"/>
                  <a:gd name="T27" fmla="*/ 0 h 2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5"/>
                  <a:gd name="T43" fmla="*/ 0 h 280"/>
                  <a:gd name="T44" fmla="*/ 185 w 185"/>
                  <a:gd name="T45" fmla="*/ 280 h 2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5" h="280">
                    <a:moveTo>
                      <a:pt x="180" y="0"/>
                    </a:moveTo>
                    <a:cubicBezTo>
                      <a:pt x="177" y="8"/>
                      <a:pt x="178" y="18"/>
                      <a:pt x="172" y="24"/>
                    </a:cubicBezTo>
                    <a:cubicBezTo>
                      <a:pt x="166" y="30"/>
                      <a:pt x="153" y="25"/>
                      <a:pt x="148" y="32"/>
                    </a:cubicBezTo>
                    <a:cubicBezTo>
                      <a:pt x="112" y="82"/>
                      <a:pt x="150" y="87"/>
                      <a:pt x="100" y="120"/>
                    </a:cubicBezTo>
                    <a:cubicBezTo>
                      <a:pt x="90" y="149"/>
                      <a:pt x="44" y="192"/>
                      <a:pt x="44" y="192"/>
                    </a:cubicBezTo>
                    <a:cubicBezTo>
                      <a:pt x="41" y="200"/>
                      <a:pt x="42" y="210"/>
                      <a:pt x="36" y="216"/>
                    </a:cubicBezTo>
                    <a:cubicBezTo>
                      <a:pt x="30" y="222"/>
                      <a:pt x="15" y="216"/>
                      <a:pt x="12" y="224"/>
                    </a:cubicBezTo>
                    <a:cubicBezTo>
                      <a:pt x="0" y="259"/>
                      <a:pt x="24" y="267"/>
                      <a:pt x="44" y="280"/>
                    </a:cubicBezTo>
                    <a:cubicBezTo>
                      <a:pt x="89" y="265"/>
                      <a:pt x="93" y="245"/>
                      <a:pt x="108" y="200"/>
                    </a:cubicBezTo>
                    <a:cubicBezTo>
                      <a:pt x="112" y="187"/>
                      <a:pt x="130" y="185"/>
                      <a:pt x="140" y="176"/>
                    </a:cubicBezTo>
                    <a:cubicBezTo>
                      <a:pt x="149" y="169"/>
                      <a:pt x="156" y="160"/>
                      <a:pt x="164" y="152"/>
                    </a:cubicBezTo>
                    <a:cubicBezTo>
                      <a:pt x="185" y="88"/>
                      <a:pt x="185" y="120"/>
                      <a:pt x="164" y="56"/>
                    </a:cubicBezTo>
                    <a:cubicBezTo>
                      <a:pt x="169" y="37"/>
                      <a:pt x="175" y="19"/>
                      <a:pt x="180" y="0"/>
                    </a:cubicBezTo>
                    <a:close/>
                  </a:path>
                </a:pathLst>
              </a:custGeom>
              <a:solidFill>
                <a:srgbClr val="ECD846"/>
              </a:solidFill>
              <a:ln w="9525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9" name="Freeform 98"/>
            <p:cNvSpPr/>
            <p:nvPr/>
          </p:nvSpPr>
          <p:spPr>
            <a:xfrm>
              <a:off x="3622876" y="1608881"/>
              <a:ext cx="476041" cy="544010"/>
            </a:xfrm>
            <a:custGeom>
              <a:avLst/>
              <a:gdLst>
                <a:gd name="connsiteX0" fmla="*/ 335666 w 476041"/>
                <a:gd name="connsiteY0" fmla="*/ 416689 h 544010"/>
                <a:gd name="connsiteX1" fmla="*/ 335666 w 476041"/>
                <a:gd name="connsiteY1" fmla="*/ 416689 h 544010"/>
                <a:gd name="connsiteX2" fmla="*/ 416689 w 476041"/>
                <a:gd name="connsiteY2" fmla="*/ 532435 h 544010"/>
                <a:gd name="connsiteX3" fmla="*/ 451413 w 476041"/>
                <a:gd name="connsiteY3" fmla="*/ 544010 h 544010"/>
                <a:gd name="connsiteX4" fmla="*/ 451413 w 476041"/>
                <a:gd name="connsiteY4" fmla="*/ 370390 h 544010"/>
                <a:gd name="connsiteX5" fmla="*/ 428263 w 476041"/>
                <a:gd name="connsiteY5" fmla="*/ 347241 h 544010"/>
                <a:gd name="connsiteX6" fmla="*/ 393539 w 476041"/>
                <a:gd name="connsiteY6" fmla="*/ 335666 h 544010"/>
                <a:gd name="connsiteX7" fmla="*/ 347240 w 476041"/>
                <a:gd name="connsiteY7" fmla="*/ 289367 h 544010"/>
                <a:gd name="connsiteX8" fmla="*/ 289367 w 476041"/>
                <a:gd name="connsiteY8" fmla="*/ 243068 h 544010"/>
                <a:gd name="connsiteX9" fmla="*/ 266218 w 476041"/>
                <a:gd name="connsiteY9" fmla="*/ 208344 h 544010"/>
                <a:gd name="connsiteX10" fmla="*/ 208344 w 476041"/>
                <a:gd name="connsiteY10" fmla="*/ 162046 h 544010"/>
                <a:gd name="connsiteX11" fmla="*/ 138896 w 476041"/>
                <a:gd name="connsiteY11" fmla="*/ 115747 h 544010"/>
                <a:gd name="connsiteX12" fmla="*/ 115747 w 476041"/>
                <a:gd name="connsiteY12" fmla="*/ 81023 h 544010"/>
                <a:gd name="connsiteX13" fmla="*/ 81023 w 476041"/>
                <a:gd name="connsiteY13" fmla="*/ 69448 h 544010"/>
                <a:gd name="connsiteX14" fmla="*/ 69448 w 476041"/>
                <a:gd name="connsiteY14" fmla="*/ 34724 h 544010"/>
                <a:gd name="connsiteX15" fmla="*/ 34724 w 476041"/>
                <a:gd name="connsiteY15" fmla="*/ 23149 h 544010"/>
                <a:gd name="connsiteX16" fmla="*/ 0 w 476041"/>
                <a:gd name="connsiteY16" fmla="*/ 0 h 544010"/>
                <a:gd name="connsiteX17" fmla="*/ 11575 w 476041"/>
                <a:gd name="connsiteY17" fmla="*/ 92597 h 544010"/>
                <a:gd name="connsiteX18" fmla="*/ 34724 w 476041"/>
                <a:gd name="connsiteY18" fmla="*/ 115747 h 544010"/>
                <a:gd name="connsiteX19" fmla="*/ 57873 w 476041"/>
                <a:gd name="connsiteY19" fmla="*/ 196770 h 544010"/>
                <a:gd name="connsiteX20" fmla="*/ 81023 w 476041"/>
                <a:gd name="connsiteY20" fmla="*/ 231494 h 544010"/>
                <a:gd name="connsiteX21" fmla="*/ 115747 w 476041"/>
                <a:gd name="connsiteY21" fmla="*/ 300942 h 544010"/>
                <a:gd name="connsiteX22" fmla="*/ 185195 w 476041"/>
                <a:gd name="connsiteY22" fmla="*/ 324091 h 544010"/>
                <a:gd name="connsiteX23" fmla="*/ 254643 w 476041"/>
                <a:gd name="connsiteY23" fmla="*/ 358815 h 544010"/>
                <a:gd name="connsiteX24" fmla="*/ 289367 w 476041"/>
                <a:gd name="connsiteY24" fmla="*/ 370390 h 544010"/>
                <a:gd name="connsiteX25" fmla="*/ 324091 w 476041"/>
                <a:gd name="connsiteY25" fmla="*/ 393539 h 544010"/>
                <a:gd name="connsiteX26" fmla="*/ 335666 w 476041"/>
                <a:gd name="connsiteY26" fmla="*/ 416689 h 5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041" h="544010">
                  <a:moveTo>
                    <a:pt x="335666" y="416689"/>
                  </a:moveTo>
                  <a:lnTo>
                    <a:pt x="335666" y="416689"/>
                  </a:lnTo>
                  <a:cubicBezTo>
                    <a:pt x="370702" y="486759"/>
                    <a:pt x="360300" y="504240"/>
                    <a:pt x="416689" y="532435"/>
                  </a:cubicBezTo>
                  <a:cubicBezTo>
                    <a:pt x="427602" y="537891"/>
                    <a:pt x="439838" y="540152"/>
                    <a:pt x="451413" y="544010"/>
                  </a:cubicBezTo>
                  <a:cubicBezTo>
                    <a:pt x="474516" y="474697"/>
                    <a:pt x="476041" y="485320"/>
                    <a:pt x="451413" y="370390"/>
                  </a:cubicBezTo>
                  <a:cubicBezTo>
                    <a:pt x="449126" y="359719"/>
                    <a:pt x="437621" y="352856"/>
                    <a:pt x="428263" y="347241"/>
                  </a:cubicBezTo>
                  <a:cubicBezTo>
                    <a:pt x="417801" y="340964"/>
                    <a:pt x="405114" y="339524"/>
                    <a:pt x="393539" y="335666"/>
                  </a:cubicBezTo>
                  <a:cubicBezTo>
                    <a:pt x="378106" y="320233"/>
                    <a:pt x="365400" y="301474"/>
                    <a:pt x="347240" y="289367"/>
                  </a:cubicBezTo>
                  <a:cubicBezTo>
                    <a:pt x="321454" y="272177"/>
                    <a:pt x="308217" y="266632"/>
                    <a:pt x="289367" y="243068"/>
                  </a:cubicBezTo>
                  <a:cubicBezTo>
                    <a:pt x="280677" y="232205"/>
                    <a:pt x="274908" y="219207"/>
                    <a:pt x="266218" y="208344"/>
                  </a:cubicBezTo>
                  <a:cubicBezTo>
                    <a:pt x="241377" y="177293"/>
                    <a:pt x="241765" y="188783"/>
                    <a:pt x="208344" y="162046"/>
                  </a:cubicBezTo>
                  <a:cubicBezTo>
                    <a:pt x="149426" y="114911"/>
                    <a:pt x="232221" y="162408"/>
                    <a:pt x="138896" y="115747"/>
                  </a:cubicBezTo>
                  <a:cubicBezTo>
                    <a:pt x="131180" y="104172"/>
                    <a:pt x="126610" y="89713"/>
                    <a:pt x="115747" y="81023"/>
                  </a:cubicBezTo>
                  <a:cubicBezTo>
                    <a:pt x="106220" y="73401"/>
                    <a:pt x="89650" y="78075"/>
                    <a:pt x="81023" y="69448"/>
                  </a:cubicBezTo>
                  <a:cubicBezTo>
                    <a:pt x="72396" y="60821"/>
                    <a:pt x="78075" y="43351"/>
                    <a:pt x="69448" y="34724"/>
                  </a:cubicBezTo>
                  <a:cubicBezTo>
                    <a:pt x="60821" y="26097"/>
                    <a:pt x="45637" y="28605"/>
                    <a:pt x="34724" y="23149"/>
                  </a:cubicBezTo>
                  <a:cubicBezTo>
                    <a:pt x="22282" y="16928"/>
                    <a:pt x="11575" y="7716"/>
                    <a:pt x="0" y="0"/>
                  </a:cubicBezTo>
                  <a:cubicBezTo>
                    <a:pt x="3858" y="30866"/>
                    <a:pt x="2637" y="62803"/>
                    <a:pt x="11575" y="92597"/>
                  </a:cubicBezTo>
                  <a:cubicBezTo>
                    <a:pt x="14711" y="103050"/>
                    <a:pt x="29109" y="106389"/>
                    <a:pt x="34724" y="115747"/>
                  </a:cubicBezTo>
                  <a:cubicBezTo>
                    <a:pt x="45991" y="134525"/>
                    <a:pt x="50301" y="179102"/>
                    <a:pt x="57873" y="196770"/>
                  </a:cubicBezTo>
                  <a:cubicBezTo>
                    <a:pt x="63353" y="209556"/>
                    <a:pt x="73306" y="219919"/>
                    <a:pt x="81023" y="231494"/>
                  </a:cubicBezTo>
                  <a:cubicBezTo>
                    <a:pt x="87330" y="250416"/>
                    <a:pt x="96850" y="289132"/>
                    <a:pt x="115747" y="300942"/>
                  </a:cubicBezTo>
                  <a:cubicBezTo>
                    <a:pt x="136440" y="313875"/>
                    <a:pt x="162046" y="316375"/>
                    <a:pt x="185195" y="324091"/>
                  </a:cubicBezTo>
                  <a:cubicBezTo>
                    <a:pt x="272470" y="353183"/>
                    <a:pt x="164897" y="313942"/>
                    <a:pt x="254643" y="358815"/>
                  </a:cubicBezTo>
                  <a:cubicBezTo>
                    <a:pt x="265556" y="364271"/>
                    <a:pt x="278454" y="364934"/>
                    <a:pt x="289367" y="370390"/>
                  </a:cubicBezTo>
                  <a:cubicBezTo>
                    <a:pt x="301809" y="376611"/>
                    <a:pt x="313228" y="384849"/>
                    <a:pt x="324091" y="393539"/>
                  </a:cubicBezTo>
                  <a:cubicBezTo>
                    <a:pt x="356438" y="419417"/>
                    <a:pt x="333737" y="412831"/>
                    <a:pt x="335666" y="416689"/>
                  </a:cubicBezTo>
                  <a:close/>
                </a:path>
              </a:pathLst>
            </a:custGeom>
            <a:solidFill>
              <a:srgbClr val="ECD846"/>
            </a:solidFill>
            <a:ln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8" name="Group 85"/>
          <p:cNvGrpSpPr/>
          <p:nvPr/>
        </p:nvGrpSpPr>
        <p:grpSpPr>
          <a:xfrm>
            <a:off x="323528" y="1844823"/>
            <a:ext cx="304572" cy="648072"/>
            <a:chOff x="3622876" y="1044283"/>
            <a:chExt cx="1960756" cy="3563452"/>
          </a:xfrm>
        </p:grpSpPr>
        <p:grpSp>
          <p:nvGrpSpPr>
            <p:cNvPr id="109" name="Group 1280"/>
            <p:cNvGrpSpPr>
              <a:grpSpLocks/>
            </p:cNvGrpSpPr>
            <p:nvPr/>
          </p:nvGrpSpPr>
          <p:grpSpPr bwMode="auto">
            <a:xfrm rot="18992529" flipH="1" flipV="1">
              <a:off x="4245701" y="1044283"/>
              <a:ext cx="1337931" cy="3563452"/>
              <a:chOff x="2440" y="885"/>
              <a:chExt cx="758" cy="2167"/>
            </a:xfrm>
          </p:grpSpPr>
          <p:grpSp>
            <p:nvGrpSpPr>
              <p:cNvPr id="111" name="Group 1281"/>
              <p:cNvGrpSpPr>
                <a:grpSpLocks/>
              </p:cNvGrpSpPr>
              <p:nvPr/>
            </p:nvGrpSpPr>
            <p:grpSpPr bwMode="auto">
              <a:xfrm>
                <a:off x="2440" y="885"/>
                <a:ext cx="758" cy="2167"/>
                <a:chOff x="2431" y="885"/>
                <a:chExt cx="758" cy="2167"/>
              </a:xfrm>
            </p:grpSpPr>
            <p:sp>
              <p:nvSpPr>
                <p:cNvPr id="113" name="Freeform 1282"/>
                <p:cNvSpPr>
                  <a:spLocks/>
                </p:cNvSpPr>
                <p:nvPr/>
              </p:nvSpPr>
              <p:spPr bwMode="auto">
                <a:xfrm>
                  <a:off x="2709" y="1037"/>
                  <a:ext cx="480" cy="1028"/>
                </a:xfrm>
                <a:custGeom>
                  <a:avLst/>
                  <a:gdLst>
                    <a:gd name="T0" fmla="*/ 471 w 480"/>
                    <a:gd name="T1" fmla="*/ 1017 h 1028"/>
                    <a:gd name="T2" fmla="*/ 468 w 480"/>
                    <a:gd name="T3" fmla="*/ 993 h 1028"/>
                    <a:gd name="T4" fmla="*/ 474 w 480"/>
                    <a:gd name="T5" fmla="*/ 957 h 1028"/>
                    <a:gd name="T6" fmla="*/ 468 w 480"/>
                    <a:gd name="T7" fmla="*/ 882 h 1028"/>
                    <a:gd name="T8" fmla="*/ 477 w 480"/>
                    <a:gd name="T9" fmla="*/ 816 h 1028"/>
                    <a:gd name="T10" fmla="*/ 474 w 480"/>
                    <a:gd name="T11" fmla="*/ 807 h 1028"/>
                    <a:gd name="T12" fmla="*/ 459 w 480"/>
                    <a:gd name="T13" fmla="*/ 750 h 1028"/>
                    <a:gd name="T14" fmla="*/ 459 w 480"/>
                    <a:gd name="T15" fmla="*/ 705 h 1028"/>
                    <a:gd name="T16" fmla="*/ 450 w 480"/>
                    <a:gd name="T17" fmla="*/ 708 h 1028"/>
                    <a:gd name="T18" fmla="*/ 456 w 480"/>
                    <a:gd name="T19" fmla="*/ 699 h 1028"/>
                    <a:gd name="T20" fmla="*/ 450 w 480"/>
                    <a:gd name="T21" fmla="*/ 669 h 1028"/>
                    <a:gd name="T22" fmla="*/ 444 w 480"/>
                    <a:gd name="T23" fmla="*/ 591 h 1028"/>
                    <a:gd name="T24" fmla="*/ 429 w 480"/>
                    <a:gd name="T25" fmla="*/ 510 h 1028"/>
                    <a:gd name="T26" fmla="*/ 432 w 480"/>
                    <a:gd name="T27" fmla="*/ 480 h 1028"/>
                    <a:gd name="T28" fmla="*/ 423 w 480"/>
                    <a:gd name="T29" fmla="*/ 483 h 1028"/>
                    <a:gd name="T30" fmla="*/ 408 w 480"/>
                    <a:gd name="T31" fmla="*/ 438 h 1028"/>
                    <a:gd name="T32" fmla="*/ 384 w 480"/>
                    <a:gd name="T33" fmla="*/ 408 h 1028"/>
                    <a:gd name="T34" fmla="*/ 372 w 480"/>
                    <a:gd name="T35" fmla="*/ 336 h 1028"/>
                    <a:gd name="T36" fmla="*/ 351 w 480"/>
                    <a:gd name="T37" fmla="*/ 330 h 1028"/>
                    <a:gd name="T38" fmla="*/ 345 w 480"/>
                    <a:gd name="T39" fmla="*/ 294 h 1028"/>
                    <a:gd name="T40" fmla="*/ 312 w 480"/>
                    <a:gd name="T41" fmla="*/ 222 h 1028"/>
                    <a:gd name="T42" fmla="*/ 306 w 480"/>
                    <a:gd name="T43" fmla="*/ 174 h 1028"/>
                    <a:gd name="T44" fmla="*/ 297 w 480"/>
                    <a:gd name="T45" fmla="*/ 177 h 1028"/>
                    <a:gd name="T46" fmla="*/ 291 w 480"/>
                    <a:gd name="T47" fmla="*/ 186 h 1028"/>
                    <a:gd name="T48" fmla="*/ 279 w 480"/>
                    <a:gd name="T49" fmla="*/ 156 h 1028"/>
                    <a:gd name="T50" fmla="*/ 246 w 480"/>
                    <a:gd name="T51" fmla="*/ 147 h 1028"/>
                    <a:gd name="T52" fmla="*/ 225 w 480"/>
                    <a:gd name="T53" fmla="*/ 132 h 1028"/>
                    <a:gd name="T54" fmla="*/ 201 w 480"/>
                    <a:gd name="T55" fmla="*/ 105 h 1028"/>
                    <a:gd name="T56" fmla="*/ 159 w 480"/>
                    <a:gd name="T57" fmla="*/ 96 h 1028"/>
                    <a:gd name="T58" fmla="*/ 102 w 480"/>
                    <a:gd name="T59" fmla="*/ 63 h 1028"/>
                    <a:gd name="T60" fmla="*/ 78 w 480"/>
                    <a:gd name="T61" fmla="*/ 33 h 1028"/>
                    <a:gd name="T62" fmla="*/ 51 w 480"/>
                    <a:gd name="T63" fmla="*/ 12 h 1028"/>
                    <a:gd name="T64" fmla="*/ 33 w 480"/>
                    <a:gd name="T65" fmla="*/ 0 h 1028"/>
                    <a:gd name="T66" fmla="*/ 21 w 480"/>
                    <a:gd name="T67" fmla="*/ 48 h 1028"/>
                    <a:gd name="T68" fmla="*/ 48 w 480"/>
                    <a:gd name="T69" fmla="*/ 132 h 1028"/>
                    <a:gd name="T70" fmla="*/ 117 w 480"/>
                    <a:gd name="T71" fmla="*/ 108 h 1028"/>
                    <a:gd name="T72" fmla="*/ 126 w 480"/>
                    <a:gd name="T73" fmla="*/ 120 h 102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80"/>
                    <a:gd name="T112" fmla="*/ 0 h 1028"/>
                    <a:gd name="T113" fmla="*/ 480 w 480"/>
                    <a:gd name="T114" fmla="*/ 1028 h 102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80" h="1028">
                      <a:moveTo>
                        <a:pt x="471" y="1017"/>
                      </a:moveTo>
                      <a:cubicBezTo>
                        <a:pt x="480" y="983"/>
                        <a:pt x="471" y="1028"/>
                        <a:pt x="468" y="993"/>
                      </a:cubicBezTo>
                      <a:cubicBezTo>
                        <a:pt x="467" y="982"/>
                        <a:pt x="471" y="968"/>
                        <a:pt x="474" y="957"/>
                      </a:cubicBezTo>
                      <a:cubicBezTo>
                        <a:pt x="470" y="931"/>
                        <a:pt x="476" y="907"/>
                        <a:pt x="468" y="882"/>
                      </a:cubicBezTo>
                      <a:cubicBezTo>
                        <a:pt x="470" y="860"/>
                        <a:pt x="474" y="838"/>
                        <a:pt x="477" y="816"/>
                      </a:cubicBezTo>
                      <a:cubicBezTo>
                        <a:pt x="476" y="813"/>
                        <a:pt x="474" y="810"/>
                        <a:pt x="474" y="807"/>
                      </a:cubicBezTo>
                      <a:cubicBezTo>
                        <a:pt x="474" y="782"/>
                        <a:pt x="461" y="775"/>
                        <a:pt x="459" y="750"/>
                      </a:cubicBezTo>
                      <a:cubicBezTo>
                        <a:pt x="458" y="739"/>
                        <a:pt x="459" y="705"/>
                        <a:pt x="459" y="705"/>
                      </a:cubicBezTo>
                      <a:cubicBezTo>
                        <a:pt x="456" y="706"/>
                        <a:pt x="451" y="711"/>
                        <a:pt x="450" y="708"/>
                      </a:cubicBezTo>
                      <a:cubicBezTo>
                        <a:pt x="448" y="705"/>
                        <a:pt x="456" y="703"/>
                        <a:pt x="456" y="699"/>
                      </a:cubicBezTo>
                      <a:cubicBezTo>
                        <a:pt x="457" y="688"/>
                        <a:pt x="453" y="679"/>
                        <a:pt x="450" y="669"/>
                      </a:cubicBezTo>
                      <a:cubicBezTo>
                        <a:pt x="453" y="642"/>
                        <a:pt x="453" y="617"/>
                        <a:pt x="444" y="591"/>
                      </a:cubicBezTo>
                      <a:cubicBezTo>
                        <a:pt x="459" y="547"/>
                        <a:pt x="462" y="546"/>
                        <a:pt x="429" y="510"/>
                      </a:cubicBezTo>
                      <a:cubicBezTo>
                        <a:pt x="428" y="519"/>
                        <a:pt x="435" y="472"/>
                        <a:pt x="432" y="480"/>
                      </a:cubicBezTo>
                      <a:cubicBezTo>
                        <a:pt x="431" y="483"/>
                        <a:pt x="424" y="486"/>
                        <a:pt x="423" y="483"/>
                      </a:cubicBezTo>
                      <a:cubicBezTo>
                        <a:pt x="408" y="434"/>
                        <a:pt x="437" y="445"/>
                        <a:pt x="408" y="438"/>
                      </a:cubicBezTo>
                      <a:cubicBezTo>
                        <a:pt x="400" y="428"/>
                        <a:pt x="391" y="419"/>
                        <a:pt x="384" y="408"/>
                      </a:cubicBezTo>
                      <a:cubicBezTo>
                        <a:pt x="382" y="394"/>
                        <a:pt x="382" y="346"/>
                        <a:pt x="372" y="336"/>
                      </a:cubicBezTo>
                      <a:cubicBezTo>
                        <a:pt x="367" y="331"/>
                        <a:pt x="358" y="332"/>
                        <a:pt x="351" y="330"/>
                      </a:cubicBezTo>
                      <a:cubicBezTo>
                        <a:pt x="347" y="315"/>
                        <a:pt x="353" y="307"/>
                        <a:pt x="345" y="294"/>
                      </a:cubicBezTo>
                      <a:cubicBezTo>
                        <a:pt x="345" y="291"/>
                        <a:pt x="341" y="212"/>
                        <a:pt x="312" y="222"/>
                      </a:cubicBezTo>
                      <a:cubicBezTo>
                        <a:pt x="305" y="202"/>
                        <a:pt x="312" y="168"/>
                        <a:pt x="306" y="174"/>
                      </a:cubicBezTo>
                      <a:cubicBezTo>
                        <a:pt x="304" y="176"/>
                        <a:pt x="299" y="175"/>
                        <a:pt x="297" y="177"/>
                      </a:cubicBezTo>
                      <a:cubicBezTo>
                        <a:pt x="295" y="179"/>
                        <a:pt x="283" y="211"/>
                        <a:pt x="291" y="186"/>
                      </a:cubicBezTo>
                      <a:cubicBezTo>
                        <a:pt x="289" y="177"/>
                        <a:pt x="287" y="162"/>
                        <a:pt x="279" y="156"/>
                      </a:cubicBezTo>
                      <a:cubicBezTo>
                        <a:pt x="270" y="149"/>
                        <a:pt x="246" y="147"/>
                        <a:pt x="246" y="147"/>
                      </a:cubicBezTo>
                      <a:cubicBezTo>
                        <a:pt x="240" y="141"/>
                        <a:pt x="231" y="138"/>
                        <a:pt x="225" y="132"/>
                      </a:cubicBezTo>
                      <a:cubicBezTo>
                        <a:pt x="213" y="120"/>
                        <a:pt x="218" y="114"/>
                        <a:pt x="201" y="105"/>
                      </a:cubicBezTo>
                      <a:cubicBezTo>
                        <a:pt x="182" y="110"/>
                        <a:pt x="176" y="102"/>
                        <a:pt x="159" y="96"/>
                      </a:cubicBezTo>
                      <a:cubicBezTo>
                        <a:pt x="143" y="80"/>
                        <a:pt x="119" y="78"/>
                        <a:pt x="102" y="63"/>
                      </a:cubicBezTo>
                      <a:cubicBezTo>
                        <a:pt x="64" y="29"/>
                        <a:pt x="97" y="59"/>
                        <a:pt x="78" y="33"/>
                      </a:cubicBezTo>
                      <a:cubicBezTo>
                        <a:pt x="72" y="24"/>
                        <a:pt x="59" y="18"/>
                        <a:pt x="51" y="12"/>
                      </a:cubicBezTo>
                      <a:cubicBezTo>
                        <a:pt x="45" y="8"/>
                        <a:pt x="33" y="0"/>
                        <a:pt x="33" y="0"/>
                      </a:cubicBezTo>
                      <a:cubicBezTo>
                        <a:pt x="0" y="11"/>
                        <a:pt x="11" y="11"/>
                        <a:pt x="21" y="48"/>
                      </a:cubicBezTo>
                      <a:cubicBezTo>
                        <a:pt x="23" y="55"/>
                        <a:pt x="41" y="129"/>
                        <a:pt x="48" y="132"/>
                      </a:cubicBezTo>
                      <a:cubicBezTo>
                        <a:pt x="78" y="126"/>
                        <a:pt x="90" y="103"/>
                        <a:pt x="117" y="108"/>
                      </a:cubicBezTo>
                      <a:cubicBezTo>
                        <a:pt x="124" y="118"/>
                        <a:pt x="120" y="114"/>
                        <a:pt x="126" y="120"/>
                      </a:cubicBezTo>
                    </a:path>
                  </a:pathLst>
                </a:custGeom>
                <a:solidFill>
                  <a:srgbClr val="ECD846"/>
                </a:solidFill>
                <a:ln w="25400">
                  <a:solidFill>
                    <a:srgbClr val="CC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114" name="Group 1283"/>
                <p:cNvGrpSpPr>
                  <a:grpSpLocks/>
                </p:cNvGrpSpPr>
                <p:nvPr/>
              </p:nvGrpSpPr>
              <p:grpSpPr bwMode="auto">
                <a:xfrm>
                  <a:off x="2431" y="885"/>
                  <a:ext cx="758" cy="2167"/>
                  <a:chOff x="2431" y="885"/>
                  <a:chExt cx="758" cy="2167"/>
                </a:xfrm>
              </p:grpSpPr>
              <p:sp>
                <p:nvSpPr>
                  <p:cNvPr id="115" name="Oval 1284"/>
                  <p:cNvSpPr>
                    <a:spLocks noChangeArrowheads="1"/>
                  </p:cNvSpPr>
                  <p:nvPr/>
                </p:nvSpPr>
                <p:spPr bwMode="auto">
                  <a:xfrm>
                    <a:off x="2476" y="1157"/>
                    <a:ext cx="681" cy="1542"/>
                  </a:xfrm>
                  <a:prstGeom prst="ellipse">
                    <a:avLst/>
                  </a:pr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6" name="Freeform 1285"/>
                  <p:cNvSpPr>
                    <a:spLocks/>
                  </p:cNvSpPr>
                  <p:nvPr/>
                </p:nvSpPr>
                <p:spPr bwMode="auto">
                  <a:xfrm>
                    <a:off x="2895" y="2048"/>
                    <a:ext cx="294" cy="993"/>
                  </a:xfrm>
                  <a:custGeom>
                    <a:avLst/>
                    <a:gdLst>
                      <a:gd name="T0" fmla="*/ 0 w 294"/>
                      <a:gd name="T1" fmla="*/ 993 h 993"/>
                      <a:gd name="T2" fmla="*/ 15 w 294"/>
                      <a:gd name="T3" fmla="*/ 942 h 993"/>
                      <a:gd name="T4" fmla="*/ 30 w 294"/>
                      <a:gd name="T5" fmla="*/ 921 h 993"/>
                      <a:gd name="T6" fmla="*/ 51 w 294"/>
                      <a:gd name="T7" fmla="*/ 897 h 993"/>
                      <a:gd name="T8" fmla="*/ 66 w 294"/>
                      <a:gd name="T9" fmla="*/ 855 h 993"/>
                      <a:gd name="T10" fmla="*/ 78 w 294"/>
                      <a:gd name="T11" fmla="*/ 837 h 993"/>
                      <a:gd name="T12" fmla="*/ 84 w 294"/>
                      <a:gd name="T13" fmla="*/ 828 h 993"/>
                      <a:gd name="T14" fmla="*/ 108 w 294"/>
                      <a:gd name="T15" fmla="*/ 795 h 993"/>
                      <a:gd name="T16" fmla="*/ 129 w 294"/>
                      <a:gd name="T17" fmla="*/ 714 h 993"/>
                      <a:gd name="T18" fmla="*/ 147 w 294"/>
                      <a:gd name="T19" fmla="*/ 675 h 993"/>
                      <a:gd name="T20" fmla="*/ 162 w 294"/>
                      <a:gd name="T21" fmla="*/ 627 h 993"/>
                      <a:gd name="T22" fmla="*/ 204 w 294"/>
                      <a:gd name="T23" fmla="*/ 519 h 993"/>
                      <a:gd name="T24" fmla="*/ 141 w 294"/>
                      <a:gd name="T25" fmla="*/ 543 h 993"/>
                      <a:gd name="T26" fmla="*/ 99 w 294"/>
                      <a:gd name="T27" fmla="*/ 597 h 993"/>
                      <a:gd name="T28" fmla="*/ 81 w 294"/>
                      <a:gd name="T29" fmla="*/ 672 h 993"/>
                      <a:gd name="T30" fmla="*/ 69 w 294"/>
                      <a:gd name="T31" fmla="*/ 690 h 993"/>
                      <a:gd name="T32" fmla="*/ 78 w 294"/>
                      <a:gd name="T33" fmla="*/ 708 h 993"/>
                      <a:gd name="T34" fmla="*/ 45 w 294"/>
                      <a:gd name="T35" fmla="*/ 765 h 993"/>
                      <a:gd name="T36" fmla="*/ 42 w 294"/>
                      <a:gd name="T37" fmla="*/ 789 h 993"/>
                      <a:gd name="T38" fmla="*/ 39 w 294"/>
                      <a:gd name="T39" fmla="*/ 801 h 993"/>
                      <a:gd name="T40" fmla="*/ 15 w 294"/>
                      <a:gd name="T41" fmla="*/ 753 h 993"/>
                      <a:gd name="T42" fmla="*/ 51 w 294"/>
                      <a:gd name="T43" fmla="*/ 696 h 993"/>
                      <a:gd name="T44" fmla="*/ 69 w 294"/>
                      <a:gd name="T45" fmla="*/ 675 h 993"/>
                      <a:gd name="T46" fmla="*/ 114 w 294"/>
                      <a:gd name="T47" fmla="*/ 612 h 993"/>
                      <a:gd name="T48" fmla="*/ 129 w 294"/>
                      <a:gd name="T49" fmla="*/ 597 h 993"/>
                      <a:gd name="T50" fmla="*/ 141 w 294"/>
                      <a:gd name="T51" fmla="*/ 567 h 993"/>
                      <a:gd name="T52" fmla="*/ 153 w 294"/>
                      <a:gd name="T53" fmla="*/ 525 h 993"/>
                      <a:gd name="T54" fmla="*/ 168 w 294"/>
                      <a:gd name="T55" fmla="*/ 507 h 993"/>
                      <a:gd name="T56" fmla="*/ 174 w 294"/>
                      <a:gd name="T57" fmla="*/ 489 h 993"/>
                      <a:gd name="T58" fmla="*/ 180 w 294"/>
                      <a:gd name="T59" fmla="*/ 477 h 993"/>
                      <a:gd name="T60" fmla="*/ 210 w 294"/>
                      <a:gd name="T61" fmla="*/ 417 h 993"/>
                      <a:gd name="T62" fmla="*/ 225 w 294"/>
                      <a:gd name="T63" fmla="*/ 387 h 993"/>
                      <a:gd name="T64" fmla="*/ 231 w 294"/>
                      <a:gd name="T65" fmla="*/ 369 h 993"/>
                      <a:gd name="T66" fmla="*/ 234 w 294"/>
                      <a:gd name="T67" fmla="*/ 324 h 993"/>
                      <a:gd name="T68" fmla="*/ 246 w 294"/>
                      <a:gd name="T69" fmla="*/ 306 h 993"/>
                      <a:gd name="T70" fmla="*/ 252 w 294"/>
                      <a:gd name="T71" fmla="*/ 288 h 993"/>
                      <a:gd name="T72" fmla="*/ 261 w 294"/>
                      <a:gd name="T73" fmla="*/ 216 h 993"/>
                      <a:gd name="T74" fmla="*/ 279 w 294"/>
                      <a:gd name="T75" fmla="*/ 189 h 993"/>
                      <a:gd name="T76" fmla="*/ 261 w 294"/>
                      <a:gd name="T77" fmla="*/ 168 h 993"/>
                      <a:gd name="T78" fmla="*/ 282 w 294"/>
                      <a:gd name="T79" fmla="*/ 132 h 993"/>
                      <a:gd name="T80" fmla="*/ 294 w 294"/>
                      <a:gd name="T81" fmla="*/ 105 h 993"/>
                      <a:gd name="T82" fmla="*/ 279 w 294"/>
                      <a:gd name="T83" fmla="*/ 75 h 993"/>
                      <a:gd name="T84" fmla="*/ 288 w 294"/>
                      <a:gd name="T85" fmla="*/ 0 h 99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294"/>
                      <a:gd name="T130" fmla="*/ 0 h 993"/>
                      <a:gd name="T131" fmla="*/ 294 w 294"/>
                      <a:gd name="T132" fmla="*/ 993 h 993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294" h="993">
                        <a:moveTo>
                          <a:pt x="0" y="993"/>
                        </a:moveTo>
                        <a:cubicBezTo>
                          <a:pt x="5" y="973"/>
                          <a:pt x="0" y="957"/>
                          <a:pt x="15" y="942"/>
                        </a:cubicBezTo>
                        <a:cubicBezTo>
                          <a:pt x="22" y="921"/>
                          <a:pt x="15" y="926"/>
                          <a:pt x="30" y="921"/>
                        </a:cubicBezTo>
                        <a:cubicBezTo>
                          <a:pt x="34" y="908"/>
                          <a:pt x="43" y="907"/>
                          <a:pt x="51" y="897"/>
                        </a:cubicBezTo>
                        <a:cubicBezTo>
                          <a:pt x="61" y="885"/>
                          <a:pt x="62" y="869"/>
                          <a:pt x="66" y="855"/>
                        </a:cubicBezTo>
                        <a:cubicBezTo>
                          <a:pt x="68" y="848"/>
                          <a:pt x="74" y="843"/>
                          <a:pt x="78" y="837"/>
                        </a:cubicBezTo>
                        <a:cubicBezTo>
                          <a:pt x="80" y="834"/>
                          <a:pt x="84" y="828"/>
                          <a:pt x="84" y="828"/>
                        </a:cubicBezTo>
                        <a:cubicBezTo>
                          <a:pt x="88" y="811"/>
                          <a:pt x="90" y="801"/>
                          <a:pt x="108" y="795"/>
                        </a:cubicBezTo>
                        <a:cubicBezTo>
                          <a:pt x="117" y="769"/>
                          <a:pt x="122" y="741"/>
                          <a:pt x="129" y="714"/>
                        </a:cubicBezTo>
                        <a:cubicBezTo>
                          <a:pt x="134" y="696"/>
                          <a:pt x="132" y="685"/>
                          <a:pt x="147" y="675"/>
                        </a:cubicBezTo>
                        <a:cubicBezTo>
                          <a:pt x="152" y="659"/>
                          <a:pt x="158" y="643"/>
                          <a:pt x="162" y="627"/>
                        </a:cubicBezTo>
                        <a:cubicBezTo>
                          <a:pt x="164" y="594"/>
                          <a:pt x="162" y="526"/>
                          <a:pt x="204" y="519"/>
                        </a:cubicBezTo>
                        <a:cubicBezTo>
                          <a:pt x="176" y="513"/>
                          <a:pt x="163" y="528"/>
                          <a:pt x="141" y="543"/>
                        </a:cubicBezTo>
                        <a:cubicBezTo>
                          <a:pt x="128" y="562"/>
                          <a:pt x="112" y="578"/>
                          <a:pt x="99" y="597"/>
                        </a:cubicBezTo>
                        <a:cubicBezTo>
                          <a:pt x="97" y="634"/>
                          <a:pt x="96" y="645"/>
                          <a:pt x="81" y="672"/>
                        </a:cubicBezTo>
                        <a:cubicBezTo>
                          <a:pt x="77" y="678"/>
                          <a:pt x="71" y="683"/>
                          <a:pt x="69" y="690"/>
                        </a:cubicBezTo>
                        <a:cubicBezTo>
                          <a:pt x="67" y="696"/>
                          <a:pt x="78" y="708"/>
                          <a:pt x="78" y="708"/>
                        </a:cubicBezTo>
                        <a:cubicBezTo>
                          <a:pt x="75" y="732"/>
                          <a:pt x="58" y="745"/>
                          <a:pt x="45" y="765"/>
                        </a:cubicBezTo>
                        <a:cubicBezTo>
                          <a:pt x="44" y="773"/>
                          <a:pt x="43" y="781"/>
                          <a:pt x="42" y="789"/>
                        </a:cubicBezTo>
                        <a:cubicBezTo>
                          <a:pt x="41" y="793"/>
                          <a:pt x="41" y="805"/>
                          <a:pt x="39" y="801"/>
                        </a:cubicBezTo>
                        <a:cubicBezTo>
                          <a:pt x="34" y="789"/>
                          <a:pt x="18" y="766"/>
                          <a:pt x="15" y="753"/>
                        </a:cubicBezTo>
                        <a:cubicBezTo>
                          <a:pt x="17" y="731"/>
                          <a:pt x="36" y="713"/>
                          <a:pt x="51" y="696"/>
                        </a:cubicBezTo>
                        <a:cubicBezTo>
                          <a:pt x="60" y="686"/>
                          <a:pt x="63" y="687"/>
                          <a:pt x="69" y="675"/>
                        </a:cubicBezTo>
                        <a:cubicBezTo>
                          <a:pt x="80" y="653"/>
                          <a:pt x="93" y="626"/>
                          <a:pt x="114" y="612"/>
                        </a:cubicBezTo>
                        <a:cubicBezTo>
                          <a:pt x="118" y="606"/>
                          <a:pt x="125" y="603"/>
                          <a:pt x="129" y="597"/>
                        </a:cubicBezTo>
                        <a:cubicBezTo>
                          <a:pt x="135" y="589"/>
                          <a:pt x="135" y="576"/>
                          <a:pt x="141" y="567"/>
                        </a:cubicBezTo>
                        <a:cubicBezTo>
                          <a:pt x="143" y="556"/>
                          <a:pt x="145" y="533"/>
                          <a:pt x="153" y="525"/>
                        </a:cubicBezTo>
                        <a:cubicBezTo>
                          <a:pt x="159" y="519"/>
                          <a:pt x="165" y="515"/>
                          <a:pt x="168" y="507"/>
                        </a:cubicBezTo>
                        <a:cubicBezTo>
                          <a:pt x="171" y="501"/>
                          <a:pt x="171" y="495"/>
                          <a:pt x="174" y="489"/>
                        </a:cubicBezTo>
                        <a:cubicBezTo>
                          <a:pt x="176" y="485"/>
                          <a:pt x="178" y="481"/>
                          <a:pt x="180" y="477"/>
                        </a:cubicBezTo>
                        <a:cubicBezTo>
                          <a:pt x="183" y="444"/>
                          <a:pt x="199" y="449"/>
                          <a:pt x="210" y="417"/>
                        </a:cubicBezTo>
                        <a:cubicBezTo>
                          <a:pt x="216" y="419"/>
                          <a:pt x="221" y="389"/>
                          <a:pt x="225" y="387"/>
                        </a:cubicBezTo>
                        <a:cubicBezTo>
                          <a:pt x="230" y="384"/>
                          <a:pt x="231" y="369"/>
                          <a:pt x="231" y="369"/>
                        </a:cubicBezTo>
                        <a:cubicBezTo>
                          <a:pt x="232" y="354"/>
                          <a:pt x="231" y="339"/>
                          <a:pt x="234" y="324"/>
                        </a:cubicBezTo>
                        <a:cubicBezTo>
                          <a:pt x="236" y="317"/>
                          <a:pt x="244" y="313"/>
                          <a:pt x="246" y="306"/>
                        </a:cubicBezTo>
                        <a:cubicBezTo>
                          <a:pt x="248" y="300"/>
                          <a:pt x="252" y="288"/>
                          <a:pt x="252" y="288"/>
                        </a:cubicBezTo>
                        <a:cubicBezTo>
                          <a:pt x="245" y="268"/>
                          <a:pt x="250" y="235"/>
                          <a:pt x="261" y="216"/>
                        </a:cubicBezTo>
                        <a:cubicBezTo>
                          <a:pt x="266" y="207"/>
                          <a:pt x="279" y="189"/>
                          <a:pt x="279" y="189"/>
                        </a:cubicBezTo>
                        <a:cubicBezTo>
                          <a:pt x="274" y="174"/>
                          <a:pt x="266" y="183"/>
                          <a:pt x="261" y="168"/>
                        </a:cubicBezTo>
                        <a:cubicBezTo>
                          <a:pt x="265" y="152"/>
                          <a:pt x="268" y="142"/>
                          <a:pt x="282" y="132"/>
                        </a:cubicBezTo>
                        <a:cubicBezTo>
                          <a:pt x="289" y="111"/>
                          <a:pt x="284" y="119"/>
                          <a:pt x="294" y="105"/>
                        </a:cubicBezTo>
                        <a:cubicBezTo>
                          <a:pt x="282" y="97"/>
                          <a:pt x="283" y="88"/>
                          <a:pt x="279" y="75"/>
                        </a:cubicBezTo>
                        <a:cubicBezTo>
                          <a:pt x="285" y="6"/>
                          <a:pt x="278" y="30"/>
                          <a:pt x="288" y="0"/>
                        </a:cubicBezTo>
                      </a:path>
                    </a:pathLst>
                  </a:custGeom>
                  <a:solidFill>
                    <a:srgbClr val="ECD846"/>
                  </a:solidFill>
                  <a:ln w="1905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7" name="Freeform 1286"/>
                  <p:cNvSpPr>
                    <a:spLocks/>
                  </p:cNvSpPr>
                  <p:nvPr/>
                </p:nvSpPr>
                <p:spPr bwMode="auto">
                  <a:xfrm>
                    <a:off x="2431" y="1066"/>
                    <a:ext cx="432" cy="1986"/>
                  </a:xfrm>
                  <a:custGeom>
                    <a:avLst/>
                    <a:gdLst>
                      <a:gd name="T0" fmla="*/ 427 w 432"/>
                      <a:gd name="T1" fmla="*/ 1986 h 1986"/>
                      <a:gd name="T2" fmla="*/ 412 w 432"/>
                      <a:gd name="T3" fmla="*/ 1950 h 1986"/>
                      <a:gd name="T4" fmla="*/ 325 w 432"/>
                      <a:gd name="T5" fmla="*/ 1866 h 1986"/>
                      <a:gd name="T6" fmla="*/ 343 w 432"/>
                      <a:gd name="T7" fmla="*/ 1863 h 1986"/>
                      <a:gd name="T8" fmla="*/ 325 w 432"/>
                      <a:gd name="T9" fmla="*/ 1836 h 1986"/>
                      <a:gd name="T10" fmla="*/ 307 w 432"/>
                      <a:gd name="T11" fmla="*/ 1809 h 1986"/>
                      <a:gd name="T12" fmla="*/ 262 w 432"/>
                      <a:gd name="T13" fmla="*/ 1761 h 1986"/>
                      <a:gd name="T14" fmla="*/ 193 w 432"/>
                      <a:gd name="T15" fmla="*/ 1710 h 1986"/>
                      <a:gd name="T16" fmla="*/ 163 w 432"/>
                      <a:gd name="T17" fmla="*/ 1647 h 1986"/>
                      <a:gd name="T18" fmla="*/ 151 w 432"/>
                      <a:gd name="T19" fmla="*/ 1608 h 1986"/>
                      <a:gd name="T20" fmla="*/ 133 w 432"/>
                      <a:gd name="T21" fmla="*/ 1590 h 1986"/>
                      <a:gd name="T22" fmla="*/ 112 w 432"/>
                      <a:gd name="T23" fmla="*/ 1524 h 1986"/>
                      <a:gd name="T24" fmla="*/ 142 w 432"/>
                      <a:gd name="T25" fmla="*/ 1530 h 1986"/>
                      <a:gd name="T26" fmla="*/ 163 w 432"/>
                      <a:gd name="T27" fmla="*/ 1575 h 1986"/>
                      <a:gd name="T28" fmla="*/ 190 w 432"/>
                      <a:gd name="T29" fmla="*/ 1593 h 1986"/>
                      <a:gd name="T30" fmla="*/ 199 w 432"/>
                      <a:gd name="T31" fmla="*/ 1599 h 1986"/>
                      <a:gd name="T32" fmla="*/ 217 w 432"/>
                      <a:gd name="T33" fmla="*/ 1623 h 1986"/>
                      <a:gd name="T34" fmla="*/ 247 w 432"/>
                      <a:gd name="T35" fmla="*/ 1671 h 1986"/>
                      <a:gd name="T36" fmla="*/ 274 w 432"/>
                      <a:gd name="T37" fmla="*/ 1719 h 1986"/>
                      <a:gd name="T38" fmla="*/ 304 w 432"/>
                      <a:gd name="T39" fmla="*/ 1755 h 1986"/>
                      <a:gd name="T40" fmla="*/ 316 w 432"/>
                      <a:gd name="T41" fmla="*/ 1734 h 1986"/>
                      <a:gd name="T42" fmla="*/ 286 w 432"/>
                      <a:gd name="T43" fmla="*/ 1704 h 1986"/>
                      <a:gd name="T44" fmla="*/ 253 w 432"/>
                      <a:gd name="T45" fmla="*/ 1659 h 1986"/>
                      <a:gd name="T46" fmla="*/ 223 w 432"/>
                      <a:gd name="T47" fmla="*/ 1620 h 1986"/>
                      <a:gd name="T48" fmla="*/ 193 w 432"/>
                      <a:gd name="T49" fmla="*/ 1581 h 1986"/>
                      <a:gd name="T50" fmla="*/ 145 w 432"/>
                      <a:gd name="T51" fmla="*/ 1530 h 1986"/>
                      <a:gd name="T52" fmla="*/ 130 w 432"/>
                      <a:gd name="T53" fmla="*/ 1500 h 1986"/>
                      <a:gd name="T54" fmla="*/ 103 w 432"/>
                      <a:gd name="T55" fmla="*/ 1470 h 1986"/>
                      <a:gd name="T56" fmla="*/ 82 w 432"/>
                      <a:gd name="T57" fmla="*/ 1425 h 1986"/>
                      <a:gd name="T58" fmla="*/ 71 w 432"/>
                      <a:gd name="T59" fmla="*/ 1330 h 1986"/>
                      <a:gd name="T60" fmla="*/ 46 w 432"/>
                      <a:gd name="T61" fmla="*/ 1239 h 1986"/>
                      <a:gd name="T62" fmla="*/ 22 w 432"/>
                      <a:gd name="T63" fmla="*/ 1182 h 1986"/>
                      <a:gd name="T64" fmla="*/ 25 w 432"/>
                      <a:gd name="T65" fmla="*/ 1104 h 1986"/>
                      <a:gd name="T66" fmla="*/ 16 w 432"/>
                      <a:gd name="T67" fmla="*/ 1062 h 1986"/>
                      <a:gd name="T68" fmla="*/ 16 w 432"/>
                      <a:gd name="T69" fmla="*/ 1014 h 1986"/>
                      <a:gd name="T70" fmla="*/ 31 w 432"/>
                      <a:gd name="T71" fmla="*/ 951 h 1986"/>
                      <a:gd name="T72" fmla="*/ 1 w 432"/>
                      <a:gd name="T73" fmla="*/ 837 h 1986"/>
                      <a:gd name="T74" fmla="*/ 22 w 432"/>
                      <a:gd name="T75" fmla="*/ 777 h 1986"/>
                      <a:gd name="T76" fmla="*/ 25 w 432"/>
                      <a:gd name="T77" fmla="*/ 723 h 1986"/>
                      <a:gd name="T78" fmla="*/ 22 w 432"/>
                      <a:gd name="T79" fmla="*/ 621 h 1986"/>
                      <a:gd name="T80" fmla="*/ 40 w 432"/>
                      <a:gd name="T81" fmla="*/ 540 h 1986"/>
                      <a:gd name="T82" fmla="*/ 58 w 432"/>
                      <a:gd name="T83" fmla="*/ 447 h 1986"/>
                      <a:gd name="T84" fmla="*/ 82 w 432"/>
                      <a:gd name="T85" fmla="*/ 363 h 1986"/>
                      <a:gd name="T86" fmla="*/ 94 w 432"/>
                      <a:gd name="T87" fmla="*/ 336 h 1986"/>
                      <a:gd name="T88" fmla="*/ 97 w 432"/>
                      <a:gd name="T89" fmla="*/ 327 h 1986"/>
                      <a:gd name="T90" fmla="*/ 100 w 432"/>
                      <a:gd name="T91" fmla="*/ 291 h 1986"/>
                      <a:gd name="T92" fmla="*/ 148 w 432"/>
                      <a:gd name="T93" fmla="*/ 279 h 1986"/>
                      <a:gd name="T94" fmla="*/ 139 w 432"/>
                      <a:gd name="T95" fmla="*/ 222 h 1986"/>
                      <a:gd name="T96" fmla="*/ 136 w 432"/>
                      <a:gd name="T97" fmla="*/ 213 h 1986"/>
                      <a:gd name="T98" fmla="*/ 172 w 432"/>
                      <a:gd name="T99" fmla="*/ 195 h 1986"/>
                      <a:gd name="T100" fmla="*/ 211 w 432"/>
                      <a:gd name="T101" fmla="*/ 120 h 1986"/>
                      <a:gd name="T102" fmla="*/ 229 w 432"/>
                      <a:gd name="T103" fmla="*/ 129 h 1986"/>
                      <a:gd name="T104" fmla="*/ 235 w 432"/>
                      <a:gd name="T105" fmla="*/ 81 h 1986"/>
                      <a:gd name="T106" fmla="*/ 265 w 432"/>
                      <a:gd name="T107" fmla="*/ 0 h 1986"/>
                      <a:gd name="T108" fmla="*/ 280 w 432"/>
                      <a:gd name="T109" fmla="*/ 39 h 1986"/>
                      <a:gd name="T110" fmla="*/ 292 w 432"/>
                      <a:gd name="T111" fmla="*/ 123 h 198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432"/>
                      <a:gd name="T169" fmla="*/ 0 h 1986"/>
                      <a:gd name="T170" fmla="*/ 432 w 432"/>
                      <a:gd name="T171" fmla="*/ 1986 h 198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432" h="1986">
                        <a:moveTo>
                          <a:pt x="427" y="1986"/>
                        </a:moveTo>
                        <a:cubicBezTo>
                          <a:pt x="432" y="1970"/>
                          <a:pt x="423" y="1961"/>
                          <a:pt x="412" y="1950"/>
                        </a:cubicBezTo>
                        <a:cubicBezTo>
                          <a:pt x="405" y="1899"/>
                          <a:pt x="355" y="1896"/>
                          <a:pt x="325" y="1866"/>
                        </a:cubicBezTo>
                        <a:cubicBezTo>
                          <a:pt x="331" y="1865"/>
                          <a:pt x="339" y="1867"/>
                          <a:pt x="343" y="1863"/>
                        </a:cubicBezTo>
                        <a:cubicBezTo>
                          <a:pt x="352" y="1854"/>
                          <a:pt x="328" y="1838"/>
                          <a:pt x="325" y="1836"/>
                        </a:cubicBezTo>
                        <a:cubicBezTo>
                          <a:pt x="319" y="1824"/>
                          <a:pt x="320" y="1813"/>
                          <a:pt x="307" y="1809"/>
                        </a:cubicBezTo>
                        <a:cubicBezTo>
                          <a:pt x="287" y="1789"/>
                          <a:pt x="297" y="1773"/>
                          <a:pt x="262" y="1761"/>
                        </a:cubicBezTo>
                        <a:cubicBezTo>
                          <a:pt x="234" y="1740"/>
                          <a:pt x="229" y="1716"/>
                          <a:pt x="193" y="1710"/>
                        </a:cubicBezTo>
                        <a:cubicBezTo>
                          <a:pt x="188" y="1691"/>
                          <a:pt x="174" y="1663"/>
                          <a:pt x="163" y="1647"/>
                        </a:cubicBezTo>
                        <a:cubicBezTo>
                          <a:pt x="161" y="1635"/>
                          <a:pt x="159" y="1618"/>
                          <a:pt x="151" y="1608"/>
                        </a:cubicBezTo>
                        <a:cubicBezTo>
                          <a:pt x="146" y="1601"/>
                          <a:pt x="133" y="1590"/>
                          <a:pt x="133" y="1590"/>
                        </a:cubicBezTo>
                        <a:cubicBezTo>
                          <a:pt x="138" y="1565"/>
                          <a:pt x="130" y="1542"/>
                          <a:pt x="112" y="1524"/>
                        </a:cubicBezTo>
                        <a:cubicBezTo>
                          <a:pt x="125" y="1520"/>
                          <a:pt x="131" y="1523"/>
                          <a:pt x="142" y="1530"/>
                        </a:cubicBezTo>
                        <a:cubicBezTo>
                          <a:pt x="151" y="1543"/>
                          <a:pt x="151" y="1564"/>
                          <a:pt x="163" y="1575"/>
                        </a:cubicBezTo>
                        <a:cubicBezTo>
                          <a:pt x="171" y="1582"/>
                          <a:pt x="181" y="1587"/>
                          <a:pt x="190" y="1593"/>
                        </a:cubicBezTo>
                        <a:cubicBezTo>
                          <a:pt x="193" y="1595"/>
                          <a:pt x="199" y="1599"/>
                          <a:pt x="199" y="1599"/>
                        </a:cubicBezTo>
                        <a:cubicBezTo>
                          <a:pt x="203" y="1616"/>
                          <a:pt x="209" y="1609"/>
                          <a:pt x="217" y="1623"/>
                        </a:cubicBezTo>
                        <a:cubicBezTo>
                          <a:pt x="228" y="1642"/>
                          <a:pt x="224" y="1663"/>
                          <a:pt x="247" y="1671"/>
                        </a:cubicBezTo>
                        <a:cubicBezTo>
                          <a:pt x="252" y="1687"/>
                          <a:pt x="264" y="1705"/>
                          <a:pt x="274" y="1719"/>
                        </a:cubicBezTo>
                        <a:cubicBezTo>
                          <a:pt x="279" y="1742"/>
                          <a:pt x="286" y="1743"/>
                          <a:pt x="304" y="1755"/>
                        </a:cubicBezTo>
                        <a:cubicBezTo>
                          <a:pt x="339" y="1751"/>
                          <a:pt x="334" y="1752"/>
                          <a:pt x="316" y="1734"/>
                        </a:cubicBezTo>
                        <a:cubicBezTo>
                          <a:pt x="311" y="1718"/>
                          <a:pt x="295" y="1717"/>
                          <a:pt x="286" y="1704"/>
                        </a:cubicBezTo>
                        <a:cubicBezTo>
                          <a:pt x="275" y="1689"/>
                          <a:pt x="266" y="1672"/>
                          <a:pt x="253" y="1659"/>
                        </a:cubicBezTo>
                        <a:cubicBezTo>
                          <a:pt x="250" y="1650"/>
                          <a:pt x="231" y="1625"/>
                          <a:pt x="223" y="1620"/>
                        </a:cubicBezTo>
                        <a:cubicBezTo>
                          <a:pt x="216" y="1609"/>
                          <a:pt x="205" y="1585"/>
                          <a:pt x="193" y="1581"/>
                        </a:cubicBezTo>
                        <a:cubicBezTo>
                          <a:pt x="178" y="1566"/>
                          <a:pt x="163" y="1542"/>
                          <a:pt x="145" y="1530"/>
                        </a:cubicBezTo>
                        <a:cubicBezTo>
                          <a:pt x="137" y="1507"/>
                          <a:pt x="143" y="1517"/>
                          <a:pt x="130" y="1500"/>
                        </a:cubicBezTo>
                        <a:cubicBezTo>
                          <a:pt x="126" y="1488"/>
                          <a:pt x="114" y="1477"/>
                          <a:pt x="103" y="1470"/>
                        </a:cubicBezTo>
                        <a:cubicBezTo>
                          <a:pt x="98" y="1454"/>
                          <a:pt x="87" y="1441"/>
                          <a:pt x="82" y="1425"/>
                        </a:cubicBezTo>
                        <a:cubicBezTo>
                          <a:pt x="92" y="1354"/>
                          <a:pt x="60" y="1401"/>
                          <a:pt x="71" y="1330"/>
                        </a:cubicBezTo>
                        <a:cubicBezTo>
                          <a:pt x="65" y="1299"/>
                          <a:pt x="56" y="1263"/>
                          <a:pt x="46" y="1239"/>
                        </a:cubicBezTo>
                        <a:cubicBezTo>
                          <a:pt x="43" y="1232"/>
                          <a:pt x="25" y="1204"/>
                          <a:pt x="22" y="1182"/>
                        </a:cubicBezTo>
                        <a:cubicBezTo>
                          <a:pt x="19" y="1160"/>
                          <a:pt x="26" y="1124"/>
                          <a:pt x="25" y="1104"/>
                        </a:cubicBezTo>
                        <a:cubicBezTo>
                          <a:pt x="20" y="1086"/>
                          <a:pt x="23" y="1084"/>
                          <a:pt x="16" y="1062"/>
                        </a:cubicBezTo>
                        <a:cubicBezTo>
                          <a:pt x="15" y="1059"/>
                          <a:pt x="16" y="1014"/>
                          <a:pt x="16" y="1014"/>
                        </a:cubicBezTo>
                        <a:cubicBezTo>
                          <a:pt x="23" y="986"/>
                          <a:pt x="38" y="978"/>
                          <a:pt x="31" y="951"/>
                        </a:cubicBezTo>
                        <a:cubicBezTo>
                          <a:pt x="21" y="913"/>
                          <a:pt x="11" y="875"/>
                          <a:pt x="1" y="837"/>
                        </a:cubicBezTo>
                        <a:cubicBezTo>
                          <a:pt x="0" y="808"/>
                          <a:pt x="18" y="796"/>
                          <a:pt x="22" y="777"/>
                        </a:cubicBezTo>
                        <a:cubicBezTo>
                          <a:pt x="19" y="758"/>
                          <a:pt x="20" y="742"/>
                          <a:pt x="25" y="723"/>
                        </a:cubicBezTo>
                        <a:cubicBezTo>
                          <a:pt x="24" y="689"/>
                          <a:pt x="22" y="655"/>
                          <a:pt x="22" y="621"/>
                        </a:cubicBezTo>
                        <a:cubicBezTo>
                          <a:pt x="22" y="594"/>
                          <a:pt x="34" y="566"/>
                          <a:pt x="40" y="540"/>
                        </a:cubicBezTo>
                        <a:cubicBezTo>
                          <a:pt x="48" y="509"/>
                          <a:pt x="51" y="478"/>
                          <a:pt x="58" y="447"/>
                        </a:cubicBezTo>
                        <a:cubicBezTo>
                          <a:pt x="64" y="419"/>
                          <a:pt x="73" y="391"/>
                          <a:pt x="82" y="363"/>
                        </a:cubicBezTo>
                        <a:cubicBezTo>
                          <a:pt x="85" y="354"/>
                          <a:pt x="91" y="345"/>
                          <a:pt x="94" y="336"/>
                        </a:cubicBezTo>
                        <a:cubicBezTo>
                          <a:pt x="95" y="333"/>
                          <a:pt x="97" y="327"/>
                          <a:pt x="97" y="327"/>
                        </a:cubicBezTo>
                        <a:cubicBezTo>
                          <a:pt x="98" y="315"/>
                          <a:pt x="91" y="299"/>
                          <a:pt x="100" y="291"/>
                        </a:cubicBezTo>
                        <a:cubicBezTo>
                          <a:pt x="165" y="239"/>
                          <a:pt x="137" y="313"/>
                          <a:pt x="148" y="279"/>
                        </a:cubicBezTo>
                        <a:cubicBezTo>
                          <a:pt x="151" y="258"/>
                          <a:pt x="155" y="238"/>
                          <a:pt x="139" y="222"/>
                        </a:cubicBezTo>
                        <a:cubicBezTo>
                          <a:pt x="138" y="219"/>
                          <a:pt x="135" y="216"/>
                          <a:pt x="136" y="213"/>
                        </a:cubicBezTo>
                        <a:cubicBezTo>
                          <a:pt x="139" y="206"/>
                          <a:pt x="165" y="197"/>
                          <a:pt x="172" y="195"/>
                        </a:cubicBezTo>
                        <a:cubicBezTo>
                          <a:pt x="178" y="177"/>
                          <a:pt x="194" y="126"/>
                          <a:pt x="211" y="120"/>
                        </a:cubicBezTo>
                        <a:cubicBezTo>
                          <a:pt x="217" y="122"/>
                          <a:pt x="226" y="135"/>
                          <a:pt x="229" y="129"/>
                        </a:cubicBezTo>
                        <a:cubicBezTo>
                          <a:pt x="236" y="115"/>
                          <a:pt x="230" y="96"/>
                          <a:pt x="235" y="81"/>
                        </a:cubicBezTo>
                        <a:cubicBezTo>
                          <a:pt x="243" y="54"/>
                          <a:pt x="249" y="24"/>
                          <a:pt x="265" y="0"/>
                        </a:cubicBezTo>
                        <a:cubicBezTo>
                          <a:pt x="280" y="10"/>
                          <a:pt x="278" y="19"/>
                          <a:pt x="280" y="39"/>
                        </a:cubicBezTo>
                        <a:cubicBezTo>
                          <a:pt x="283" y="66"/>
                          <a:pt x="292" y="97"/>
                          <a:pt x="292" y="123"/>
                        </a:cubicBezTo>
                      </a:path>
                    </a:pathLst>
                  </a:cu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8" name="AutoShape 1287"/>
                  <p:cNvSpPr>
                    <a:spLocks noChangeArrowheads="1"/>
                  </p:cNvSpPr>
                  <p:nvPr/>
                </p:nvSpPr>
                <p:spPr bwMode="auto">
                  <a:xfrm rot="9600000" flipH="1">
                    <a:off x="2726" y="885"/>
                    <a:ext cx="45" cy="181"/>
                  </a:xfrm>
                  <a:prstGeom prst="lightningBolt">
                    <a:avLst/>
                  </a:prstGeom>
                  <a:solidFill>
                    <a:srgbClr val="ECD846"/>
                  </a:solidFill>
                  <a:ln w="9525">
                    <a:solidFill>
                      <a:srgbClr val="CC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112" name="Freeform 1289"/>
              <p:cNvSpPr>
                <a:spLocks/>
              </p:cNvSpPr>
              <p:nvPr/>
            </p:nvSpPr>
            <p:spPr bwMode="auto">
              <a:xfrm>
                <a:off x="2860" y="2504"/>
                <a:ext cx="185" cy="280"/>
              </a:xfrm>
              <a:custGeom>
                <a:avLst/>
                <a:gdLst>
                  <a:gd name="T0" fmla="*/ 180 w 185"/>
                  <a:gd name="T1" fmla="*/ 0 h 280"/>
                  <a:gd name="T2" fmla="*/ 172 w 185"/>
                  <a:gd name="T3" fmla="*/ 24 h 280"/>
                  <a:gd name="T4" fmla="*/ 148 w 185"/>
                  <a:gd name="T5" fmla="*/ 32 h 280"/>
                  <a:gd name="T6" fmla="*/ 100 w 185"/>
                  <a:gd name="T7" fmla="*/ 120 h 280"/>
                  <a:gd name="T8" fmla="*/ 44 w 185"/>
                  <a:gd name="T9" fmla="*/ 192 h 280"/>
                  <a:gd name="T10" fmla="*/ 36 w 185"/>
                  <a:gd name="T11" fmla="*/ 216 h 280"/>
                  <a:gd name="T12" fmla="*/ 12 w 185"/>
                  <a:gd name="T13" fmla="*/ 224 h 280"/>
                  <a:gd name="T14" fmla="*/ 44 w 185"/>
                  <a:gd name="T15" fmla="*/ 280 h 280"/>
                  <a:gd name="T16" fmla="*/ 108 w 185"/>
                  <a:gd name="T17" fmla="*/ 200 h 280"/>
                  <a:gd name="T18" fmla="*/ 140 w 185"/>
                  <a:gd name="T19" fmla="*/ 176 h 280"/>
                  <a:gd name="T20" fmla="*/ 164 w 185"/>
                  <a:gd name="T21" fmla="*/ 152 h 280"/>
                  <a:gd name="T22" fmla="*/ 164 w 185"/>
                  <a:gd name="T23" fmla="*/ 56 h 280"/>
                  <a:gd name="T24" fmla="*/ 164 w 185"/>
                  <a:gd name="T25" fmla="*/ 56 h 280"/>
                  <a:gd name="T26" fmla="*/ 180 w 185"/>
                  <a:gd name="T27" fmla="*/ 0 h 2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5"/>
                  <a:gd name="T43" fmla="*/ 0 h 280"/>
                  <a:gd name="T44" fmla="*/ 185 w 185"/>
                  <a:gd name="T45" fmla="*/ 280 h 2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5" h="280">
                    <a:moveTo>
                      <a:pt x="180" y="0"/>
                    </a:moveTo>
                    <a:cubicBezTo>
                      <a:pt x="177" y="8"/>
                      <a:pt x="178" y="18"/>
                      <a:pt x="172" y="24"/>
                    </a:cubicBezTo>
                    <a:cubicBezTo>
                      <a:pt x="166" y="30"/>
                      <a:pt x="153" y="25"/>
                      <a:pt x="148" y="32"/>
                    </a:cubicBezTo>
                    <a:cubicBezTo>
                      <a:pt x="112" y="82"/>
                      <a:pt x="150" y="87"/>
                      <a:pt x="100" y="120"/>
                    </a:cubicBezTo>
                    <a:cubicBezTo>
                      <a:pt x="90" y="149"/>
                      <a:pt x="44" y="192"/>
                      <a:pt x="44" y="192"/>
                    </a:cubicBezTo>
                    <a:cubicBezTo>
                      <a:pt x="41" y="200"/>
                      <a:pt x="42" y="210"/>
                      <a:pt x="36" y="216"/>
                    </a:cubicBezTo>
                    <a:cubicBezTo>
                      <a:pt x="30" y="222"/>
                      <a:pt x="15" y="216"/>
                      <a:pt x="12" y="224"/>
                    </a:cubicBezTo>
                    <a:cubicBezTo>
                      <a:pt x="0" y="259"/>
                      <a:pt x="24" y="267"/>
                      <a:pt x="44" y="280"/>
                    </a:cubicBezTo>
                    <a:cubicBezTo>
                      <a:pt x="89" y="265"/>
                      <a:pt x="93" y="245"/>
                      <a:pt x="108" y="200"/>
                    </a:cubicBezTo>
                    <a:cubicBezTo>
                      <a:pt x="112" y="187"/>
                      <a:pt x="130" y="185"/>
                      <a:pt x="140" y="176"/>
                    </a:cubicBezTo>
                    <a:cubicBezTo>
                      <a:pt x="149" y="169"/>
                      <a:pt x="156" y="160"/>
                      <a:pt x="164" y="152"/>
                    </a:cubicBezTo>
                    <a:cubicBezTo>
                      <a:pt x="185" y="88"/>
                      <a:pt x="185" y="120"/>
                      <a:pt x="164" y="56"/>
                    </a:cubicBezTo>
                    <a:cubicBezTo>
                      <a:pt x="169" y="37"/>
                      <a:pt x="175" y="19"/>
                      <a:pt x="180" y="0"/>
                    </a:cubicBezTo>
                    <a:close/>
                  </a:path>
                </a:pathLst>
              </a:custGeom>
              <a:solidFill>
                <a:srgbClr val="ECD846"/>
              </a:solidFill>
              <a:ln w="9525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0" name="Freeform 109"/>
            <p:cNvSpPr/>
            <p:nvPr/>
          </p:nvSpPr>
          <p:spPr>
            <a:xfrm>
              <a:off x="3622876" y="1608881"/>
              <a:ext cx="476041" cy="544010"/>
            </a:xfrm>
            <a:custGeom>
              <a:avLst/>
              <a:gdLst>
                <a:gd name="connsiteX0" fmla="*/ 335666 w 476041"/>
                <a:gd name="connsiteY0" fmla="*/ 416689 h 544010"/>
                <a:gd name="connsiteX1" fmla="*/ 335666 w 476041"/>
                <a:gd name="connsiteY1" fmla="*/ 416689 h 544010"/>
                <a:gd name="connsiteX2" fmla="*/ 416689 w 476041"/>
                <a:gd name="connsiteY2" fmla="*/ 532435 h 544010"/>
                <a:gd name="connsiteX3" fmla="*/ 451413 w 476041"/>
                <a:gd name="connsiteY3" fmla="*/ 544010 h 544010"/>
                <a:gd name="connsiteX4" fmla="*/ 451413 w 476041"/>
                <a:gd name="connsiteY4" fmla="*/ 370390 h 544010"/>
                <a:gd name="connsiteX5" fmla="*/ 428263 w 476041"/>
                <a:gd name="connsiteY5" fmla="*/ 347241 h 544010"/>
                <a:gd name="connsiteX6" fmla="*/ 393539 w 476041"/>
                <a:gd name="connsiteY6" fmla="*/ 335666 h 544010"/>
                <a:gd name="connsiteX7" fmla="*/ 347240 w 476041"/>
                <a:gd name="connsiteY7" fmla="*/ 289367 h 544010"/>
                <a:gd name="connsiteX8" fmla="*/ 289367 w 476041"/>
                <a:gd name="connsiteY8" fmla="*/ 243068 h 544010"/>
                <a:gd name="connsiteX9" fmla="*/ 266218 w 476041"/>
                <a:gd name="connsiteY9" fmla="*/ 208344 h 544010"/>
                <a:gd name="connsiteX10" fmla="*/ 208344 w 476041"/>
                <a:gd name="connsiteY10" fmla="*/ 162046 h 544010"/>
                <a:gd name="connsiteX11" fmla="*/ 138896 w 476041"/>
                <a:gd name="connsiteY11" fmla="*/ 115747 h 544010"/>
                <a:gd name="connsiteX12" fmla="*/ 115747 w 476041"/>
                <a:gd name="connsiteY12" fmla="*/ 81023 h 544010"/>
                <a:gd name="connsiteX13" fmla="*/ 81023 w 476041"/>
                <a:gd name="connsiteY13" fmla="*/ 69448 h 544010"/>
                <a:gd name="connsiteX14" fmla="*/ 69448 w 476041"/>
                <a:gd name="connsiteY14" fmla="*/ 34724 h 544010"/>
                <a:gd name="connsiteX15" fmla="*/ 34724 w 476041"/>
                <a:gd name="connsiteY15" fmla="*/ 23149 h 544010"/>
                <a:gd name="connsiteX16" fmla="*/ 0 w 476041"/>
                <a:gd name="connsiteY16" fmla="*/ 0 h 544010"/>
                <a:gd name="connsiteX17" fmla="*/ 11575 w 476041"/>
                <a:gd name="connsiteY17" fmla="*/ 92597 h 544010"/>
                <a:gd name="connsiteX18" fmla="*/ 34724 w 476041"/>
                <a:gd name="connsiteY18" fmla="*/ 115747 h 544010"/>
                <a:gd name="connsiteX19" fmla="*/ 57873 w 476041"/>
                <a:gd name="connsiteY19" fmla="*/ 196770 h 544010"/>
                <a:gd name="connsiteX20" fmla="*/ 81023 w 476041"/>
                <a:gd name="connsiteY20" fmla="*/ 231494 h 544010"/>
                <a:gd name="connsiteX21" fmla="*/ 115747 w 476041"/>
                <a:gd name="connsiteY21" fmla="*/ 300942 h 544010"/>
                <a:gd name="connsiteX22" fmla="*/ 185195 w 476041"/>
                <a:gd name="connsiteY22" fmla="*/ 324091 h 544010"/>
                <a:gd name="connsiteX23" fmla="*/ 254643 w 476041"/>
                <a:gd name="connsiteY23" fmla="*/ 358815 h 544010"/>
                <a:gd name="connsiteX24" fmla="*/ 289367 w 476041"/>
                <a:gd name="connsiteY24" fmla="*/ 370390 h 544010"/>
                <a:gd name="connsiteX25" fmla="*/ 324091 w 476041"/>
                <a:gd name="connsiteY25" fmla="*/ 393539 h 544010"/>
                <a:gd name="connsiteX26" fmla="*/ 335666 w 476041"/>
                <a:gd name="connsiteY26" fmla="*/ 416689 h 5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041" h="544010">
                  <a:moveTo>
                    <a:pt x="335666" y="416689"/>
                  </a:moveTo>
                  <a:lnTo>
                    <a:pt x="335666" y="416689"/>
                  </a:lnTo>
                  <a:cubicBezTo>
                    <a:pt x="370702" y="486759"/>
                    <a:pt x="360300" y="504240"/>
                    <a:pt x="416689" y="532435"/>
                  </a:cubicBezTo>
                  <a:cubicBezTo>
                    <a:pt x="427602" y="537891"/>
                    <a:pt x="439838" y="540152"/>
                    <a:pt x="451413" y="544010"/>
                  </a:cubicBezTo>
                  <a:cubicBezTo>
                    <a:pt x="474516" y="474697"/>
                    <a:pt x="476041" y="485320"/>
                    <a:pt x="451413" y="370390"/>
                  </a:cubicBezTo>
                  <a:cubicBezTo>
                    <a:pt x="449126" y="359719"/>
                    <a:pt x="437621" y="352856"/>
                    <a:pt x="428263" y="347241"/>
                  </a:cubicBezTo>
                  <a:cubicBezTo>
                    <a:pt x="417801" y="340964"/>
                    <a:pt x="405114" y="339524"/>
                    <a:pt x="393539" y="335666"/>
                  </a:cubicBezTo>
                  <a:cubicBezTo>
                    <a:pt x="378106" y="320233"/>
                    <a:pt x="365400" y="301474"/>
                    <a:pt x="347240" y="289367"/>
                  </a:cubicBezTo>
                  <a:cubicBezTo>
                    <a:pt x="321454" y="272177"/>
                    <a:pt x="308217" y="266632"/>
                    <a:pt x="289367" y="243068"/>
                  </a:cubicBezTo>
                  <a:cubicBezTo>
                    <a:pt x="280677" y="232205"/>
                    <a:pt x="274908" y="219207"/>
                    <a:pt x="266218" y="208344"/>
                  </a:cubicBezTo>
                  <a:cubicBezTo>
                    <a:pt x="241377" y="177293"/>
                    <a:pt x="241765" y="188783"/>
                    <a:pt x="208344" y="162046"/>
                  </a:cubicBezTo>
                  <a:cubicBezTo>
                    <a:pt x="149426" y="114911"/>
                    <a:pt x="232221" y="162408"/>
                    <a:pt x="138896" y="115747"/>
                  </a:cubicBezTo>
                  <a:cubicBezTo>
                    <a:pt x="131180" y="104172"/>
                    <a:pt x="126610" y="89713"/>
                    <a:pt x="115747" y="81023"/>
                  </a:cubicBezTo>
                  <a:cubicBezTo>
                    <a:pt x="106220" y="73401"/>
                    <a:pt x="89650" y="78075"/>
                    <a:pt x="81023" y="69448"/>
                  </a:cubicBezTo>
                  <a:cubicBezTo>
                    <a:pt x="72396" y="60821"/>
                    <a:pt x="78075" y="43351"/>
                    <a:pt x="69448" y="34724"/>
                  </a:cubicBezTo>
                  <a:cubicBezTo>
                    <a:pt x="60821" y="26097"/>
                    <a:pt x="45637" y="28605"/>
                    <a:pt x="34724" y="23149"/>
                  </a:cubicBezTo>
                  <a:cubicBezTo>
                    <a:pt x="22282" y="16928"/>
                    <a:pt x="11575" y="7716"/>
                    <a:pt x="0" y="0"/>
                  </a:cubicBezTo>
                  <a:cubicBezTo>
                    <a:pt x="3858" y="30866"/>
                    <a:pt x="2637" y="62803"/>
                    <a:pt x="11575" y="92597"/>
                  </a:cubicBezTo>
                  <a:cubicBezTo>
                    <a:pt x="14711" y="103050"/>
                    <a:pt x="29109" y="106389"/>
                    <a:pt x="34724" y="115747"/>
                  </a:cubicBezTo>
                  <a:cubicBezTo>
                    <a:pt x="45991" y="134525"/>
                    <a:pt x="50301" y="179102"/>
                    <a:pt x="57873" y="196770"/>
                  </a:cubicBezTo>
                  <a:cubicBezTo>
                    <a:pt x="63353" y="209556"/>
                    <a:pt x="73306" y="219919"/>
                    <a:pt x="81023" y="231494"/>
                  </a:cubicBezTo>
                  <a:cubicBezTo>
                    <a:pt x="87330" y="250416"/>
                    <a:pt x="96850" y="289132"/>
                    <a:pt x="115747" y="300942"/>
                  </a:cubicBezTo>
                  <a:cubicBezTo>
                    <a:pt x="136440" y="313875"/>
                    <a:pt x="162046" y="316375"/>
                    <a:pt x="185195" y="324091"/>
                  </a:cubicBezTo>
                  <a:cubicBezTo>
                    <a:pt x="272470" y="353183"/>
                    <a:pt x="164897" y="313942"/>
                    <a:pt x="254643" y="358815"/>
                  </a:cubicBezTo>
                  <a:cubicBezTo>
                    <a:pt x="265556" y="364271"/>
                    <a:pt x="278454" y="364934"/>
                    <a:pt x="289367" y="370390"/>
                  </a:cubicBezTo>
                  <a:cubicBezTo>
                    <a:pt x="301809" y="376611"/>
                    <a:pt x="313228" y="384849"/>
                    <a:pt x="324091" y="393539"/>
                  </a:cubicBezTo>
                  <a:cubicBezTo>
                    <a:pt x="356438" y="419417"/>
                    <a:pt x="333737" y="412831"/>
                    <a:pt x="335666" y="416689"/>
                  </a:cubicBezTo>
                  <a:close/>
                </a:path>
              </a:pathLst>
            </a:custGeom>
            <a:solidFill>
              <a:srgbClr val="ECD846"/>
            </a:solidFill>
            <a:ln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9" name="Group 96"/>
          <p:cNvGrpSpPr/>
          <p:nvPr/>
        </p:nvGrpSpPr>
        <p:grpSpPr>
          <a:xfrm>
            <a:off x="323528" y="1484783"/>
            <a:ext cx="304572" cy="648072"/>
            <a:chOff x="3622876" y="1044283"/>
            <a:chExt cx="1960756" cy="3563452"/>
          </a:xfrm>
        </p:grpSpPr>
        <p:grpSp>
          <p:nvGrpSpPr>
            <p:cNvPr id="120" name="Group 1280"/>
            <p:cNvGrpSpPr>
              <a:grpSpLocks/>
            </p:cNvGrpSpPr>
            <p:nvPr/>
          </p:nvGrpSpPr>
          <p:grpSpPr bwMode="auto">
            <a:xfrm rot="18992529" flipH="1" flipV="1">
              <a:off x="4245701" y="1044283"/>
              <a:ext cx="1337931" cy="3563452"/>
              <a:chOff x="2440" y="885"/>
              <a:chExt cx="758" cy="2167"/>
            </a:xfrm>
          </p:grpSpPr>
          <p:grpSp>
            <p:nvGrpSpPr>
              <p:cNvPr id="122" name="Group 1281"/>
              <p:cNvGrpSpPr>
                <a:grpSpLocks/>
              </p:cNvGrpSpPr>
              <p:nvPr/>
            </p:nvGrpSpPr>
            <p:grpSpPr bwMode="auto">
              <a:xfrm>
                <a:off x="2440" y="885"/>
                <a:ext cx="758" cy="2167"/>
                <a:chOff x="2431" y="885"/>
                <a:chExt cx="758" cy="2167"/>
              </a:xfrm>
            </p:grpSpPr>
            <p:sp>
              <p:nvSpPr>
                <p:cNvPr id="124" name="Freeform 1282"/>
                <p:cNvSpPr>
                  <a:spLocks/>
                </p:cNvSpPr>
                <p:nvPr/>
              </p:nvSpPr>
              <p:spPr bwMode="auto">
                <a:xfrm>
                  <a:off x="2709" y="1037"/>
                  <a:ext cx="480" cy="1028"/>
                </a:xfrm>
                <a:custGeom>
                  <a:avLst/>
                  <a:gdLst>
                    <a:gd name="T0" fmla="*/ 471 w 480"/>
                    <a:gd name="T1" fmla="*/ 1017 h 1028"/>
                    <a:gd name="T2" fmla="*/ 468 w 480"/>
                    <a:gd name="T3" fmla="*/ 993 h 1028"/>
                    <a:gd name="T4" fmla="*/ 474 w 480"/>
                    <a:gd name="T5" fmla="*/ 957 h 1028"/>
                    <a:gd name="T6" fmla="*/ 468 w 480"/>
                    <a:gd name="T7" fmla="*/ 882 h 1028"/>
                    <a:gd name="T8" fmla="*/ 477 w 480"/>
                    <a:gd name="T9" fmla="*/ 816 h 1028"/>
                    <a:gd name="T10" fmla="*/ 474 w 480"/>
                    <a:gd name="T11" fmla="*/ 807 h 1028"/>
                    <a:gd name="T12" fmla="*/ 459 w 480"/>
                    <a:gd name="T13" fmla="*/ 750 h 1028"/>
                    <a:gd name="T14" fmla="*/ 459 w 480"/>
                    <a:gd name="T15" fmla="*/ 705 h 1028"/>
                    <a:gd name="T16" fmla="*/ 450 w 480"/>
                    <a:gd name="T17" fmla="*/ 708 h 1028"/>
                    <a:gd name="T18" fmla="*/ 456 w 480"/>
                    <a:gd name="T19" fmla="*/ 699 h 1028"/>
                    <a:gd name="T20" fmla="*/ 450 w 480"/>
                    <a:gd name="T21" fmla="*/ 669 h 1028"/>
                    <a:gd name="T22" fmla="*/ 444 w 480"/>
                    <a:gd name="T23" fmla="*/ 591 h 1028"/>
                    <a:gd name="T24" fmla="*/ 429 w 480"/>
                    <a:gd name="T25" fmla="*/ 510 h 1028"/>
                    <a:gd name="T26" fmla="*/ 432 w 480"/>
                    <a:gd name="T27" fmla="*/ 480 h 1028"/>
                    <a:gd name="T28" fmla="*/ 423 w 480"/>
                    <a:gd name="T29" fmla="*/ 483 h 1028"/>
                    <a:gd name="T30" fmla="*/ 408 w 480"/>
                    <a:gd name="T31" fmla="*/ 438 h 1028"/>
                    <a:gd name="T32" fmla="*/ 384 w 480"/>
                    <a:gd name="T33" fmla="*/ 408 h 1028"/>
                    <a:gd name="T34" fmla="*/ 372 w 480"/>
                    <a:gd name="T35" fmla="*/ 336 h 1028"/>
                    <a:gd name="T36" fmla="*/ 351 w 480"/>
                    <a:gd name="T37" fmla="*/ 330 h 1028"/>
                    <a:gd name="T38" fmla="*/ 345 w 480"/>
                    <a:gd name="T39" fmla="*/ 294 h 1028"/>
                    <a:gd name="T40" fmla="*/ 312 w 480"/>
                    <a:gd name="T41" fmla="*/ 222 h 1028"/>
                    <a:gd name="T42" fmla="*/ 306 w 480"/>
                    <a:gd name="T43" fmla="*/ 174 h 1028"/>
                    <a:gd name="T44" fmla="*/ 297 w 480"/>
                    <a:gd name="T45" fmla="*/ 177 h 1028"/>
                    <a:gd name="T46" fmla="*/ 291 w 480"/>
                    <a:gd name="T47" fmla="*/ 186 h 1028"/>
                    <a:gd name="T48" fmla="*/ 279 w 480"/>
                    <a:gd name="T49" fmla="*/ 156 h 1028"/>
                    <a:gd name="T50" fmla="*/ 246 w 480"/>
                    <a:gd name="T51" fmla="*/ 147 h 1028"/>
                    <a:gd name="T52" fmla="*/ 225 w 480"/>
                    <a:gd name="T53" fmla="*/ 132 h 1028"/>
                    <a:gd name="T54" fmla="*/ 201 w 480"/>
                    <a:gd name="T55" fmla="*/ 105 h 1028"/>
                    <a:gd name="T56" fmla="*/ 159 w 480"/>
                    <a:gd name="T57" fmla="*/ 96 h 1028"/>
                    <a:gd name="T58" fmla="*/ 102 w 480"/>
                    <a:gd name="T59" fmla="*/ 63 h 1028"/>
                    <a:gd name="T60" fmla="*/ 78 w 480"/>
                    <a:gd name="T61" fmla="*/ 33 h 1028"/>
                    <a:gd name="T62" fmla="*/ 51 w 480"/>
                    <a:gd name="T63" fmla="*/ 12 h 1028"/>
                    <a:gd name="T64" fmla="*/ 33 w 480"/>
                    <a:gd name="T65" fmla="*/ 0 h 1028"/>
                    <a:gd name="T66" fmla="*/ 21 w 480"/>
                    <a:gd name="T67" fmla="*/ 48 h 1028"/>
                    <a:gd name="T68" fmla="*/ 48 w 480"/>
                    <a:gd name="T69" fmla="*/ 132 h 1028"/>
                    <a:gd name="T70" fmla="*/ 117 w 480"/>
                    <a:gd name="T71" fmla="*/ 108 h 1028"/>
                    <a:gd name="T72" fmla="*/ 126 w 480"/>
                    <a:gd name="T73" fmla="*/ 120 h 102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80"/>
                    <a:gd name="T112" fmla="*/ 0 h 1028"/>
                    <a:gd name="T113" fmla="*/ 480 w 480"/>
                    <a:gd name="T114" fmla="*/ 1028 h 102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80" h="1028">
                      <a:moveTo>
                        <a:pt x="471" y="1017"/>
                      </a:moveTo>
                      <a:cubicBezTo>
                        <a:pt x="480" y="983"/>
                        <a:pt x="471" y="1028"/>
                        <a:pt x="468" y="993"/>
                      </a:cubicBezTo>
                      <a:cubicBezTo>
                        <a:pt x="467" y="982"/>
                        <a:pt x="471" y="968"/>
                        <a:pt x="474" y="957"/>
                      </a:cubicBezTo>
                      <a:cubicBezTo>
                        <a:pt x="470" y="931"/>
                        <a:pt x="476" y="907"/>
                        <a:pt x="468" y="882"/>
                      </a:cubicBezTo>
                      <a:cubicBezTo>
                        <a:pt x="470" y="860"/>
                        <a:pt x="474" y="838"/>
                        <a:pt x="477" y="816"/>
                      </a:cubicBezTo>
                      <a:cubicBezTo>
                        <a:pt x="476" y="813"/>
                        <a:pt x="474" y="810"/>
                        <a:pt x="474" y="807"/>
                      </a:cubicBezTo>
                      <a:cubicBezTo>
                        <a:pt x="474" y="782"/>
                        <a:pt x="461" y="775"/>
                        <a:pt x="459" y="750"/>
                      </a:cubicBezTo>
                      <a:cubicBezTo>
                        <a:pt x="458" y="739"/>
                        <a:pt x="459" y="705"/>
                        <a:pt x="459" y="705"/>
                      </a:cubicBezTo>
                      <a:cubicBezTo>
                        <a:pt x="456" y="706"/>
                        <a:pt x="451" y="711"/>
                        <a:pt x="450" y="708"/>
                      </a:cubicBezTo>
                      <a:cubicBezTo>
                        <a:pt x="448" y="705"/>
                        <a:pt x="456" y="703"/>
                        <a:pt x="456" y="699"/>
                      </a:cubicBezTo>
                      <a:cubicBezTo>
                        <a:pt x="457" y="688"/>
                        <a:pt x="453" y="679"/>
                        <a:pt x="450" y="669"/>
                      </a:cubicBezTo>
                      <a:cubicBezTo>
                        <a:pt x="453" y="642"/>
                        <a:pt x="453" y="617"/>
                        <a:pt x="444" y="591"/>
                      </a:cubicBezTo>
                      <a:cubicBezTo>
                        <a:pt x="459" y="547"/>
                        <a:pt x="462" y="546"/>
                        <a:pt x="429" y="510"/>
                      </a:cubicBezTo>
                      <a:cubicBezTo>
                        <a:pt x="428" y="519"/>
                        <a:pt x="435" y="472"/>
                        <a:pt x="432" y="480"/>
                      </a:cubicBezTo>
                      <a:cubicBezTo>
                        <a:pt x="431" y="483"/>
                        <a:pt x="424" y="486"/>
                        <a:pt x="423" y="483"/>
                      </a:cubicBezTo>
                      <a:cubicBezTo>
                        <a:pt x="408" y="434"/>
                        <a:pt x="437" y="445"/>
                        <a:pt x="408" y="438"/>
                      </a:cubicBezTo>
                      <a:cubicBezTo>
                        <a:pt x="400" y="428"/>
                        <a:pt x="391" y="419"/>
                        <a:pt x="384" y="408"/>
                      </a:cubicBezTo>
                      <a:cubicBezTo>
                        <a:pt x="382" y="394"/>
                        <a:pt x="382" y="346"/>
                        <a:pt x="372" y="336"/>
                      </a:cubicBezTo>
                      <a:cubicBezTo>
                        <a:pt x="367" y="331"/>
                        <a:pt x="358" y="332"/>
                        <a:pt x="351" y="330"/>
                      </a:cubicBezTo>
                      <a:cubicBezTo>
                        <a:pt x="347" y="315"/>
                        <a:pt x="353" y="307"/>
                        <a:pt x="345" y="294"/>
                      </a:cubicBezTo>
                      <a:cubicBezTo>
                        <a:pt x="345" y="291"/>
                        <a:pt x="341" y="212"/>
                        <a:pt x="312" y="222"/>
                      </a:cubicBezTo>
                      <a:cubicBezTo>
                        <a:pt x="305" y="202"/>
                        <a:pt x="312" y="168"/>
                        <a:pt x="306" y="174"/>
                      </a:cubicBezTo>
                      <a:cubicBezTo>
                        <a:pt x="304" y="176"/>
                        <a:pt x="299" y="175"/>
                        <a:pt x="297" y="177"/>
                      </a:cubicBezTo>
                      <a:cubicBezTo>
                        <a:pt x="295" y="179"/>
                        <a:pt x="283" y="211"/>
                        <a:pt x="291" y="186"/>
                      </a:cubicBezTo>
                      <a:cubicBezTo>
                        <a:pt x="289" y="177"/>
                        <a:pt x="287" y="162"/>
                        <a:pt x="279" y="156"/>
                      </a:cubicBezTo>
                      <a:cubicBezTo>
                        <a:pt x="270" y="149"/>
                        <a:pt x="246" y="147"/>
                        <a:pt x="246" y="147"/>
                      </a:cubicBezTo>
                      <a:cubicBezTo>
                        <a:pt x="240" y="141"/>
                        <a:pt x="231" y="138"/>
                        <a:pt x="225" y="132"/>
                      </a:cubicBezTo>
                      <a:cubicBezTo>
                        <a:pt x="213" y="120"/>
                        <a:pt x="218" y="114"/>
                        <a:pt x="201" y="105"/>
                      </a:cubicBezTo>
                      <a:cubicBezTo>
                        <a:pt x="182" y="110"/>
                        <a:pt x="176" y="102"/>
                        <a:pt x="159" y="96"/>
                      </a:cubicBezTo>
                      <a:cubicBezTo>
                        <a:pt x="143" y="80"/>
                        <a:pt x="119" y="78"/>
                        <a:pt x="102" y="63"/>
                      </a:cubicBezTo>
                      <a:cubicBezTo>
                        <a:pt x="64" y="29"/>
                        <a:pt x="97" y="59"/>
                        <a:pt x="78" y="33"/>
                      </a:cubicBezTo>
                      <a:cubicBezTo>
                        <a:pt x="72" y="24"/>
                        <a:pt x="59" y="18"/>
                        <a:pt x="51" y="12"/>
                      </a:cubicBezTo>
                      <a:cubicBezTo>
                        <a:pt x="45" y="8"/>
                        <a:pt x="33" y="0"/>
                        <a:pt x="33" y="0"/>
                      </a:cubicBezTo>
                      <a:cubicBezTo>
                        <a:pt x="0" y="11"/>
                        <a:pt x="11" y="11"/>
                        <a:pt x="21" y="48"/>
                      </a:cubicBezTo>
                      <a:cubicBezTo>
                        <a:pt x="23" y="55"/>
                        <a:pt x="41" y="129"/>
                        <a:pt x="48" y="132"/>
                      </a:cubicBezTo>
                      <a:cubicBezTo>
                        <a:pt x="78" y="126"/>
                        <a:pt x="90" y="103"/>
                        <a:pt x="117" y="108"/>
                      </a:cubicBezTo>
                      <a:cubicBezTo>
                        <a:pt x="124" y="118"/>
                        <a:pt x="120" y="114"/>
                        <a:pt x="126" y="120"/>
                      </a:cubicBezTo>
                    </a:path>
                  </a:pathLst>
                </a:custGeom>
                <a:solidFill>
                  <a:srgbClr val="ECD846"/>
                </a:solidFill>
                <a:ln w="25400">
                  <a:solidFill>
                    <a:srgbClr val="CC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125" name="Group 1283"/>
                <p:cNvGrpSpPr>
                  <a:grpSpLocks/>
                </p:cNvGrpSpPr>
                <p:nvPr/>
              </p:nvGrpSpPr>
              <p:grpSpPr bwMode="auto">
                <a:xfrm>
                  <a:off x="2431" y="885"/>
                  <a:ext cx="758" cy="2167"/>
                  <a:chOff x="2431" y="885"/>
                  <a:chExt cx="758" cy="2167"/>
                </a:xfrm>
              </p:grpSpPr>
              <p:sp>
                <p:nvSpPr>
                  <p:cNvPr id="126" name="Oval 1284"/>
                  <p:cNvSpPr>
                    <a:spLocks noChangeArrowheads="1"/>
                  </p:cNvSpPr>
                  <p:nvPr/>
                </p:nvSpPr>
                <p:spPr bwMode="auto">
                  <a:xfrm>
                    <a:off x="2476" y="1157"/>
                    <a:ext cx="681" cy="1542"/>
                  </a:xfrm>
                  <a:prstGeom prst="ellipse">
                    <a:avLst/>
                  </a:pr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27" name="Freeform 1285"/>
                  <p:cNvSpPr>
                    <a:spLocks/>
                  </p:cNvSpPr>
                  <p:nvPr/>
                </p:nvSpPr>
                <p:spPr bwMode="auto">
                  <a:xfrm>
                    <a:off x="2895" y="2048"/>
                    <a:ext cx="294" cy="993"/>
                  </a:xfrm>
                  <a:custGeom>
                    <a:avLst/>
                    <a:gdLst>
                      <a:gd name="T0" fmla="*/ 0 w 294"/>
                      <a:gd name="T1" fmla="*/ 993 h 993"/>
                      <a:gd name="T2" fmla="*/ 15 w 294"/>
                      <a:gd name="T3" fmla="*/ 942 h 993"/>
                      <a:gd name="T4" fmla="*/ 30 w 294"/>
                      <a:gd name="T5" fmla="*/ 921 h 993"/>
                      <a:gd name="T6" fmla="*/ 51 w 294"/>
                      <a:gd name="T7" fmla="*/ 897 h 993"/>
                      <a:gd name="T8" fmla="*/ 66 w 294"/>
                      <a:gd name="T9" fmla="*/ 855 h 993"/>
                      <a:gd name="T10" fmla="*/ 78 w 294"/>
                      <a:gd name="T11" fmla="*/ 837 h 993"/>
                      <a:gd name="T12" fmla="*/ 84 w 294"/>
                      <a:gd name="T13" fmla="*/ 828 h 993"/>
                      <a:gd name="T14" fmla="*/ 108 w 294"/>
                      <a:gd name="T15" fmla="*/ 795 h 993"/>
                      <a:gd name="T16" fmla="*/ 129 w 294"/>
                      <a:gd name="T17" fmla="*/ 714 h 993"/>
                      <a:gd name="T18" fmla="*/ 147 w 294"/>
                      <a:gd name="T19" fmla="*/ 675 h 993"/>
                      <a:gd name="T20" fmla="*/ 162 w 294"/>
                      <a:gd name="T21" fmla="*/ 627 h 993"/>
                      <a:gd name="T22" fmla="*/ 204 w 294"/>
                      <a:gd name="T23" fmla="*/ 519 h 993"/>
                      <a:gd name="T24" fmla="*/ 141 w 294"/>
                      <a:gd name="T25" fmla="*/ 543 h 993"/>
                      <a:gd name="T26" fmla="*/ 99 w 294"/>
                      <a:gd name="T27" fmla="*/ 597 h 993"/>
                      <a:gd name="T28" fmla="*/ 81 w 294"/>
                      <a:gd name="T29" fmla="*/ 672 h 993"/>
                      <a:gd name="T30" fmla="*/ 69 w 294"/>
                      <a:gd name="T31" fmla="*/ 690 h 993"/>
                      <a:gd name="T32" fmla="*/ 78 w 294"/>
                      <a:gd name="T33" fmla="*/ 708 h 993"/>
                      <a:gd name="T34" fmla="*/ 45 w 294"/>
                      <a:gd name="T35" fmla="*/ 765 h 993"/>
                      <a:gd name="T36" fmla="*/ 42 w 294"/>
                      <a:gd name="T37" fmla="*/ 789 h 993"/>
                      <a:gd name="T38" fmla="*/ 39 w 294"/>
                      <a:gd name="T39" fmla="*/ 801 h 993"/>
                      <a:gd name="T40" fmla="*/ 15 w 294"/>
                      <a:gd name="T41" fmla="*/ 753 h 993"/>
                      <a:gd name="T42" fmla="*/ 51 w 294"/>
                      <a:gd name="T43" fmla="*/ 696 h 993"/>
                      <a:gd name="T44" fmla="*/ 69 w 294"/>
                      <a:gd name="T45" fmla="*/ 675 h 993"/>
                      <a:gd name="T46" fmla="*/ 114 w 294"/>
                      <a:gd name="T47" fmla="*/ 612 h 993"/>
                      <a:gd name="T48" fmla="*/ 129 w 294"/>
                      <a:gd name="T49" fmla="*/ 597 h 993"/>
                      <a:gd name="T50" fmla="*/ 141 w 294"/>
                      <a:gd name="T51" fmla="*/ 567 h 993"/>
                      <a:gd name="T52" fmla="*/ 153 w 294"/>
                      <a:gd name="T53" fmla="*/ 525 h 993"/>
                      <a:gd name="T54" fmla="*/ 168 w 294"/>
                      <a:gd name="T55" fmla="*/ 507 h 993"/>
                      <a:gd name="T56" fmla="*/ 174 w 294"/>
                      <a:gd name="T57" fmla="*/ 489 h 993"/>
                      <a:gd name="T58" fmla="*/ 180 w 294"/>
                      <a:gd name="T59" fmla="*/ 477 h 993"/>
                      <a:gd name="T60" fmla="*/ 210 w 294"/>
                      <a:gd name="T61" fmla="*/ 417 h 993"/>
                      <a:gd name="T62" fmla="*/ 225 w 294"/>
                      <a:gd name="T63" fmla="*/ 387 h 993"/>
                      <a:gd name="T64" fmla="*/ 231 w 294"/>
                      <a:gd name="T65" fmla="*/ 369 h 993"/>
                      <a:gd name="T66" fmla="*/ 234 w 294"/>
                      <a:gd name="T67" fmla="*/ 324 h 993"/>
                      <a:gd name="T68" fmla="*/ 246 w 294"/>
                      <a:gd name="T69" fmla="*/ 306 h 993"/>
                      <a:gd name="T70" fmla="*/ 252 w 294"/>
                      <a:gd name="T71" fmla="*/ 288 h 993"/>
                      <a:gd name="T72" fmla="*/ 261 w 294"/>
                      <a:gd name="T73" fmla="*/ 216 h 993"/>
                      <a:gd name="T74" fmla="*/ 279 w 294"/>
                      <a:gd name="T75" fmla="*/ 189 h 993"/>
                      <a:gd name="T76" fmla="*/ 261 w 294"/>
                      <a:gd name="T77" fmla="*/ 168 h 993"/>
                      <a:gd name="T78" fmla="*/ 282 w 294"/>
                      <a:gd name="T79" fmla="*/ 132 h 993"/>
                      <a:gd name="T80" fmla="*/ 294 w 294"/>
                      <a:gd name="T81" fmla="*/ 105 h 993"/>
                      <a:gd name="T82" fmla="*/ 279 w 294"/>
                      <a:gd name="T83" fmla="*/ 75 h 993"/>
                      <a:gd name="T84" fmla="*/ 288 w 294"/>
                      <a:gd name="T85" fmla="*/ 0 h 99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294"/>
                      <a:gd name="T130" fmla="*/ 0 h 993"/>
                      <a:gd name="T131" fmla="*/ 294 w 294"/>
                      <a:gd name="T132" fmla="*/ 993 h 993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294" h="993">
                        <a:moveTo>
                          <a:pt x="0" y="993"/>
                        </a:moveTo>
                        <a:cubicBezTo>
                          <a:pt x="5" y="973"/>
                          <a:pt x="0" y="957"/>
                          <a:pt x="15" y="942"/>
                        </a:cubicBezTo>
                        <a:cubicBezTo>
                          <a:pt x="22" y="921"/>
                          <a:pt x="15" y="926"/>
                          <a:pt x="30" y="921"/>
                        </a:cubicBezTo>
                        <a:cubicBezTo>
                          <a:pt x="34" y="908"/>
                          <a:pt x="43" y="907"/>
                          <a:pt x="51" y="897"/>
                        </a:cubicBezTo>
                        <a:cubicBezTo>
                          <a:pt x="61" y="885"/>
                          <a:pt x="62" y="869"/>
                          <a:pt x="66" y="855"/>
                        </a:cubicBezTo>
                        <a:cubicBezTo>
                          <a:pt x="68" y="848"/>
                          <a:pt x="74" y="843"/>
                          <a:pt x="78" y="837"/>
                        </a:cubicBezTo>
                        <a:cubicBezTo>
                          <a:pt x="80" y="834"/>
                          <a:pt x="84" y="828"/>
                          <a:pt x="84" y="828"/>
                        </a:cubicBezTo>
                        <a:cubicBezTo>
                          <a:pt x="88" y="811"/>
                          <a:pt x="90" y="801"/>
                          <a:pt x="108" y="795"/>
                        </a:cubicBezTo>
                        <a:cubicBezTo>
                          <a:pt x="117" y="769"/>
                          <a:pt x="122" y="741"/>
                          <a:pt x="129" y="714"/>
                        </a:cubicBezTo>
                        <a:cubicBezTo>
                          <a:pt x="134" y="696"/>
                          <a:pt x="132" y="685"/>
                          <a:pt x="147" y="675"/>
                        </a:cubicBezTo>
                        <a:cubicBezTo>
                          <a:pt x="152" y="659"/>
                          <a:pt x="158" y="643"/>
                          <a:pt x="162" y="627"/>
                        </a:cubicBezTo>
                        <a:cubicBezTo>
                          <a:pt x="164" y="594"/>
                          <a:pt x="162" y="526"/>
                          <a:pt x="204" y="519"/>
                        </a:cubicBezTo>
                        <a:cubicBezTo>
                          <a:pt x="176" y="513"/>
                          <a:pt x="163" y="528"/>
                          <a:pt x="141" y="543"/>
                        </a:cubicBezTo>
                        <a:cubicBezTo>
                          <a:pt x="128" y="562"/>
                          <a:pt x="112" y="578"/>
                          <a:pt x="99" y="597"/>
                        </a:cubicBezTo>
                        <a:cubicBezTo>
                          <a:pt x="97" y="634"/>
                          <a:pt x="96" y="645"/>
                          <a:pt x="81" y="672"/>
                        </a:cubicBezTo>
                        <a:cubicBezTo>
                          <a:pt x="77" y="678"/>
                          <a:pt x="71" y="683"/>
                          <a:pt x="69" y="690"/>
                        </a:cubicBezTo>
                        <a:cubicBezTo>
                          <a:pt x="67" y="696"/>
                          <a:pt x="78" y="708"/>
                          <a:pt x="78" y="708"/>
                        </a:cubicBezTo>
                        <a:cubicBezTo>
                          <a:pt x="75" y="732"/>
                          <a:pt x="58" y="745"/>
                          <a:pt x="45" y="765"/>
                        </a:cubicBezTo>
                        <a:cubicBezTo>
                          <a:pt x="44" y="773"/>
                          <a:pt x="43" y="781"/>
                          <a:pt x="42" y="789"/>
                        </a:cubicBezTo>
                        <a:cubicBezTo>
                          <a:pt x="41" y="793"/>
                          <a:pt x="41" y="805"/>
                          <a:pt x="39" y="801"/>
                        </a:cubicBezTo>
                        <a:cubicBezTo>
                          <a:pt x="34" y="789"/>
                          <a:pt x="18" y="766"/>
                          <a:pt x="15" y="753"/>
                        </a:cubicBezTo>
                        <a:cubicBezTo>
                          <a:pt x="17" y="731"/>
                          <a:pt x="36" y="713"/>
                          <a:pt x="51" y="696"/>
                        </a:cubicBezTo>
                        <a:cubicBezTo>
                          <a:pt x="60" y="686"/>
                          <a:pt x="63" y="687"/>
                          <a:pt x="69" y="675"/>
                        </a:cubicBezTo>
                        <a:cubicBezTo>
                          <a:pt x="80" y="653"/>
                          <a:pt x="93" y="626"/>
                          <a:pt x="114" y="612"/>
                        </a:cubicBezTo>
                        <a:cubicBezTo>
                          <a:pt x="118" y="606"/>
                          <a:pt x="125" y="603"/>
                          <a:pt x="129" y="597"/>
                        </a:cubicBezTo>
                        <a:cubicBezTo>
                          <a:pt x="135" y="589"/>
                          <a:pt x="135" y="576"/>
                          <a:pt x="141" y="567"/>
                        </a:cubicBezTo>
                        <a:cubicBezTo>
                          <a:pt x="143" y="556"/>
                          <a:pt x="145" y="533"/>
                          <a:pt x="153" y="525"/>
                        </a:cubicBezTo>
                        <a:cubicBezTo>
                          <a:pt x="159" y="519"/>
                          <a:pt x="165" y="515"/>
                          <a:pt x="168" y="507"/>
                        </a:cubicBezTo>
                        <a:cubicBezTo>
                          <a:pt x="171" y="501"/>
                          <a:pt x="171" y="495"/>
                          <a:pt x="174" y="489"/>
                        </a:cubicBezTo>
                        <a:cubicBezTo>
                          <a:pt x="176" y="485"/>
                          <a:pt x="178" y="481"/>
                          <a:pt x="180" y="477"/>
                        </a:cubicBezTo>
                        <a:cubicBezTo>
                          <a:pt x="183" y="444"/>
                          <a:pt x="199" y="449"/>
                          <a:pt x="210" y="417"/>
                        </a:cubicBezTo>
                        <a:cubicBezTo>
                          <a:pt x="216" y="419"/>
                          <a:pt x="221" y="389"/>
                          <a:pt x="225" y="387"/>
                        </a:cubicBezTo>
                        <a:cubicBezTo>
                          <a:pt x="230" y="384"/>
                          <a:pt x="231" y="369"/>
                          <a:pt x="231" y="369"/>
                        </a:cubicBezTo>
                        <a:cubicBezTo>
                          <a:pt x="232" y="354"/>
                          <a:pt x="231" y="339"/>
                          <a:pt x="234" y="324"/>
                        </a:cubicBezTo>
                        <a:cubicBezTo>
                          <a:pt x="236" y="317"/>
                          <a:pt x="244" y="313"/>
                          <a:pt x="246" y="306"/>
                        </a:cubicBezTo>
                        <a:cubicBezTo>
                          <a:pt x="248" y="300"/>
                          <a:pt x="252" y="288"/>
                          <a:pt x="252" y="288"/>
                        </a:cubicBezTo>
                        <a:cubicBezTo>
                          <a:pt x="245" y="268"/>
                          <a:pt x="250" y="235"/>
                          <a:pt x="261" y="216"/>
                        </a:cubicBezTo>
                        <a:cubicBezTo>
                          <a:pt x="266" y="207"/>
                          <a:pt x="279" y="189"/>
                          <a:pt x="279" y="189"/>
                        </a:cubicBezTo>
                        <a:cubicBezTo>
                          <a:pt x="274" y="174"/>
                          <a:pt x="266" y="183"/>
                          <a:pt x="261" y="168"/>
                        </a:cubicBezTo>
                        <a:cubicBezTo>
                          <a:pt x="265" y="152"/>
                          <a:pt x="268" y="142"/>
                          <a:pt x="282" y="132"/>
                        </a:cubicBezTo>
                        <a:cubicBezTo>
                          <a:pt x="289" y="111"/>
                          <a:pt x="284" y="119"/>
                          <a:pt x="294" y="105"/>
                        </a:cubicBezTo>
                        <a:cubicBezTo>
                          <a:pt x="282" y="97"/>
                          <a:pt x="283" y="88"/>
                          <a:pt x="279" y="75"/>
                        </a:cubicBezTo>
                        <a:cubicBezTo>
                          <a:pt x="285" y="6"/>
                          <a:pt x="278" y="30"/>
                          <a:pt x="288" y="0"/>
                        </a:cubicBezTo>
                      </a:path>
                    </a:pathLst>
                  </a:custGeom>
                  <a:solidFill>
                    <a:srgbClr val="ECD846"/>
                  </a:solidFill>
                  <a:ln w="1905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28" name="Freeform 1286"/>
                  <p:cNvSpPr>
                    <a:spLocks/>
                  </p:cNvSpPr>
                  <p:nvPr/>
                </p:nvSpPr>
                <p:spPr bwMode="auto">
                  <a:xfrm>
                    <a:off x="2431" y="1066"/>
                    <a:ext cx="432" cy="1986"/>
                  </a:xfrm>
                  <a:custGeom>
                    <a:avLst/>
                    <a:gdLst>
                      <a:gd name="T0" fmla="*/ 427 w 432"/>
                      <a:gd name="T1" fmla="*/ 1986 h 1986"/>
                      <a:gd name="T2" fmla="*/ 412 w 432"/>
                      <a:gd name="T3" fmla="*/ 1950 h 1986"/>
                      <a:gd name="T4" fmla="*/ 325 w 432"/>
                      <a:gd name="T5" fmla="*/ 1866 h 1986"/>
                      <a:gd name="T6" fmla="*/ 343 w 432"/>
                      <a:gd name="T7" fmla="*/ 1863 h 1986"/>
                      <a:gd name="T8" fmla="*/ 325 w 432"/>
                      <a:gd name="T9" fmla="*/ 1836 h 1986"/>
                      <a:gd name="T10" fmla="*/ 307 w 432"/>
                      <a:gd name="T11" fmla="*/ 1809 h 1986"/>
                      <a:gd name="T12" fmla="*/ 262 w 432"/>
                      <a:gd name="T13" fmla="*/ 1761 h 1986"/>
                      <a:gd name="T14" fmla="*/ 193 w 432"/>
                      <a:gd name="T15" fmla="*/ 1710 h 1986"/>
                      <a:gd name="T16" fmla="*/ 163 w 432"/>
                      <a:gd name="T17" fmla="*/ 1647 h 1986"/>
                      <a:gd name="T18" fmla="*/ 151 w 432"/>
                      <a:gd name="T19" fmla="*/ 1608 h 1986"/>
                      <a:gd name="T20" fmla="*/ 133 w 432"/>
                      <a:gd name="T21" fmla="*/ 1590 h 1986"/>
                      <a:gd name="T22" fmla="*/ 112 w 432"/>
                      <a:gd name="T23" fmla="*/ 1524 h 1986"/>
                      <a:gd name="T24" fmla="*/ 142 w 432"/>
                      <a:gd name="T25" fmla="*/ 1530 h 1986"/>
                      <a:gd name="T26" fmla="*/ 163 w 432"/>
                      <a:gd name="T27" fmla="*/ 1575 h 1986"/>
                      <a:gd name="T28" fmla="*/ 190 w 432"/>
                      <a:gd name="T29" fmla="*/ 1593 h 1986"/>
                      <a:gd name="T30" fmla="*/ 199 w 432"/>
                      <a:gd name="T31" fmla="*/ 1599 h 1986"/>
                      <a:gd name="T32" fmla="*/ 217 w 432"/>
                      <a:gd name="T33" fmla="*/ 1623 h 1986"/>
                      <a:gd name="T34" fmla="*/ 247 w 432"/>
                      <a:gd name="T35" fmla="*/ 1671 h 1986"/>
                      <a:gd name="T36" fmla="*/ 274 w 432"/>
                      <a:gd name="T37" fmla="*/ 1719 h 1986"/>
                      <a:gd name="T38" fmla="*/ 304 w 432"/>
                      <a:gd name="T39" fmla="*/ 1755 h 1986"/>
                      <a:gd name="T40" fmla="*/ 316 w 432"/>
                      <a:gd name="T41" fmla="*/ 1734 h 1986"/>
                      <a:gd name="T42" fmla="*/ 286 w 432"/>
                      <a:gd name="T43" fmla="*/ 1704 h 1986"/>
                      <a:gd name="T44" fmla="*/ 253 w 432"/>
                      <a:gd name="T45" fmla="*/ 1659 h 1986"/>
                      <a:gd name="T46" fmla="*/ 223 w 432"/>
                      <a:gd name="T47" fmla="*/ 1620 h 1986"/>
                      <a:gd name="T48" fmla="*/ 193 w 432"/>
                      <a:gd name="T49" fmla="*/ 1581 h 1986"/>
                      <a:gd name="T50" fmla="*/ 145 w 432"/>
                      <a:gd name="T51" fmla="*/ 1530 h 1986"/>
                      <a:gd name="T52" fmla="*/ 130 w 432"/>
                      <a:gd name="T53" fmla="*/ 1500 h 1986"/>
                      <a:gd name="T54" fmla="*/ 103 w 432"/>
                      <a:gd name="T55" fmla="*/ 1470 h 1986"/>
                      <a:gd name="T56" fmla="*/ 82 w 432"/>
                      <a:gd name="T57" fmla="*/ 1425 h 1986"/>
                      <a:gd name="T58" fmla="*/ 71 w 432"/>
                      <a:gd name="T59" fmla="*/ 1330 h 1986"/>
                      <a:gd name="T60" fmla="*/ 46 w 432"/>
                      <a:gd name="T61" fmla="*/ 1239 h 1986"/>
                      <a:gd name="T62" fmla="*/ 22 w 432"/>
                      <a:gd name="T63" fmla="*/ 1182 h 1986"/>
                      <a:gd name="T64" fmla="*/ 25 w 432"/>
                      <a:gd name="T65" fmla="*/ 1104 h 1986"/>
                      <a:gd name="T66" fmla="*/ 16 w 432"/>
                      <a:gd name="T67" fmla="*/ 1062 h 1986"/>
                      <a:gd name="T68" fmla="*/ 16 w 432"/>
                      <a:gd name="T69" fmla="*/ 1014 h 1986"/>
                      <a:gd name="T70" fmla="*/ 31 w 432"/>
                      <a:gd name="T71" fmla="*/ 951 h 1986"/>
                      <a:gd name="T72" fmla="*/ 1 w 432"/>
                      <a:gd name="T73" fmla="*/ 837 h 1986"/>
                      <a:gd name="T74" fmla="*/ 22 w 432"/>
                      <a:gd name="T75" fmla="*/ 777 h 1986"/>
                      <a:gd name="T76" fmla="*/ 25 w 432"/>
                      <a:gd name="T77" fmla="*/ 723 h 1986"/>
                      <a:gd name="T78" fmla="*/ 22 w 432"/>
                      <a:gd name="T79" fmla="*/ 621 h 1986"/>
                      <a:gd name="T80" fmla="*/ 40 w 432"/>
                      <a:gd name="T81" fmla="*/ 540 h 1986"/>
                      <a:gd name="T82" fmla="*/ 58 w 432"/>
                      <a:gd name="T83" fmla="*/ 447 h 1986"/>
                      <a:gd name="T84" fmla="*/ 82 w 432"/>
                      <a:gd name="T85" fmla="*/ 363 h 1986"/>
                      <a:gd name="T86" fmla="*/ 94 w 432"/>
                      <a:gd name="T87" fmla="*/ 336 h 1986"/>
                      <a:gd name="T88" fmla="*/ 97 w 432"/>
                      <a:gd name="T89" fmla="*/ 327 h 1986"/>
                      <a:gd name="T90" fmla="*/ 100 w 432"/>
                      <a:gd name="T91" fmla="*/ 291 h 1986"/>
                      <a:gd name="T92" fmla="*/ 148 w 432"/>
                      <a:gd name="T93" fmla="*/ 279 h 1986"/>
                      <a:gd name="T94" fmla="*/ 139 w 432"/>
                      <a:gd name="T95" fmla="*/ 222 h 1986"/>
                      <a:gd name="T96" fmla="*/ 136 w 432"/>
                      <a:gd name="T97" fmla="*/ 213 h 1986"/>
                      <a:gd name="T98" fmla="*/ 172 w 432"/>
                      <a:gd name="T99" fmla="*/ 195 h 1986"/>
                      <a:gd name="T100" fmla="*/ 211 w 432"/>
                      <a:gd name="T101" fmla="*/ 120 h 1986"/>
                      <a:gd name="T102" fmla="*/ 229 w 432"/>
                      <a:gd name="T103" fmla="*/ 129 h 1986"/>
                      <a:gd name="T104" fmla="*/ 235 w 432"/>
                      <a:gd name="T105" fmla="*/ 81 h 1986"/>
                      <a:gd name="T106" fmla="*/ 265 w 432"/>
                      <a:gd name="T107" fmla="*/ 0 h 1986"/>
                      <a:gd name="T108" fmla="*/ 280 w 432"/>
                      <a:gd name="T109" fmla="*/ 39 h 1986"/>
                      <a:gd name="T110" fmla="*/ 292 w 432"/>
                      <a:gd name="T111" fmla="*/ 123 h 198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432"/>
                      <a:gd name="T169" fmla="*/ 0 h 1986"/>
                      <a:gd name="T170" fmla="*/ 432 w 432"/>
                      <a:gd name="T171" fmla="*/ 1986 h 198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432" h="1986">
                        <a:moveTo>
                          <a:pt x="427" y="1986"/>
                        </a:moveTo>
                        <a:cubicBezTo>
                          <a:pt x="432" y="1970"/>
                          <a:pt x="423" y="1961"/>
                          <a:pt x="412" y="1950"/>
                        </a:cubicBezTo>
                        <a:cubicBezTo>
                          <a:pt x="405" y="1899"/>
                          <a:pt x="355" y="1896"/>
                          <a:pt x="325" y="1866"/>
                        </a:cubicBezTo>
                        <a:cubicBezTo>
                          <a:pt x="331" y="1865"/>
                          <a:pt x="339" y="1867"/>
                          <a:pt x="343" y="1863"/>
                        </a:cubicBezTo>
                        <a:cubicBezTo>
                          <a:pt x="352" y="1854"/>
                          <a:pt x="328" y="1838"/>
                          <a:pt x="325" y="1836"/>
                        </a:cubicBezTo>
                        <a:cubicBezTo>
                          <a:pt x="319" y="1824"/>
                          <a:pt x="320" y="1813"/>
                          <a:pt x="307" y="1809"/>
                        </a:cubicBezTo>
                        <a:cubicBezTo>
                          <a:pt x="287" y="1789"/>
                          <a:pt x="297" y="1773"/>
                          <a:pt x="262" y="1761"/>
                        </a:cubicBezTo>
                        <a:cubicBezTo>
                          <a:pt x="234" y="1740"/>
                          <a:pt x="229" y="1716"/>
                          <a:pt x="193" y="1710"/>
                        </a:cubicBezTo>
                        <a:cubicBezTo>
                          <a:pt x="188" y="1691"/>
                          <a:pt x="174" y="1663"/>
                          <a:pt x="163" y="1647"/>
                        </a:cubicBezTo>
                        <a:cubicBezTo>
                          <a:pt x="161" y="1635"/>
                          <a:pt x="159" y="1618"/>
                          <a:pt x="151" y="1608"/>
                        </a:cubicBezTo>
                        <a:cubicBezTo>
                          <a:pt x="146" y="1601"/>
                          <a:pt x="133" y="1590"/>
                          <a:pt x="133" y="1590"/>
                        </a:cubicBezTo>
                        <a:cubicBezTo>
                          <a:pt x="138" y="1565"/>
                          <a:pt x="130" y="1542"/>
                          <a:pt x="112" y="1524"/>
                        </a:cubicBezTo>
                        <a:cubicBezTo>
                          <a:pt x="125" y="1520"/>
                          <a:pt x="131" y="1523"/>
                          <a:pt x="142" y="1530"/>
                        </a:cubicBezTo>
                        <a:cubicBezTo>
                          <a:pt x="151" y="1543"/>
                          <a:pt x="151" y="1564"/>
                          <a:pt x="163" y="1575"/>
                        </a:cubicBezTo>
                        <a:cubicBezTo>
                          <a:pt x="171" y="1582"/>
                          <a:pt x="181" y="1587"/>
                          <a:pt x="190" y="1593"/>
                        </a:cubicBezTo>
                        <a:cubicBezTo>
                          <a:pt x="193" y="1595"/>
                          <a:pt x="199" y="1599"/>
                          <a:pt x="199" y="1599"/>
                        </a:cubicBezTo>
                        <a:cubicBezTo>
                          <a:pt x="203" y="1616"/>
                          <a:pt x="209" y="1609"/>
                          <a:pt x="217" y="1623"/>
                        </a:cubicBezTo>
                        <a:cubicBezTo>
                          <a:pt x="228" y="1642"/>
                          <a:pt x="224" y="1663"/>
                          <a:pt x="247" y="1671"/>
                        </a:cubicBezTo>
                        <a:cubicBezTo>
                          <a:pt x="252" y="1687"/>
                          <a:pt x="264" y="1705"/>
                          <a:pt x="274" y="1719"/>
                        </a:cubicBezTo>
                        <a:cubicBezTo>
                          <a:pt x="279" y="1742"/>
                          <a:pt x="286" y="1743"/>
                          <a:pt x="304" y="1755"/>
                        </a:cubicBezTo>
                        <a:cubicBezTo>
                          <a:pt x="339" y="1751"/>
                          <a:pt x="334" y="1752"/>
                          <a:pt x="316" y="1734"/>
                        </a:cubicBezTo>
                        <a:cubicBezTo>
                          <a:pt x="311" y="1718"/>
                          <a:pt x="295" y="1717"/>
                          <a:pt x="286" y="1704"/>
                        </a:cubicBezTo>
                        <a:cubicBezTo>
                          <a:pt x="275" y="1689"/>
                          <a:pt x="266" y="1672"/>
                          <a:pt x="253" y="1659"/>
                        </a:cubicBezTo>
                        <a:cubicBezTo>
                          <a:pt x="250" y="1650"/>
                          <a:pt x="231" y="1625"/>
                          <a:pt x="223" y="1620"/>
                        </a:cubicBezTo>
                        <a:cubicBezTo>
                          <a:pt x="216" y="1609"/>
                          <a:pt x="205" y="1585"/>
                          <a:pt x="193" y="1581"/>
                        </a:cubicBezTo>
                        <a:cubicBezTo>
                          <a:pt x="178" y="1566"/>
                          <a:pt x="163" y="1542"/>
                          <a:pt x="145" y="1530"/>
                        </a:cubicBezTo>
                        <a:cubicBezTo>
                          <a:pt x="137" y="1507"/>
                          <a:pt x="143" y="1517"/>
                          <a:pt x="130" y="1500"/>
                        </a:cubicBezTo>
                        <a:cubicBezTo>
                          <a:pt x="126" y="1488"/>
                          <a:pt x="114" y="1477"/>
                          <a:pt x="103" y="1470"/>
                        </a:cubicBezTo>
                        <a:cubicBezTo>
                          <a:pt x="98" y="1454"/>
                          <a:pt x="87" y="1441"/>
                          <a:pt x="82" y="1425"/>
                        </a:cubicBezTo>
                        <a:cubicBezTo>
                          <a:pt x="92" y="1354"/>
                          <a:pt x="60" y="1401"/>
                          <a:pt x="71" y="1330"/>
                        </a:cubicBezTo>
                        <a:cubicBezTo>
                          <a:pt x="65" y="1299"/>
                          <a:pt x="56" y="1263"/>
                          <a:pt x="46" y="1239"/>
                        </a:cubicBezTo>
                        <a:cubicBezTo>
                          <a:pt x="43" y="1232"/>
                          <a:pt x="25" y="1204"/>
                          <a:pt x="22" y="1182"/>
                        </a:cubicBezTo>
                        <a:cubicBezTo>
                          <a:pt x="19" y="1160"/>
                          <a:pt x="26" y="1124"/>
                          <a:pt x="25" y="1104"/>
                        </a:cubicBezTo>
                        <a:cubicBezTo>
                          <a:pt x="20" y="1086"/>
                          <a:pt x="23" y="1084"/>
                          <a:pt x="16" y="1062"/>
                        </a:cubicBezTo>
                        <a:cubicBezTo>
                          <a:pt x="15" y="1059"/>
                          <a:pt x="16" y="1014"/>
                          <a:pt x="16" y="1014"/>
                        </a:cubicBezTo>
                        <a:cubicBezTo>
                          <a:pt x="23" y="986"/>
                          <a:pt x="38" y="978"/>
                          <a:pt x="31" y="951"/>
                        </a:cubicBezTo>
                        <a:cubicBezTo>
                          <a:pt x="21" y="913"/>
                          <a:pt x="11" y="875"/>
                          <a:pt x="1" y="837"/>
                        </a:cubicBezTo>
                        <a:cubicBezTo>
                          <a:pt x="0" y="808"/>
                          <a:pt x="18" y="796"/>
                          <a:pt x="22" y="777"/>
                        </a:cubicBezTo>
                        <a:cubicBezTo>
                          <a:pt x="19" y="758"/>
                          <a:pt x="20" y="742"/>
                          <a:pt x="25" y="723"/>
                        </a:cubicBezTo>
                        <a:cubicBezTo>
                          <a:pt x="24" y="689"/>
                          <a:pt x="22" y="655"/>
                          <a:pt x="22" y="621"/>
                        </a:cubicBezTo>
                        <a:cubicBezTo>
                          <a:pt x="22" y="594"/>
                          <a:pt x="34" y="566"/>
                          <a:pt x="40" y="540"/>
                        </a:cubicBezTo>
                        <a:cubicBezTo>
                          <a:pt x="48" y="509"/>
                          <a:pt x="51" y="478"/>
                          <a:pt x="58" y="447"/>
                        </a:cubicBezTo>
                        <a:cubicBezTo>
                          <a:pt x="64" y="419"/>
                          <a:pt x="73" y="391"/>
                          <a:pt x="82" y="363"/>
                        </a:cubicBezTo>
                        <a:cubicBezTo>
                          <a:pt x="85" y="354"/>
                          <a:pt x="91" y="345"/>
                          <a:pt x="94" y="336"/>
                        </a:cubicBezTo>
                        <a:cubicBezTo>
                          <a:pt x="95" y="333"/>
                          <a:pt x="97" y="327"/>
                          <a:pt x="97" y="327"/>
                        </a:cubicBezTo>
                        <a:cubicBezTo>
                          <a:pt x="98" y="315"/>
                          <a:pt x="91" y="299"/>
                          <a:pt x="100" y="291"/>
                        </a:cubicBezTo>
                        <a:cubicBezTo>
                          <a:pt x="165" y="239"/>
                          <a:pt x="137" y="313"/>
                          <a:pt x="148" y="279"/>
                        </a:cubicBezTo>
                        <a:cubicBezTo>
                          <a:pt x="151" y="258"/>
                          <a:pt x="155" y="238"/>
                          <a:pt x="139" y="222"/>
                        </a:cubicBezTo>
                        <a:cubicBezTo>
                          <a:pt x="138" y="219"/>
                          <a:pt x="135" y="216"/>
                          <a:pt x="136" y="213"/>
                        </a:cubicBezTo>
                        <a:cubicBezTo>
                          <a:pt x="139" y="206"/>
                          <a:pt x="165" y="197"/>
                          <a:pt x="172" y="195"/>
                        </a:cubicBezTo>
                        <a:cubicBezTo>
                          <a:pt x="178" y="177"/>
                          <a:pt x="194" y="126"/>
                          <a:pt x="211" y="120"/>
                        </a:cubicBezTo>
                        <a:cubicBezTo>
                          <a:pt x="217" y="122"/>
                          <a:pt x="226" y="135"/>
                          <a:pt x="229" y="129"/>
                        </a:cubicBezTo>
                        <a:cubicBezTo>
                          <a:pt x="236" y="115"/>
                          <a:pt x="230" y="96"/>
                          <a:pt x="235" y="81"/>
                        </a:cubicBezTo>
                        <a:cubicBezTo>
                          <a:pt x="243" y="54"/>
                          <a:pt x="249" y="24"/>
                          <a:pt x="265" y="0"/>
                        </a:cubicBezTo>
                        <a:cubicBezTo>
                          <a:pt x="280" y="10"/>
                          <a:pt x="278" y="19"/>
                          <a:pt x="280" y="39"/>
                        </a:cubicBezTo>
                        <a:cubicBezTo>
                          <a:pt x="283" y="66"/>
                          <a:pt x="292" y="97"/>
                          <a:pt x="292" y="123"/>
                        </a:cubicBezTo>
                      </a:path>
                    </a:pathLst>
                  </a:cu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29" name="AutoShape 1287"/>
                  <p:cNvSpPr>
                    <a:spLocks noChangeArrowheads="1"/>
                  </p:cNvSpPr>
                  <p:nvPr/>
                </p:nvSpPr>
                <p:spPr bwMode="auto">
                  <a:xfrm rot="9600000" flipH="1">
                    <a:off x="2726" y="885"/>
                    <a:ext cx="45" cy="181"/>
                  </a:xfrm>
                  <a:prstGeom prst="lightningBolt">
                    <a:avLst/>
                  </a:prstGeom>
                  <a:solidFill>
                    <a:srgbClr val="ECD846"/>
                  </a:solidFill>
                  <a:ln w="9525">
                    <a:solidFill>
                      <a:srgbClr val="CC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123" name="Freeform 1289"/>
              <p:cNvSpPr>
                <a:spLocks/>
              </p:cNvSpPr>
              <p:nvPr/>
            </p:nvSpPr>
            <p:spPr bwMode="auto">
              <a:xfrm>
                <a:off x="2860" y="2504"/>
                <a:ext cx="185" cy="280"/>
              </a:xfrm>
              <a:custGeom>
                <a:avLst/>
                <a:gdLst>
                  <a:gd name="T0" fmla="*/ 180 w 185"/>
                  <a:gd name="T1" fmla="*/ 0 h 280"/>
                  <a:gd name="T2" fmla="*/ 172 w 185"/>
                  <a:gd name="T3" fmla="*/ 24 h 280"/>
                  <a:gd name="T4" fmla="*/ 148 w 185"/>
                  <a:gd name="T5" fmla="*/ 32 h 280"/>
                  <a:gd name="T6" fmla="*/ 100 w 185"/>
                  <a:gd name="T7" fmla="*/ 120 h 280"/>
                  <a:gd name="T8" fmla="*/ 44 w 185"/>
                  <a:gd name="T9" fmla="*/ 192 h 280"/>
                  <a:gd name="T10" fmla="*/ 36 w 185"/>
                  <a:gd name="T11" fmla="*/ 216 h 280"/>
                  <a:gd name="T12" fmla="*/ 12 w 185"/>
                  <a:gd name="T13" fmla="*/ 224 h 280"/>
                  <a:gd name="T14" fmla="*/ 44 w 185"/>
                  <a:gd name="T15" fmla="*/ 280 h 280"/>
                  <a:gd name="T16" fmla="*/ 108 w 185"/>
                  <a:gd name="T17" fmla="*/ 200 h 280"/>
                  <a:gd name="T18" fmla="*/ 140 w 185"/>
                  <a:gd name="T19" fmla="*/ 176 h 280"/>
                  <a:gd name="T20" fmla="*/ 164 w 185"/>
                  <a:gd name="T21" fmla="*/ 152 h 280"/>
                  <a:gd name="T22" fmla="*/ 164 w 185"/>
                  <a:gd name="T23" fmla="*/ 56 h 280"/>
                  <a:gd name="T24" fmla="*/ 164 w 185"/>
                  <a:gd name="T25" fmla="*/ 56 h 280"/>
                  <a:gd name="T26" fmla="*/ 180 w 185"/>
                  <a:gd name="T27" fmla="*/ 0 h 2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5"/>
                  <a:gd name="T43" fmla="*/ 0 h 280"/>
                  <a:gd name="T44" fmla="*/ 185 w 185"/>
                  <a:gd name="T45" fmla="*/ 280 h 2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5" h="280">
                    <a:moveTo>
                      <a:pt x="180" y="0"/>
                    </a:moveTo>
                    <a:cubicBezTo>
                      <a:pt x="177" y="8"/>
                      <a:pt x="178" y="18"/>
                      <a:pt x="172" y="24"/>
                    </a:cubicBezTo>
                    <a:cubicBezTo>
                      <a:pt x="166" y="30"/>
                      <a:pt x="153" y="25"/>
                      <a:pt x="148" y="32"/>
                    </a:cubicBezTo>
                    <a:cubicBezTo>
                      <a:pt x="112" y="82"/>
                      <a:pt x="150" y="87"/>
                      <a:pt x="100" y="120"/>
                    </a:cubicBezTo>
                    <a:cubicBezTo>
                      <a:pt x="90" y="149"/>
                      <a:pt x="44" y="192"/>
                      <a:pt x="44" y="192"/>
                    </a:cubicBezTo>
                    <a:cubicBezTo>
                      <a:pt x="41" y="200"/>
                      <a:pt x="42" y="210"/>
                      <a:pt x="36" y="216"/>
                    </a:cubicBezTo>
                    <a:cubicBezTo>
                      <a:pt x="30" y="222"/>
                      <a:pt x="15" y="216"/>
                      <a:pt x="12" y="224"/>
                    </a:cubicBezTo>
                    <a:cubicBezTo>
                      <a:pt x="0" y="259"/>
                      <a:pt x="24" y="267"/>
                      <a:pt x="44" y="280"/>
                    </a:cubicBezTo>
                    <a:cubicBezTo>
                      <a:pt x="89" y="265"/>
                      <a:pt x="93" y="245"/>
                      <a:pt x="108" y="200"/>
                    </a:cubicBezTo>
                    <a:cubicBezTo>
                      <a:pt x="112" y="187"/>
                      <a:pt x="130" y="185"/>
                      <a:pt x="140" y="176"/>
                    </a:cubicBezTo>
                    <a:cubicBezTo>
                      <a:pt x="149" y="169"/>
                      <a:pt x="156" y="160"/>
                      <a:pt x="164" y="152"/>
                    </a:cubicBezTo>
                    <a:cubicBezTo>
                      <a:pt x="185" y="88"/>
                      <a:pt x="185" y="120"/>
                      <a:pt x="164" y="56"/>
                    </a:cubicBezTo>
                    <a:cubicBezTo>
                      <a:pt x="169" y="37"/>
                      <a:pt x="175" y="19"/>
                      <a:pt x="180" y="0"/>
                    </a:cubicBezTo>
                    <a:close/>
                  </a:path>
                </a:pathLst>
              </a:custGeom>
              <a:solidFill>
                <a:srgbClr val="ECD846"/>
              </a:solidFill>
              <a:ln w="9525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1" name="Freeform 120"/>
            <p:cNvSpPr/>
            <p:nvPr/>
          </p:nvSpPr>
          <p:spPr>
            <a:xfrm>
              <a:off x="3622876" y="1608881"/>
              <a:ext cx="476041" cy="544010"/>
            </a:xfrm>
            <a:custGeom>
              <a:avLst/>
              <a:gdLst>
                <a:gd name="connsiteX0" fmla="*/ 335666 w 476041"/>
                <a:gd name="connsiteY0" fmla="*/ 416689 h 544010"/>
                <a:gd name="connsiteX1" fmla="*/ 335666 w 476041"/>
                <a:gd name="connsiteY1" fmla="*/ 416689 h 544010"/>
                <a:gd name="connsiteX2" fmla="*/ 416689 w 476041"/>
                <a:gd name="connsiteY2" fmla="*/ 532435 h 544010"/>
                <a:gd name="connsiteX3" fmla="*/ 451413 w 476041"/>
                <a:gd name="connsiteY3" fmla="*/ 544010 h 544010"/>
                <a:gd name="connsiteX4" fmla="*/ 451413 w 476041"/>
                <a:gd name="connsiteY4" fmla="*/ 370390 h 544010"/>
                <a:gd name="connsiteX5" fmla="*/ 428263 w 476041"/>
                <a:gd name="connsiteY5" fmla="*/ 347241 h 544010"/>
                <a:gd name="connsiteX6" fmla="*/ 393539 w 476041"/>
                <a:gd name="connsiteY6" fmla="*/ 335666 h 544010"/>
                <a:gd name="connsiteX7" fmla="*/ 347240 w 476041"/>
                <a:gd name="connsiteY7" fmla="*/ 289367 h 544010"/>
                <a:gd name="connsiteX8" fmla="*/ 289367 w 476041"/>
                <a:gd name="connsiteY8" fmla="*/ 243068 h 544010"/>
                <a:gd name="connsiteX9" fmla="*/ 266218 w 476041"/>
                <a:gd name="connsiteY9" fmla="*/ 208344 h 544010"/>
                <a:gd name="connsiteX10" fmla="*/ 208344 w 476041"/>
                <a:gd name="connsiteY10" fmla="*/ 162046 h 544010"/>
                <a:gd name="connsiteX11" fmla="*/ 138896 w 476041"/>
                <a:gd name="connsiteY11" fmla="*/ 115747 h 544010"/>
                <a:gd name="connsiteX12" fmla="*/ 115747 w 476041"/>
                <a:gd name="connsiteY12" fmla="*/ 81023 h 544010"/>
                <a:gd name="connsiteX13" fmla="*/ 81023 w 476041"/>
                <a:gd name="connsiteY13" fmla="*/ 69448 h 544010"/>
                <a:gd name="connsiteX14" fmla="*/ 69448 w 476041"/>
                <a:gd name="connsiteY14" fmla="*/ 34724 h 544010"/>
                <a:gd name="connsiteX15" fmla="*/ 34724 w 476041"/>
                <a:gd name="connsiteY15" fmla="*/ 23149 h 544010"/>
                <a:gd name="connsiteX16" fmla="*/ 0 w 476041"/>
                <a:gd name="connsiteY16" fmla="*/ 0 h 544010"/>
                <a:gd name="connsiteX17" fmla="*/ 11575 w 476041"/>
                <a:gd name="connsiteY17" fmla="*/ 92597 h 544010"/>
                <a:gd name="connsiteX18" fmla="*/ 34724 w 476041"/>
                <a:gd name="connsiteY18" fmla="*/ 115747 h 544010"/>
                <a:gd name="connsiteX19" fmla="*/ 57873 w 476041"/>
                <a:gd name="connsiteY19" fmla="*/ 196770 h 544010"/>
                <a:gd name="connsiteX20" fmla="*/ 81023 w 476041"/>
                <a:gd name="connsiteY20" fmla="*/ 231494 h 544010"/>
                <a:gd name="connsiteX21" fmla="*/ 115747 w 476041"/>
                <a:gd name="connsiteY21" fmla="*/ 300942 h 544010"/>
                <a:gd name="connsiteX22" fmla="*/ 185195 w 476041"/>
                <a:gd name="connsiteY22" fmla="*/ 324091 h 544010"/>
                <a:gd name="connsiteX23" fmla="*/ 254643 w 476041"/>
                <a:gd name="connsiteY23" fmla="*/ 358815 h 544010"/>
                <a:gd name="connsiteX24" fmla="*/ 289367 w 476041"/>
                <a:gd name="connsiteY24" fmla="*/ 370390 h 544010"/>
                <a:gd name="connsiteX25" fmla="*/ 324091 w 476041"/>
                <a:gd name="connsiteY25" fmla="*/ 393539 h 544010"/>
                <a:gd name="connsiteX26" fmla="*/ 335666 w 476041"/>
                <a:gd name="connsiteY26" fmla="*/ 416689 h 5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041" h="544010">
                  <a:moveTo>
                    <a:pt x="335666" y="416689"/>
                  </a:moveTo>
                  <a:lnTo>
                    <a:pt x="335666" y="416689"/>
                  </a:lnTo>
                  <a:cubicBezTo>
                    <a:pt x="370702" y="486759"/>
                    <a:pt x="360300" y="504240"/>
                    <a:pt x="416689" y="532435"/>
                  </a:cubicBezTo>
                  <a:cubicBezTo>
                    <a:pt x="427602" y="537891"/>
                    <a:pt x="439838" y="540152"/>
                    <a:pt x="451413" y="544010"/>
                  </a:cubicBezTo>
                  <a:cubicBezTo>
                    <a:pt x="474516" y="474697"/>
                    <a:pt x="476041" y="485320"/>
                    <a:pt x="451413" y="370390"/>
                  </a:cubicBezTo>
                  <a:cubicBezTo>
                    <a:pt x="449126" y="359719"/>
                    <a:pt x="437621" y="352856"/>
                    <a:pt x="428263" y="347241"/>
                  </a:cubicBezTo>
                  <a:cubicBezTo>
                    <a:pt x="417801" y="340964"/>
                    <a:pt x="405114" y="339524"/>
                    <a:pt x="393539" y="335666"/>
                  </a:cubicBezTo>
                  <a:cubicBezTo>
                    <a:pt x="378106" y="320233"/>
                    <a:pt x="365400" y="301474"/>
                    <a:pt x="347240" y="289367"/>
                  </a:cubicBezTo>
                  <a:cubicBezTo>
                    <a:pt x="321454" y="272177"/>
                    <a:pt x="308217" y="266632"/>
                    <a:pt x="289367" y="243068"/>
                  </a:cubicBezTo>
                  <a:cubicBezTo>
                    <a:pt x="280677" y="232205"/>
                    <a:pt x="274908" y="219207"/>
                    <a:pt x="266218" y="208344"/>
                  </a:cubicBezTo>
                  <a:cubicBezTo>
                    <a:pt x="241377" y="177293"/>
                    <a:pt x="241765" y="188783"/>
                    <a:pt x="208344" y="162046"/>
                  </a:cubicBezTo>
                  <a:cubicBezTo>
                    <a:pt x="149426" y="114911"/>
                    <a:pt x="232221" y="162408"/>
                    <a:pt x="138896" y="115747"/>
                  </a:cubicBezTo>
                  <a:cubicBezTo>
                    <a:pt x="131180" y="104172"/>
                    <a:pt x="126610" y="89713"/>
                    <a:pt x="115747" y="81023"/>
                  </a:cubicBezTo>
                  <a:cubicBezTo>
                    <a:pt x="106220" y="73401"/>
                    <a:pt x="89650" y="78075"/>
                    <a:pt x="81023" y="69448"/>
                  </a:cubicBezTo>
                  <a:cubicBezTo>
                    <a:pt x="72396" y="60821"/>
                    <a:pt x="78075" y="43351"/>
                    <a:pt x="69448" y="34724"/>
                  </a:cubicBezTo>
                  <a:cubicBezTo>
                    <a:pt x="60821" y="26097"/>
                    <a:pt x="45637" y="28605"/>
                    <a:pt x="34724" y="23149"/>
                  </a:cubicBezTo>
                  <a:cubicBezTo>
                    <a:pt x="22282" y="16928"/>
                    <a:pt x="11575" y="7716"/>
                    <a:pt x="0" y="0"/>
                  </a:cubicBezTo>
                  <a:cubicBezTo>
                    <a:pt x="3858" y="30866"/>
                    <a:pt x="2637" y="62803"/>
                    <a:pt x="11575" y="92597"/>
                  </a:cubicBezTo>
                  <a:cubicBezTo>
                    <a:pt x="14711" y="103050"/>
                    <a:pt x="29109" y="106389"/>
                    <a:pt x="34724" y="115747"/>
                  </a:cubicBezTo>
                  <a:cubicBezTo>
                    <a:pt x="45991" y="134525"/>
                    <a:pt x="50301" y="179102"/>
                    <a:pt x="57873" y="196770"/>
                  </a:cubicBezTo>
                  <a:cubicBezTo>
                    <a:pt x="63353" y="209556"/>
                    <a:pt x="73306" y="219919"/>
                    <a:pt x="81023" y="231494"/>
                  </a:cubicBezTo>
                  <a:cubicBezTo>
                    <a:pt x="87330" y="250416"/>
                    <a:pt x="96850" y="289132"/>
                    <a:pt x="115747" y="300942"/>
                  </a:cubicBezTo>
                  <a:cubicBezTo>
                    <a:pt x="136440" y="313875"/>
                    <a:pt x="162046" y="316375"/>
                    <a:pt x="185195" y="324091"/>
                  </a:cubicBezTo>
                  <a:cubicBezTo>
                    <a:pt x="272470" y="353183"/>
                    <a:pt x="164897" y="313942"/>
                    <a:pt x="254643" y="358815"/>
                  </a:cubicBezTo>
                  <a:cubicBezTo>
                    <a:pt x="265556" y="364271"/>
                    <a:pt x="278454" y="364934"/>
                    <a:pt x="289367" y="370390"/>
                  </a:cubicBezTo>
                  <a:cubicBezTo>
                    <a:pt x="301809" y="376611"/>
                    <a:pt x="313228" y="384849"/>
                    <a:pt x="324091" y="393539"/>
                  </a:cubicBezTo>
                  <a:cubicBezTo>
                    <a:pt x="356438" y="419417"/>
                    <a:pt x="333737" y="412831"/>
                    <a:pt x="335666" y="416689"/>
                  </a:cubicBezTo>
                  <a:close/>
                </a:path>
              </a:pathLst>
            </a:custGeom>
            <a:solidFill>
              <a:srgbClr val="ECD846"/>
            </a:solidFill>
            <a:ln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0" name="Group 107"/>
          <p:cNvGrpSpPr/>
          <p:nvPr/>
        </p:nvGrpSpPr>
        <p:grpSpPr>
          <a:xfrm>
            <a:off x="323528" y="1124743"/>
            <a:ext cx="304572" cy="648072"/>
            <a:chOff x="3622876" y="1044283"/>
            <a:chExt cx="1960756" cy="3563452"/>
          </a:xfrm>
        </p:grpSpPr>
        <p:grpSp>
          <p:nvGrpSpPr>
            <p:cNvPr id="131" name="Group 1280"/>
            <p:cNvGrpSpPr>
              <a:grpSpLocks/>
            </p:cNvGrpSpPr>
            <p:nvPr/>
          </p:nvGrpSpPr>
          <p:grpSpPr bwMode="auto">
            <a:xfrm rot="18992529" flipH="1" flipV="1">
              <a:off x="4245701" y="1044283"/>
              <a:ext cx="1337931" cy="3563452"/>
              <a:chOff x="2440" y="885"/>
              <a:chExt cx="758" cy="2167"/>
            </a:xfrm>
          </p:grpSpPr>
          <p:grpSp>
            <p:nvGrpSpPr>
              <p:cNvPr id="133" name="Group 1281"/>
              <p:cNvGrpSpPr>
                <a:grpSpLocks/>
              </p:cNvGrpSpPr>
              <p:nvPr/>
            </p:nvGrpSpPr>
            <p:grpSpPr bwMode="auto">
              <a:xfrm>
                <a:off x="2440" y="885"/>
                <a:ext cx="758" cy="2167"/>
                <a:chOff x="2431" y="885"/>
                <a:chExt cx="758" cy="2167"/>
              </a:xfrm>
            </p:grpSpPr>
            <p:sp>
              <p:nvSpPr>
                <p:cNvPr id="135" name="Freeform 1282"/>
                <p:cNvSpPr>
                  <a:spLocks/>
                </p:cNvSpPr>
                <p:nvPr/>
              </p:nvSpPr>
              <p:spPr bwMode="auto">
                <a:xfrm>
                  <a:off x="2709" y="1037"/>
                  <a:ext cx="480" cy="1028"/>
                </a:xfrm>
                <a:custGeom>
                  <a:avLst/>
                  <a:gdLst>
                    <a:gd name="T0" fmla="*/ 471 w 480"/>
                    <a:gd name="T1" fmla="*/ 1017 h 1028"/>
                    <a:gd name="T2" fmla="*/ 468 w 480"/>
                    <a:gd name="T3" fmla="*/ 993 h 1028"/>
                    <a:gd name="T4" fmla="*/ 474 w 480"/>
                    <a:gd name="T5" fmla="*/ 957 h 1028"/>
                    <a:gd name="T6" fmla="*/ 468 w 480"/>
                    <a:gd name="T7" fmla="*/ 882 h 1028"/>
                    <a:gd name="T8" fmla="*/ 477 w 480"/>
                    <a:gd name="T9" fmla="*/ 816 h 1028"/>
                    <a:gd name="T10" fmla="*/ 474 w 480"/>
                    <a:gd name="T11" fmla="*/ 807 h 1028"/>
                    <a:gd name="T12" fmla="*/ 459 w 480"/>
                    <a:gd name="T13" fmla="*/ 750 h 1028"/>
                    <a:gd name="T14" fmla="*/ 459 w 480"/>
                    <a:gd name="T15" fmla="*/ 705 h 1028"/>
                    <a:gd name="T16" fmla="*/ 450 w 480"/>
                    <a:gd name="T17" fmla="*/ 708 h 1028"/>
                    <a:gd name="T18" fmla="*/ 456 w 480"/>
                    <a:gd name="T19" fmla="*/ 699 h 1028"/>
                    <a:gd name="T20" fmla="*/ 450 w 480"/>
                    <a:gd name="T21" fmla="*/ 669 h 1028"/>
                    <a:gd name="T22" fmla="*/ 444 w 480"/>
                    <a:gd name="T23" fmla="*/ 591 h 1028"/>
                    <a:gd name="T24" fmla="*/ 429 w 480"/>
                    <a:gd name="T25" fmla="*/ 510 h 1028"/>
                    <a:gd name="T26" fmla="*/ 432 w 480"/>
                    <a:gd name="T27" fmla="*/ 480 h 1028"/>
                    <a:gd name="T28" fmla="*/ 423 w 480"/>
                    <a:gd name="T29" fmla="*/ 483 h 1028"/>
                    <a:gd name="T30" fmla="*/ 408 w 480"/>
                    <a:gd name="T31" fmla="*/ 438 h 1028"/>
                    <a:gd name="T32" fmla="*/ 384 w 480"/>
                    <a:gd name="T33" fmla="*/ 408 h 1028"/>
                    <a:gd name="T34" fmla="*/ 372 w 480"/>
                    <a:gd name="T35" fmla="*/ 336 h 1028"/>
                    <a:gd name="T36" fmla="*/ 351 w 480"/>
                    <a:gd name="T37" fmla="*/ 330 h 1028"/>
                    <a:gd name="T38" fmla="*/ 345 w 480"/>
                    <a:gd name="T39" fmla="*/ 294 h 1028"/>
                    <a:gd name="T40" fmla="*/ 312 w 480"/>
                    <a:gd name="T41" fmla="*/ 222 h 1028"/>
                    <a:gd name="T42" fmla="*/ 306 w 480"/>
                    <a:gd name="T43" fmla="*/ 174 h 1028"/>
                    <a:gd name="T44" fmla="*/ 297 w 480"/>
                    <a:gd name="T45" fmla="*/ 177 h 1028"/>
                    <a:gd name="T46" fmla="*/ 291 w 480"/>
                    <a:gd name="T47" fmla="*/ 186 h 1028"/>
                    <a:gd name="T48" fmla="*/ 279 w 480"/>
                    <a:gd name="T49" fmla="*/ 156 h 1028"/>
                    <a:gd name="T50" fmla="*/ 246 w 480"/>
                    <a:gd name="T51" fmla="*/ 147 h 1028"/>
                    <a:gd name="T52" fmla="*/ 225 w 480"/>
                    <a:gd name="T53" fmla="*/ 132 h 1028"/>
                    <a:gd name="T54" fmla="*/ 201 w 480"/>
                    <a:gd name="T55" fmla="*/ 105 h 1028"/>
                    <a:gd name="T56" fmla="*/ 159 w 480"/>
                    <a:gd name="T57" fmla="*/ 96 h 1028"/>
                    <a:gd name="T58" fmla="*/ 102 w 480"/>
                    <a:gd name="T59" fmla="*/ 63 h 1028"/>
                    <a:gd name="T60" fmla="*/ 78 w 480"/>
                    <a:gd name="T61" fmla="*/ 33 h 1028"/>
                    <a:gd name="T62" fmla="*/ 51 w 480"/>
                    <a:gd name="T63" fmla="*/ 12 h 1028"/>
                    <a:gd name="T64" fmla="*/ 33 w 480"/>
                    <a:gd name="T65" fmla="*/ 0 h 1028"/>
                    <a:gd name="T66" fmla="*/ 21 w 480"/>
                    <a:gd name="T67" fmla="*/ 48 h 1028"/>
                    <a:gd name="T68" fmla="*/ 48 w 480"/>
                    <a:gd name="T69" fmla="*/ 132 h 1028"/>
                    <a:gd name="T70" fmla="*/ 117 w 480"/>
                    <a:gd name="T71" fmla="*/ 108 h 1028"/>
                    <a:gd name="T72" fmla="*/ 126 w 480"/>
                    <a:gd name="T73" fmla="*/ 120 h 102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80"/>
                    <a:gd name="T112" fmla="*/ 0 h 1028"/>
                    <a:gd name="T113" fmla="*/ 480 w 480"/>
                    <a:gd name="T114" fmla="*/ 1028 h 102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80" h="1028">
                      <a:moveTo>
                        <a:pt x="471" y="1017"/>
                      </a:moveTo>
                      <a:cubicBezTo>
                        <a:pt x="480" y="983"/>
                        <a:pt x="471" y="1028"/>
                        <a:pt x="468" y="993"/>
                      </a:cubicBezTo>
                      <a:cubicBezTo>
                        <a:pt x="467" y="982"/>
                        <a:pt x="471" y="968"/>
                        <a:pt x="474" y="957"/>
                      </a:cubicBezTo>
                      <a:cubicBezTo>
                        <a:pt x="470" y="931"/>
                        <a:pt x="476" y="907"/>
                        <a:pt x="468" y="882"/>
                      </a:cubicBezTo>
                      <a:cubicBezTo>
                        <a:pt x="470" y="860"/>
                        <a:pt x="474" y="838"/>
                        <a:pt x="477" y="816"/>
                      </a:cubicBezTo>
                      <a:cubicBezTo>
                        <a:pt x="476" y="813"/>
                        <a:pt x="474" y="810"/>
                        <a:pt x="474" y="807"/>
                      </a:cubicBezTo>
                      <a:cubicBezTo>
                        <a:pt x="474" y="782"/>
                        <a:pt x="461" y="775"/>
                        <a:pt x="459" y="750"/>
                      </a:cubicBezTo>
                      <a:cubicBezTo>
                        <a:pt x="458" y="739"/>
                        <a:pt x="459" y="705"/>
                        <a:pt x="459" y="705"/>
                      </a:cubicBezTo>
                      <a:cubicBezTo>
                        <a:pt x="456" y="706"/>
                        <a:pt x="451" y="711"/>
                        <a:pt x="450" y="708"/>
                      </a:cubicBezTo>
                      <a:cubicBezTo>
                        <a:pt x="448" y="705"/>
                        <a:pt x="456" y="703"/>
                        <a:pt x="456" y="699"/>
                      </a:cubicBezTo>
                      <a:cubicBezTo>
                        <a:pt x="457" y="688"/>
                        <a:pt x="453" y="679"/>
                        <a:pt x="450" y="669"/>
                      </a:cubicBezTo>
                      <a:cubicBezTo>
                        <a:pt x="453" y="642"/>
                        <a:pt x="453" y="617"/>
                        <a:pt x="444" y="591"/>
                      </a:cubicBezTo>
                      <a:cubicBezTo>
                        <a:pt x="459" y="547"/>
                        <a:pt x="462" y="546"/>
                        <a:pt x="429" y="510"/>
                      </a:cubicBezTo>
                      <a:cubicBezTo>
                        <a:pt x="428" y="519"/>
                        <a:pt x="435" y="472"/>
                        <a:pt x="432" y="480"/>
                      </a:cubicBezTo>
                      <a:cubicBezTo>
                        <a:pt x="431" y="483"/>
                        <a:pt x="424" y="486"/>
                        <a:pt x="423" y="483"/>
                      </a:cubicBezTo>
                      <a:cubicBezTo>
                        <a:pt x="408" y="434"/>
                        <a:pt x="437" y="445"/>
                        <a:pt x="408" y="438"/>
                      </a:cubicBezTo>
                      <a:cubicBezTo>
                        <a:pt x="400" y="428"/>
                        <a:pt x="391" y="419"/>
                        <a:pt x="384" y="408"/>
                      </a:cubicBezTo>
                      <a:cubicBezTo>
                        <a:pt x="382" y="394"/>
                        <a:pt x="382" y="346"/>
                        <a:pt x="372" y="336"/>
                      </a:cubicBezTo>
                      <a:cubicBezTo>
                        <a:pt x="367" y="331"/>
                        <a:pt x="358" y="332"/>
                        <a:pt x="351" y="330"/>
                      </a:cubicBezTo>
                      <a:cubicBezTo>
                        <a:pt x="347" y="315"/>
                        <a:pt x="353" y="307"/>
                        <a:pt x="345" y="294"/>
                      </a:cubicBezTo>
                      <a:cubicBezTo>
                        <a:pt x="345" y="291"/>
                        <a:pt x="341" y="212"/>
                        <a:pt x="312" y="222"/>
                      </a:cubicBezTo>
                      <a:cubicBezTo>
                        <a:pt x="305" y="202"/>
                        <a:pt x="312" y="168"/>
                        <a:pt x="306" y="174"/>
                      </a:cubicBezTo>
                      <a:cubicBezTo>
                        <a:pt x="304" y="176"/>
                        <a:pt x="299" y="175"/>
                        <a:pt x="297" y="177"/>
                      </a:cubicBezTo>
                      <a:cubicBezTo>
                        <a:pt x="295" y="179"/>
                        <a:pt x="283" y="211"/>
                        <a:pt x="291" y="186"/>
                      </a:cubicBezTo>
                      <a:cubicBezTo>
                        <a:pt x="289" y="177"/>
                        <a:pt x="287" y="162"/>
                        <a:pt x="279" y="156"/>
                      </a:cubicBezTo>
                      <a:cubicBezTo>
                        <a:pt x="270" y="149"/>
                        <a:pt x="246" y="147"/>
                        <a:pt x="246" y="147"/>
                      </a:cubicBezTo>
                      <a:cubicBezTo>
                        <a:pt x="240" y="141"/>
                        <a:pt x="231" y="138"/>
                        <a:pt x="225" y="132"/>
                      </a:cubicBezTo>
                      <a:cubicBezTo>
                        <a:pt x="213" y="120"/>
                        <a:pt x="218" y="114"/>
                        <a:pt x="201" y="105"/>
                      </a:cubicBezTo>
                      <a:cubicBezTo>
                        <a:pt x="182" y="110"/>
                        <a:pt x="176" y="102"/>
                        <a:pt x="159" y="96"/>
                      </a:cubicBezTo>
                      <a:cubicBezTo>
                        <a:pt x="143" y="80"/>
                        <a:pt x="119" y="78"/>
                        <a:pt x="102" y="63"/>
                      </a:cubicBezTo>
                      <a:cubicBezTo>
                        <a:pt x="64" y="29"/>
                        <a:pt x="97" y="59"/>
                        <a:pt x="78" y="33"/>
                      </a:cubicBezTo>
                      <a:cubicBezTo>
                        <a:pt x="72" y="24"/>
                        <a:pt x="59" y="18"/>
                        <a:pt x="51" y="12"/>
                      </a:cubicBezTo>
                      <a:cubicBezTo>
                        <a:pt x="45" y="8"/>
                        <a:pt x="33" y="0"/>
                        <a:pt x="33" y="0"/>
                      </a:cubicBezTo>
                      <a:cubicBezTo>
                        <a:pt x="0" y="11"/>
                        <a:pt x="11" y="11"/>
                        <a:pt x="21" y="48"/>
                      </a:cubicBezTo>
                      <a:cubicBezTo>
                        <a:pt x="23" y="55"/>
                        <a:pt x="41" y="129"/>
                        <a:pt x="48" y="132"/>
                      </a:cubicBezTo>
                      <a:cubicBezTo>
                        <a:pt x="78" y="126"/>
                        <a:pt x="90" y="103"/>
                        <a:pt x="117" y="108"/>
                      </a:cubicBezTo>
                      <a:cubicBezTo>
                        <a:pt x="124" y="118"/>
                        <a:pt x="120" y="114"/>
                        <a:pt x="126" y="120"/>
                      </a:cubicBezTo>
                    </a:path>
                  </a:pathLst>
                </a:custGeom>
                <a:solidFill>
                  <a:srgbClr val="ECD846"/>
                </a:solidFill>
                <a:ln w="25400">
                  <a:solidFill>
                    <a:srgbClr val="CC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>
                    <a:defRPr/>
                  </a:pPr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136" name="Group 1283"/>
                <p:cNvGrpSpPr>
                  <a:grpSpLocks/>
                </p:cNvGrpSpPr>
                <p:nvPr/>
              </p:nvGrpSpPr>
              <p:grpSpPr bwMode="auto">
                <a:xfrm>
                  <a:off x="2431" y="885"/>
                  <a:ext cx="758" cy="2167"/>
                  <a:chOff x="2431" y="885"/>
                  <a:chExt cx="758" cy="2167"/>
                </a:xfrm>
              </p:grpSpPr>
              <p:sp>
                <p:nvSpPr>
                  <p:cNvPr id="137" name="Oval 1284"/>
                  <p:cNvSpPr>
                    <a:spLocks noChangeArrowheads="1"/>
                  </p:cNvSpPr>
                  <p:nvPr/>
                </p:nvSpPr>
                <p:spPr bwMode="auto">
                  <a:xfrm>
                    <a:off x="2476" y="1157"/>
                    <a:ext cx="681" cy="1542"/>
                  </a:xfrm>
                  <a:prstGeom prst="ellipse">
                    <a:avLst/>
                  </a:pr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38" name="Freeform 1285"/>
                  <p:cNvSpPr>
                    <a:spLocks/>
                  </p:cNvSpPr>
                  <p:nvPr/>
                </p:nvSpPr>
                <p:spPr bwMode="auto">
                  <a:xfrm>
                    <a:off x="2895" y="2048"/>
                    <a:ext cx="294" cy="993"/>
                  </a:xfrm>
                  <a:custGeom>
                    <a:avLst/>
                    <a:gdLst>
                      <a:gd name="T0" fmla="*/ 0 w 294"/>
                      <a:gd name="T1" fmla="*/ 993 h 993"/>
                      <a:gd name="T2" fmla="*/ 15 w 294"/>
                      <a:gd name="T3" fmla="*/ 942 h 993"/>
                      <a:gd name="T4" fmla="*/ 30 w 294"/>
                      <a:gd name="T5" fmla="*/ 921 h 993"/>
                      <a:gd name="T6" fmla="*/ 51 w 294"/>
                      <a:gd name="T7" fmla="*/ 897 h 993"/>
                      <a:gd name="T8" fmla="*/ 66 w 294"/>
                      <a:gd name="T9" fmla="*/ 855 h 993"/>
                      <a:gd name="T10" fmla="*/ 78 w 294"/>
                      <a:gd name="T11" fmla="*/ 837 h 993"/>
                      <a:gd name="T12" fmla="*/ 84 w 294"/>
                      <a:gd name="T13" fmla="*/ 828 h 993"/>
                      <a:gd name="T14" fmla="*/ 108 w 294"/>
                      <a:gd name="T15" fmla="*/ 795 h 993"/>
                      <a:gd name="T16" fmla="*/ 129 w 294"/>
                      <a:gd name="T17" fmla="*/ 714 h 993"/>
                      <a:gd name="T18" fmla="*/ 147 w 294"/>
                      <a:gd name="T19" fmla="*/ 675 h 993"/>
                      <a:gd name="T20" fmla="*/ 162 w 294"/>
                      <a:gd name="T21" fmla="*/ 627 h 993"/>
                      <a:gd name="T22" fmla="*/ 204 w 294"/>
                      <a:gd name="T23" fmla="*/ 519 h 993"/>
                      <a:gd name="T24" fmla="*/ 141 w 294"/>
                      <a:gd name="T25" fmla="*/ 543 h 993"/>
                      <a:gd name="T26" fmla="*/ 99 w 294"/>
                      <a:gd name="T27" fmla="*/ 597 h 993"/>
                      <a:gd name="T28" fmla="*/ 81 w 294"/>
                      <a:gd name="T29" fmla="*/ 672 h 993"/>
                      <a:gd name="T30" fmla="*/ 69 w 294"/>
                      <a:gd name="T31" fmla="*/ 690 h 993"/>
                      <a:gd name="T32" fmla="*/ 78 w 294"/>
                      <a:gd name="T33" fmla="*/ 708 h 993"/>
                      <a:gd name="T34" fmla="*/ 45 w 294"/>
                      <a:gd name="T35" fmla="*/ 765 h 993"/>
                      <a:gd name="T36" fmla="*/ 42 w 294"/>
                      <a:gd name="T37" fmla="*/ 789 h 993"/>
                      <a:gd name="T38" fmla="*/ 39 w 294"/>
                      <a:gd name="T39" fmla="*/ 801 h 993"/>
                      <a:gd name="T40" fmla="*/ 15 w 294"/>
                      <a:gd name="T41" fmla="*/ 753 h 993"/>
                      <a:gd name="T42" fmla="*/ 51 w 294"/>
                      <a:gd name="T43" fmla="*/ 696 h 993"/>
                      <a:gd name="T44" fmla="*/ 69 w 294"/>
                      <a:gd name="T45" fmla="*/ 675 h 993"/>
                      <a:gd name="T46" fmla="*/ 114 w 294"/>
                      <a:gd name="T47" fmla="*/ 612 h 993"/>
                      <a:gd name="T48" fmla="*/ 129 w 294"/>
                      <a:gd name="T49" fmla="*/ 597 h 993"/>
                      <a:gd name="T50" fmla="*/ 141 w 294"/>
                      <a:gd name="T51" fmla="*/ 567 h 993"/>
                      <a:gd name="T52" fmla="*/ 153 w 294"/>
                      <a:gd name="T53" fmla="*/ 525 h 993"/>
                      <a:gd name="T54" fmla="*/ 168 w 294"/>
                      <a:gd name="T55" fmla="*/ 507 h 993"/>
                      <a:gd name="T56" fmla="*/ 174 w 294"/>
                      <a:gd name="T57" fmla="*/ 489 h 993"/>
                      <a:gd name="T58" fmla="*/ 180 w 294"/>
                      <a:gd name="T59" fmla="*/ 477 h 993"/>
                      <a:gd name="T60" fmla="*/ 210 w 294"/>
                      <a:gd name="T61" fmla="*/ 417 h 993"/>
                      <a:gd name="T62" fmla="*/ 225 w 294"/>
                      <a:gd name="T63" fmla="*/ 387 h 993"/>
                      <a:gd name="T64" fmla="*/ 231 w 294"/>
                      <a:gd name="T65" fmla="*/ 369 h 993"/>
                      <a:gd name="T66" fmla="*/ 234 w 294"/>
                      <a:gd name="T67" fmla="*/ 324 h 993"/>
                      <a:gd name="T68" fmla="*/ 246 w 294"/>
                      <a:gd name="T69" fmla="*/ 306 h 993"/>
                      <a:gd name="T70" fmla="*/ 252 w 294"/>
                      <a:gd name="T71" fmla="*/ 288 h 993"/>
                      <a:gd name="T72" fmla="*/ 261 w 294"/>
                      <a:gd name="T73" fmla="*/ 216 h 993"/>
                      <a:gd name="T74" fmla="*/ 279 w 294"/>
                      <a:gd name="T75" fmla="*/ 189 h 993"/>
                      <a:gd name="T76" fmla="*/ 261 w 294"/>
                      <a:gd name="T77" fmla="*/ 168 h 993"/>
                      <a:gd name="T78" fmla="*/ 282 w 294"/>
                      <a:gd name="T79" fmla="*/ 132 h 993"/>
                      <a:gd name="T80" fmla="*/ 294 w 294"/>
                      <a:gd name="T81" fmla="*/ 105 h 993"/>
                      <a:gd name="T82" fmla="*/ 279 w 294"/>
                      <a:gd name="T83" fmla="*/ 75 h 993"/>
                      <a:gd name="T84" fmla="*/ 288 w 294"/>
                      <a:gd name="T85" fmla="*/ 0 h 99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294"/>
                      <a:gd name="T130" fmla="*/ 0 h 993"/>
                      <a:gd name="T131" fmla="*/ 294 w 294"/>
                      <a:gd name="T132" fmla="*/ 993 h 993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294" h="993">
                        <a:moveTo>
                          <a:pt x="0" y="993"/>
                        </a:moveTo>
                        <a:cubicBezTo>
                          <a:pt x="5" y="973"/>
                          <a:pt x="0" y="957"/>
                          <a:pt x="15" y="942"/>
                        </a:cubicBezTo>
                        <a:cubicBezTo>
                          <a:pt x="22" y="921"/>
                          <a:pt x="15" y="926"/>
                          <a:pt x="30" y="921"/>
                        </a:cubicBezTo>
                        <a:cubicBezTo>
                          <a:pt x="34" y="908"/>
                          <a:pt x="43" y="907"/>
                          <a:pt x="51" y="897"/>
                        </a:cubicBezTo>
                        <a:cubicBezTo>
                          <a:pt x="61" y="885"/>
                          <a:pt x="62" y="869"/>
                          <a:pt x="66" y="855"/>
                        </a:cubicBezTo>
                        <a:cubicBezTo>
                          <a:pt x="68" y="848"/>
                          <a:pt x="74" y="843"/>
                          <a:pt x="78" y="837"/>
                        </a:cubicBezTo>
                        <a:cubicBezTo>
                          <a:pt x="80" y="834"/>
                          <a:pt x="84" y="828"/>
                          <a:pt x="84" y="828"/>
                        </a:cubicBezTo>
                        <a:cubicBezTo>
                          <a:pt x="88" y="811"/>
                          <a:pt x="90" y="801"/>
                          <a:pt x="108" y="795"/>
                        </a:cubicBezTo>
                        <a:cubicBezTo>
                          <a:pt x="117" y="769"/>
                          <a:pt x="122" y="741"/>
                          <a:pt x="129" y="714"/>
                        </a:cubicBezTo>
                        <a:cubicBezTo>
                          <a:pt x="134" y="696"/>
                          <a:pt x="132" y="685"/>
                          <a:pt x="147" y="675"/>
                        </a:cubicBezTo>
                        <a:cubicBezTo>
                          <a:pt x="152" y="659"/>
                          <a:pt x="158" y="643"/>
                          <a:pt x="162" y="627"/>
                        </a:cubicBezTo>
                        <a:cubicBezTo>
                          <a:pt x="164" y="594"/>
                          <a:pt x="162" y="526"/>
                          <a:pt x="204" y="519"/>
                        </a:cubicBezTo>
                        <a:cubicBezTo>
                          <a:pt x="176" y="513"/>
                          <a:pt x="163" y="528"/>
                          <a:pt x="141" y="543"/>
                        </a:cubicBezTo>
                        <a:cubicBezTo>
                          <a:pt x="128" y="562"/>
                          <a:pt x="112" y="578"/>
                          <a:pt x="99" y="597"/>
                        </a:cubicBezTo>
                        <a:cubicBezTo>
                          <a:pt x="97" y="634"/>
                          <a:pt x="96" y="645"/>
                          <a:pt x="81" y="672"/>
                        </a:cubicBezTo>
                        <a:cubicBezTo>
                          <a:pt x="77" y="678"/>
                          <a:pt x="71" y="683"/>
                          <a:pt x="69" y="690"/>
                        </a:cubicBezTo>
                        <a:cubicBezTo>
                          <a:pt x="67" y="696"/>
                          <a:pt x="78" y="708"/>
                          <a:pt x="78" y="708"/>
                        </a:cubicBezTo>
                        <a:cubicBezTo>
                          <a:pt x="75" y="732"/>
                          <a:pt x="58" y="745"/>
                          <a:pt x="45" y="765"/>
                        </a:cubicBezTo>
                        <a:cubicBezTo>
                          <a:pt x="44" y="773"/>
                          <a:pt x="43" y="781"/>
                          <a:pt x="42" y="789"/>
                        </a:cubicBezTo>
                        <a:cubicBezTo>
                          <a:pt x="41" y="793"/>
                          <a:pt x="41" y="805"/>
                          <a:pt x="39" y="801"/>
                        </a:cubicBezTo>
                        <a:cubicBezTo>
                          <a:pt x="34" y="789"/>
                          <a:pt x="18" y="766"/>
                          <a:pt x="15" y="753"/>
                        </a:cubicBezTo>
                        <a:cubicBezTo>
                          <a:pt x="17" y="731"/>
                          <a:pt x="36" y="713"/>
                          <a:pt x="51" y="696"/>
                        </a:cubicBezTo>
                        <a:cubicBezTo>
                          <a:pt x="60" y="686"/>
                          <a:pt x="63" y="687"/>
                          <a:pt x="69" y="675"/>
                        </a:cubicBezTo>
                        <a:cubicBezTo>
                          <a:pt x="80" y="653"/>
                          <a:pt x="93" y="626"/>
                          <a:pt x="114" y="612"/>
                        </a:cubicBezTo>
                        <a:cubicBezTo>
                          <a:pt x="118" y="606"/>
                          <a:pt x="125" y="603"/>
                          <a:pt x="129" y="597"/>
                        </a:cubicBezTo>
                        <a:cubicBezTo>
                          <a:pt x="135" y="589"/>
                          <a:pt x="135" y="576"/>
                          <a:pt x="141" y="567"/>
                        </a:cubicBezTo>
                        <a:cubicBezTo>
                          <a:pt x="143" y="556"/>
                          <a:pt x="145" y="533"/>
                          <a:pt x="153" y="525"/>
                        </a:cubicBezTo>
                        <a:cubicBezTo>
                          <a:pt x="159" y="519"/>
                          <a:pt x="165" y="515"/>
                          <a:pt x="168" y="507"/>
                        </a:cubicBezTo>
                        <a:cubicBezTo>
                          <a:pt x="171" y="501"/>
                          <a:pt x="171" y="495"/>
                          <a:pt x="174" y="489"/>
                        </a:cubicBezTo>
                        <a:cubicBezTo>
                          <a:pt x="176" y="485"/>
                          <a:pt x="178" y="481"/>
                          <a:pt x="180" y="477"/>
                        </a:cubicBezTo>
                        <a:cubicBezTo>
                          <a:pt x="183" y="444"/>
                          <a:pt x="199" y="449"/>
                          <a:pt x="210" y="417"/>
                        </a:cubicBezTo>
                        <a:cubicBezTo>
                          <a:pt x="216" y="419"/>
                          <a:pt x="221" y="389"/>
                          <a:pt x="225" y="387"/>
                        </a:cubicBezTo>
                        <a:cubicBezTo>
                          <a:pt x="230" y="384"/>
                          <a:pt x="231" y="369"/>
                          <a:pt x="231" y="369"/>
                        </a:cubicBezTo>
                        <a:cubicBezTo>
                          <a:pt x="232" y="354"/>
                          <a:pt x="231" y="339"/>
                          <a:pt x="234" y="324"/>
                        </a:cubicBezTo>
                        <a:cubicBezTo>
                          <a:pt x="236" y="317"/>
                          <a:pt x="244" y="313"/>
                          <a:pt x="246" y="306"/>
                        </a:cubicBezTo>
                        <a:cubicBezTo>
                          <a:pt x="248" y="300"/>
                          <a:pt x="252" y="288"/>
                          <a:pt x="252" y="288"/>
                        </a:cubicBezTo>
                        <a:cubicBezTo>
                          <a:pt x="245" y="268"/>
                          <a:pt x="250" y="235"/>
                          <a:pt x="261" y="216"/>
                        </a:cubicBezTo>
                        <a:cubicBezTo>
                          <a:pt x="266" y="207"/>
                          <a:pt x="279" y="189"/>
                          <a:pt x="279" y="189"/>
                        </a:cubicBezTo>
                        <a:cubicBezTo>
                          <a:pt x="274" y="174"/>
                          <a:pt x="266" y="183"/>
                          <a:pt x="261" y="168"/>
                        </a:cubicBezTo>
                        <a:cubicBezTo>
                          <a:pt x="265" y="152"/>
                          <a:pt x="268" y="142"/>
                          <a:pt x="282" y="132"/>
                        </a:cubicBezTo>
                        <a:cubicBezTo>
                          <a:pt x="289" y="111"/>
                          <a:pt x="284" y="119"/>
                          <a:pt x="294" y="105"/>
                        </a:cubicBezTo>
                        <a:cubicBezTo>
                          <a:pt x="282" y="97"/>
                          <a:pt x="283" y="88"/>
                          <a:pt x="279" y="75"/>
                        </a:cubicBezTo>
                        <a:cubicBezTo>
                          <a:pt x="285" y="6"/>
                          <a:pt x="278" y="30"/>
                          <a:pt x="288" y="0"/>
                        </a:cubicBezTo>
                      </a:path>
                    </a:pathLst>
                  </a:custGeom>
                  <a:solidFill>
                    <a:srgbClr val="ECD846"/>
                  </a:solidFill>
                  <a:ln w="1905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39" name="Freeform 1286"/>
                  <p:cNvSpPr>
                    <a:spLocks/>
                  </p:cNvSpPr>
                  <p:nvPr/>
                </p:nvSpPr>
                <p:spPr bwMode="auto">
                  <a:xfrm>
                    <a:off x="2431" y="1066"/>
                    <a:ext cx="432" cy="1986"/>
                  </a:xfrm>
                  <a:custGeom>
                    <a:avLst/>
                    <a:gdLst>
                      <a:gd name="T0" fmla="*/ 427 w 432"/>
                      <a:gd name="T1" fmla="*/ 1986 h 1986"/>
                      <a:gd name="T2" fmla="*/ 412 w 432"/>
                      <a:gd name="T3" fmla="*/ 1950 h 1986"/>
                      <a:gd name="T4" fmla="*/ 325 w 432"/>
                      <a:gd name="T5" fmla="*/ 1866 h 1986"/>
                      <a:gd name="T6" fmla="*/ 343 w 432"/>
                      <a:gd name="T7" fmla="*/ 1863 h 1986"/>
                      <a:gd name="T8" fmla="*/ 325 w 432"/>
                      <a:gd name="T9" fmla="*/ 1836 h 1986"/>
                      <a:gd name="T10" fmla="*/ 307 w 432"/>
                      <a:gd name="T11" fmla="*/ 1809 h 1986"/>
                      <a:gd name="T12" fmla="*/ 262 w 432"/>
                      <a:gd name="T13" fmla="*/ 1761 h 1986"/>
                      <a:gd name="T14" fmla="*/ 193 w 432"/>
                      <a:gd name="T15" fmla="*/ 1710 h 1986"/>
                      <a:gd name="T16" fmla="*/ 163 w 432"/>
                      <a:gd name="T17" fmla="*/ 1647 h 1986"/>
                      <a:gd name="T18" fmla="*/ 151 w 432"/>
                      <a:gd name="T19" fmla="*/ 1608 h 1986"/>
                      <a:gd name="T20" fmla="*/ 133 w 432"/>
                      <a:gd name="T21" fmla="*/ 1590 h 1986"/>
                      <a:gd name="T22" fmla="*/ 112 w 432"/>
                      <a:gd name="T23" fmla="*/ 1524 h 1986"/>
                      <a:gd name="T24" fmla="*/ 142 w 432"/>
                      <a:gd name="T25" fmla="*/ 1530 h 1986"/>
                      <a:gd name="T26" fmla="*/ 163 w 432"/>
                      <a:gd name="T27" fmla="*/ 1575 h 1986"/>
                      <a:gd name="T28" fmla="*/ 190 w 432"/>
                      <a:gd name="T29" fmla="*/ 1593 h 1986"/>
                      <a:gd name="T30" fmla="*/ 199 w 432"/>
                      <a:gd name="T31" fmla="*/ 1599 h 1986"/>
                      <a:gd name="T32" fmla="*/ 217 w 432"/>
                      <a:gd name="T33" fmla="*/ 1623 h 1986"/>
                      <a:gd name="T34" fmla="*/ 247 w 432"/>
                      <a:gd name="T35" fmla="*/ 1671 h 1986"/>
                      <a:gd name="T36" fmla="*/ 274 w 432"/>
                      <a:gd name="T37" fmla="*/ 1719 h 1986"/>
                      <a:gd name="T38" fmla="*/ 304 w 432"/>
                      <a:gd name="T39" fmla="*/ 1755 h 1986"/>
                      <a:gd name="T40" fmla="*/ 316 w 432"/>
                      <a:gd name="T41" fmla="*/ 1734 h 1986"/>
                      <a:gd name="T42" fmla="*/ 286 w 432"/>
                      <a:gd name="T43" fmla="*/ 1704 h 1986"/>
                      <a:gd name="T44" fmla="*/ 253 w 432"/>
                      <a:gd name="T45" fmla="*/ 1659 h 1986"/>
                      <a:gd name="T46" fmla="*/ 223 w 432"/>
                      <a:gd name="T47" fmla="*/ 1620 h 1986"/>
                      <a:gd name="T48" fmla="*/ 193 w 432"/>
                      <a:gd name="T49" fmla="*/ 1581 h 1986"/>
                      <a:gd name="T50" fmla="*/ 145 w 432"/>
                      <a:gd name="T51" fmla="*/ 1530 h 1986"/>
                      <a:gd name="T52" fmla="*/ 130 w 432"/>
                      <a:gd name="T53" fmla="*/ 1500 h 1986"/>
                      <a:gd name="T54" fmla="*/ 103 w 432"/>
                      <a:gd name="T55" fmla="*/ 1470 h 1986"/>
                      <a:gd name="T56" fmla="*/ 82 w 432"/>
                      <a:gd name="T57" fmla="*/ 1425 h 1986"/>
                      <a:gd name="T58" fmla="*/ 71 w 432"/>
                      <a:gd name="T59" fmla="*/ 1330 h 1986"/>
                      <a:gd name="T60" fmla="*/ 46 w 432"/>
                      <a:gd name="T61" fmla="*/ 1239 h 1986"/>
                      <a:gd name="T62" fmla="*/ 22 w 432"/>
                      <a:gd name="T63" fmla="*/ 1182 h 1986"/>
                      <a:gd name="T64" fmla="*/ 25 w 432"/>
                      <a:gd name="T65" fmla="*/ 1104 h 1986"/>
                      <a:gd name="T66" fmla="*/ 16 w 432"/>
                      <a:gd name="T67" fmla="*/ 1062 h 1986"/>
                      <a:gd name="T68" fmla="*/ 16 w 432"/>
                      <a:gd name="T69" fmla="*/ 1014 h 1986"/>
                      <a:gd name="T70" fmla="*/ 31 w 432"/>
                      <a:gd name="T71" fmla="*/ 951 h 1986"/>
                      <a:gd name="T72" fmla="*/ 1 w 432"/>
                      <a:gd name="T73" fmla="*/ 837 h 1986"/>
                      <a:gd name="T74" fmla="*/ 22 w 432"/>
                      <a:gd name="T75" fmla="*/ 777 h 1986"/>
                      <a:gd name="T76" fmla="*/ 25 w 432"/>
                      <a:gd name="T77" fmla="*/ 723 h 1986"/>
                      <a:gd name="T78" fmla="*/ 22 w 432"/>
                      <a:gd name="T79" fmla="*/ 621 h 1986"/>
                      <a:gd name="T80" fmla="*/ 40 w 432"/>
                      <a:gd name="T81" fmla="*/ 540 h 1986"/>
                      <a:gd name="T82" fmla="*/ 58 w 432"/>
                      <a:gd name="T83" fmla="*/ 447 h 1986"/>
                      <a:gd name="T84" fmla="*/ 82 w 432"/>
                      <a:gd name="T85" fmla="*/ 363 h 1986"/>
                      <a:gd name="T86" fmla="*/ 94 w 432"/>
                      <a:gd name="T87" fmla="*/ 336 h 1986"/>
                      <a:gd name="T88" fmla="*/ 97 w 432"/>
                      <a:gd name="T89" fmla="*/ 327 h 1986"/>
                      <a:gd name="T90" fmla="*/ 100 w 432"/>
                      <a:gd name="T91" fmla="*/ 291 h 1986"/>
                      <a:gd name="T92" fmla="*/ 148 w 432"/>
                      <a:gd name="T93" fmla="*/ 279 h 1986"/>
                      <a:gd name="T94" fmla="*/ 139 w 432"/>
                      <a:gd name="T95" fmla="*/ 222 h 1986"/>
                      <a:gd name="T96" fmla="*/ 136 w 432"/>
                      <a:gd name="T97" fmla="*/ 213 h 1986"/>
                      <a:gd name="T98" fmla="*/ 172 w 432"/>
                      <a:gd name="T99" fmla="*/ 195 h 1986"/>
                      <a:gd name="T100" fmla="*/ 211 w 432"/>
                      <a:gd name="T101" fmla="*/ 120 h 1986"/>
                      <a:gd name="T102" fmla="*/ 229 w 432"/>
                      <a:gd name="T103" fmla="*/ 129 h 1986"/>
                      <a:gd name="T104" fmla="*/ 235 w 432"/>
                      <a:gd name="T105" fmla="*/ 81 h 1986"/>
                      <a:gd name="T106" fmla="*/ 265 w 432"/>
                      <a:gd name="T107" fmla="*/ 0 h 1986"/>
                      <a:gd name="T108" fmla="*/ 280 w 432"/>
                      <a:gd name="T109" fmla="*/ 39 h 1986"/>
                      <a:gd name="T110" fmla="*/ 292 w 432"/>
                      <a:gd name="T111" fmla="*/ 123 h 198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432"/>
                      <a:gd name="T169" fmla="*/ 0 h 1986"/>
                      <a:gd name="T170" fmla="*/ 432 w 432"/>
                      <a:gd name="T171" fmla="*/ 1986 h 198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432" h="1986">
                        <a:moveTo>
                          <a:pt x="427" y="1986"/>
                        </a:moveTo>
                        <a:cubicBezTo>
                          <a:pt x="432" y="1970"/>
                          <a:pt x="423" y="1961"/>
                          <a:pt x="412" y="1950"/>
                        </a:cubicBezTo>
                        <a:cubicBezTo>
                          <a:pt x="405" y="1899"/>
                          <a:pt x="355" y="1896"/>
                          <a:pt x="325" y="1866"/>
                        </a:cubicBezTo>
                        <a:cubicBezTo>
                          <a:pt x="331" y="1865"/>
                          <a:pt x="339" y="1867"/>
                          <a:pt x="343" y="1863"/>
                        </a:cubicBezTo>
                        <a:cubicBezTo>
                          <a:pt x="352" y="1854"/>
                          <a:pt x="328" y="1838"/>
                          <a:pt x="325" y="1836"/>
                        </a:cubicBezTo>
                        <a:cubicBezTo>
                          <a:pt x="319" y="1824"/>
                          <a:pt x="320" y="1813"/>
                          <a:pt x="307" y="1809"/>
                        </a:cubicBezTo>
                        <a:cubicBezTo>
                          <a:pt x="287" y="1789"/>
                          <a:pt x="297" y="1773"/>
                          <a:pt x="262" y="1761"/>
                        </a:cubicBezTo>
                        <a:cubicBezTo>
                          <a:pt x="234" y="1740"/>
                          <a:pt x="229" y="1716"/>
                          <a:pt x="193" y="1710"/>
                        </a:cubicBezTo>
                        <a:cubicBezTo>
                          <a:pt x="188" y="1691"/>
                          <a:pt x="174" y="1663"/>
                          <a:pt x="163" y="1647"/>
                        </a:cubicBezTo>
                        <a:cubicBezTo>
                          <a:pt x="161" y="1635"/>
                          <a:pt x="159" y="1618"/>
                          <a:pt x="151" y="1608"/>
                        </a:cubicBezTo>
                        <a:cubicBezTo>
                          <a:pt x="146" y="1601"/>
                          <a:pt x="133" y="1590"/>
                          <a:pt x="133" y="1590"/>
                        </a:cubicBezTo>
                        <a:cubicBezTo>
                          <a:pt x="138" y="1565"/>
                          <a:pt x="130" y="1542"/>
                          <a:pt x="112" y="1524"/>
                        </a:cubicBezTo>
                        <a:cubicBezTo>
                          <a:pt x="125" y="1520"/>
                          <a:pt x="131" y="1523"/>
                          <a:pt x="142" y="1530"/>
                        </a:cubicBezTo>
                        <a:cubicBezTo>
                          <a:pt x="151" y="1543"/>
                          <a:pt x="151" y="1564"/>
                          <a:pt x="163" y="1575"/>
                        </a:cubicBezTo>
                        <a:cubicBezTo>
                          <a:pt x="171" y="1582"/>
                          <a:pt x="181" y="1587"/>
                          <a:pt x="190" y="1593"/>
                        </a:cubicBezTo>
                        <a:cubicBezTo>
                          <a:pt x="193" y="1595"/>
                          <a:pt x="199" y="1599"/>
                          <a:pt x="199" y="1599"/>
                        </a:cubicBezTo>
                        <a:cubicBezTo>
                          <a:pt x="203" y="1616"/>
                          <a:pt x="209" y="1609"/>
                          <a:pt x="217" y="1623"/>
                        </a:cubicBezTo>
                        <a:cubicBezTo>
                          <a:pt x="228" y="1642"/>
                          <a:pt x="224" y="1663"/>
                          <a:pt x="247" y="1671"/>
                        </a:cubicBezTo>
                        <a:cubicBezTo>
                          <a:pt x="252" y="1687"/>
                          <a:pt x="264" y="1705"/>
                          <a:pt x="274" y="1719"/>
                        </a:cubicBezTo>
                        <a:cubicBezTo>
                          <a:pt x="279" y="1742"/>
                          <a:pt x="286" y="1743"/>
                          <a:pt x="304" y="1755"/>
                        </a:cubicBezTo>
                        <a:cubicBezTo>
                          <a:pt x="339" y="1751"/>
                          <a:pt x="334" y="1752"/>
                          <a:pt x="316" y="1734"/>
                        </a:cubicBezTo>
                        <a:cubicBezTo>
                          <a:pt x="311" y="1718"/>
                          <a:pt x="295" y="1717"/>
                          <a:pt x="286" y="1704"/>
                        </a:cubicBezTo>
                        <a:cubicBezTo>
                          <a:pt x="275" y="1689"/>
                          <a:pt x="266" y="1672"/>
                          <a:pt x="253" y="1659"/>
                        </a:cubicBezTo>
                        <a:cubicBezTo>
                          <a:pt x="250" y="1650"/>
                          <a:pt x="231" y="1625"/>
                          <a:pt x="223" y="1620"/>
                        </a:cubicBezTo>
                        <a:cubicBezTo>
                          <a:pt x="216" y="1609"/>
                          <a:pt x="205" y="1585"/>
                          <a:pt x="193" y="1581"/>
                        </a:cubicBezTo>
                        <a:cubicBezTo>
                          <a:pt x="178" y="1566"/>
                          <a:pt x="163" y="1542"/>
                          <a:pt x="145" y="1530"/>
                        </a:cubicBezTo>
                        <a:cubicBezTo>
                          <a:pt x="137" y="1507"/>
                          <a:pt x="143" y="1517"/>
                          <a:pt x="130" y="1500"/>
                        </a:cubicBezTo>
                        <a:cubicBezTo>
                          <a:pt x="126" y="1488"/>
                          <a:pt x="114" y="1477"/>
                          <a:pt x="103" y="1470"/>
                        </a:cubicBezTo>
                        <a:cubicBezTo>
                          <a:pt x="98" y="1454"/>
                          <a:pt x="87" y="1441"/>
                          <a:pt x="82" y="1425"/>
                        </a:cubicBezTo>
                        <a:cubicBezTo>
                          <a:pt x="92" y="1354"/>
                          <a:pt x="60" y="1401"/>
                          <a:pt x="71" y="1330"/>
                        </a:cubicBezTo>
                        <a:cubicBezTo>
                          <a:pt x="65" y="1299"/>
                          <a:pt x="56" y="1263"/>
                          <a:pt x="46" y="1239"/>
                        </a:cubicBezTo>
                        <a:cubicBezTo>
                          <a:pt x="43" y="1232"/>
                          <a:pt x="25" y="1204"/>
                          <a:pt x="22" y="1182"/>
                        </a:cubicBezTo>
                        <a:cubicBezTo>
                          <a:pt x="19" y="1160"/>
                          <a:pt x="26" y="1124"/>
                          <a:pt x="25" y="1104"/>
                        </a:cubicBezTo>
                        <a:cubicBezTo>
                          <a:pt x="20" y="1086"/>
                          <a:pt x="23" y="1084"/>
                          <a:pt x="16" y="1062"/>
                        </a:cubicBezTo>
                        <a:cubicBezTo>
                          <a:pt x="15" y="1059"/>
                          <a:pt x="16" y="1014"/>
                          <a:pt x="16" y="1014"/>
                        </a:cubicBezTo>
                        <a:cubicBezTo>
                          <a:pt x="23" y="986"/>
                          <a:pt x="38" y="978"/>
                          <a:pt x="31" y="951"/>
                        </a:cubicBezTo>
                        <a:cubicBezTo>
                          <a:pt x="21" y="913"/>
                          <a:pt x="11" y="875"/>
                          <a:pt x="1" y="837"/>
                        </a:cubicBezTo>
                        <a:cubicBezTo>
                          <a:pt x="0" y="808"/>
                          <a:pt x="18" y="796"/>
                          <a:pt x="22" y="777"/>
                        </a:cubicBezTo>
                        <a:cubicBezTo>
                          <a:pt x="19" y="758"/>
                          <a:pt x="20" y="742"/>
                          <a:pt x="25" y="723"/>
                        </a:cubicBezTo>
                        <a:cubicBezTo>
                          <a:pt x="24" y="689"/>
                          <a:pt x="22" y="655"/>
                          <a:pt x="22" y="621"/>
                        </a:cubicBezTo>
                        <a:cubicBezTo>
                          <a:pt x="22" y="594"/>
                          <a:pt x="34" y="566"/>
                          <a:pt x="40" y="540"/>
                        </a:cubicBezTo>
                        <a:cubicBezTo>
                          <a:pt x="48" y="509"/>
                          <a:pt x="51" y="478"/>
                          <a:pt x="58" y="447"/>
                        </a:cubicBezTo>
                        <a:cubicBezTo>
                          <a:pt x="64" y="419"/>
                          <a:pt x="73" y="391"/>
                          <a:pt x="82" y="363"/>
                        </a:cubicBezTo>
                        <a:cubicBezTo>
                          <a:pt x="85" y="354"/>
                          <a:pt x="91" y="345"/>
                          <a:pt x="94" y="336"/>
                        </a:cubicBezTo>
                        <a:cubicBezTo>
                          <a:pt x="95" y="333"/>
                          <a:pt x="97" y="327"/>
                          <a:pt x="97" y="327"/>
                        </a:cubicBezTo>
                        <a:cubicBezTo>
                          <a:pt x="98" y="315"/>
                          <a:pt x="91" y="299"/>
                          <a:pt x="100" y="291"/>
                        </a:cubicBezTo>
                        <a:cubicBezTo>
                          <a:pt x="165" y="239"/>
                          <a:pt x="137" y="313"/>
                          <a:pt x="148" y="279"/>
                        </a:cubicBezTo>
                        <a:cubicBezTo>
                          <a:pt x="151" y="258"/>
                          <a:pt x="155" y="238"/>
                          <a:pt x="139" y="222"/>
                        </a:cubicBezTo>
                        <a:cubicBezTo>
                          <a:pt x="138" y="219"/>
                          <a:pt x="135" y="216"/>
                          <a:pt x="136" y="213"/>
                        </a:cubicBezTo>
                        <a:cubicBezTo>
                          <a:pt x="139" y="206"/>
                          <a:pt x="165" y="197"/>
                          <a:pt x="172" y="195"/>
                        </a:cubicBezTo>
                        <a:cubicBezTo>
                          <a:pt x="178" y="177"/>
                          <a:pt x="194" y="126"/>
                          <a:pt x="211" y="120"/>
                        </a:cubicBezTo>
                        <a:cubicBezTo>
                          <a:pt x="217" y="122"/>
                          <a:pt x="226" y="135"/>
                          <a:pt x="229" y="129"/>
                        </a:cubicBezTo>
                        <a:cubicBezTo>
                          <a:pt x="236" y="115"/>
                          <a:pt x="230" y="96"/>
                          <a:pt x="235" y="81"/>
                        </a:cubicBezTo>
                        <a:cubicBezTo>
                          <a:pt x="243" y="54"/>
                          <a:pt x="249" y="24"/>
                          <a:pt x="265" y="0"/>
                        </a:cubicBezTo>
                        <a:cubicBezTo>
                          <a:pt x="280" y="10"/>
                          <a:pt x="278" y="19"/>
                          <a:pt x="280" y="39"/>
                        </a:cubicBezTo>
                        <a:cubicBezTo>
                          <a:pt x="283" y="66"/>
                          <a:pt x="292" y="97"/>
                          <a:pt x="292" y="123"/>
                        </a:cubicBezTo>
                      </a:path>
                    </a:pathLst>
                  </a:custGeom>
                  <a:solidFill>
                    <a:srgbClr val="ECD846"/>
                  </a:solidFill>
                  <a:ln w="25400">
                    <a:solidFill>
                      <a:srgbClr val="CC99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0" name="AutoShape 1287"/>
                  <p:cNvSpPr>
                    <a:spLocks noChangeArrowheads="1"/>
                  </p:cNvSpPr>
                  <p:nvPr/>
                </p:nvSpPr>
                <p:spPr bwMode="auto">
                  <a:xfrm rot="9600000" flipH="1">
                    <a:off x="2726" y="885"/>
                    <a:ext cx="45" cy="181"/>
                  </a:xfrm>
                  <a:prstGeom prst="lightningBolt">
                    <a:avLst/>
                  </a:prstGeom>
                  <a:solidFill>
                    <a:srgbClr val="ECD846"/>
                  </a:solidFill>
                  <a:ln w="9525">
                    <a:solidFill>
                      <a:srgbClr val="CC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914400"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134" name="Freeform 1289"/>
              <p:cNvSpPr>
                <a:spLocks/>
              </p:cNvSpPr>
              <p:nvPr/>
            </p:nvSpPr>
            <p:spPr bwMode="auto">
              <a:xfrm>
                <a:off x="2860" y="2504"/>
                <a:ext cx="185" cy="280"/>
              </a:xfrm>
              <a:custGeom>
                <a:avLst/>
                <a:gdLst>
                  <a:gd name="T0" fmla="*/ 180 w 185"/>
                  <a:gd name="T1" fmla="*/ 0 h 280"/>
                  <a:gd name="T2" fmla="*/ 172 w 185"/>
                  <a:gd name="T3" fmla="*/ 24 h 280"/>
                  <a:gd name="T4" fmla="*/ 148 w 185"/>
                  <a:gd name="T5" fmla="*/ 32 h 280"/>
                  <a:gd name="T6" fmla="*/ 100 w 185"/>
                  <a:gd name="T7" fmla="*/ 120 h 280"/>
                  <a:gd name="T8" fmla="*/ 44 w 185"/>
                  <a:gd name="T9" fmla="*/ 192 h 280"/>
                  <a:gd name="T10" fmla="*/ 36 w 185"/>
                  <a:gd name="T11" fmla="*/ 216 h 280"/>
                  <a:gd name="T12" fmla="*/ 12 w 185"/>
                  <a:gd name="T13" fmla="*/ 224 h 280"/>
                  <a:gd name="T14" fmla="*/ 44 w 185"/>
                  <a:gd name="T15" fmla="*/ 280 h 280"/>
                  <a:gd name="T16" fmla="*/ 108 w 185"/>
                  <a:gd name="T17" fmla="*/ 200 h 280"/>
                  <a:gd name="T18" fmla="*/ 140 w 185"/>
                  <a:gd name="T19" fmla="*/ 176 h 280"/>
                  <a:gd name="T20" fmla="*/ 164 w 185"/>
                  <a:gd name="T21" fmla="*/ 152 h 280"/>
                  <a:gd name="T22" fmla="*/ 164 w 185"/>
                  <a:gd name="T23" fmla="*/ 56 h 280"/>
                  <a:gd name="T24" fmla="*/ 164 w 185"/>
                  <a:gd name="T25" fmla="*/ 56 h 280"/>
                  <a:gd name="T26" fmla="*/ 180 w 185"/>
                  <a:gd name="T27" fmla="*/ 0 h 2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5"/>
                  <a:gd name="T43" fmla="*/ 0 h 280"/>
                  <a:gd name="T44" fmla="*/ 185 w 185"/>
                  <a:gd name="T45" fmla="*/ 280 h 2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5" h="280">
                    <a:moveTo>
                      <a:pt x="180" y="0"/>
                    </a:moveTo>
                    <a:cubicBezTo>
                      <a:pt x="177" y="8"/>
                      <a:pt x="178" y="18"/>
                      <a:pt x="172" y="24"/>
                    </a:cubicBezTo>
                    <a:cubicBezTo>
                      <a:pt x="166" y="30"/>
                      <a:pt x="153" y="25"/>
                      <a:pt x="148" y="32"/>
                    </a:cubicBezTo>
                    <a:cubicBezTo>
                      <a:pt x="112" y="82"/>
                      <a:pt x="150" y="87"/>
                      <a:pt x="100" y="120"/>
                    </a:cubicBezTo>
                    <a:cubicBezTo>
                      <a:pt x="90" y="149"/>
                      <a:pt x="44" y="192"/>
                      <a:pt x="44" y="192"/>
                    </a:cubicBezTo>
                    <a:cubicBezTo>
                      <a:pt x="41" y="200"/>
                      <a:pt x="42" y="210"/>
                      <a:pt x="36" y="216"/>
                    </a:cubicBezTo>
                    <a:cubicBezTo>
                      <a:pt x="30" y="222"/>
                      <a:pt x="15" y="216"/>
                      <a:pt x="12" y="224"/>
                    </a:cubicBezTo>
                    <a:cubicBezTo>
                      <a:pt x="0" y="259"/>
                      <a:pt x="24" y="267"/>
                      <a:pt x="44" y="280"/>
                    </a:cubicBezTo>
                    <a:cubicBezTo>
                      <a:pt x="89" y="265"/>
                      <a:pt x="93" y="245"/>
                      <a:pt x="108" y="200"/>
                    </a:cubicBezTo>
                    <a:cubicBezTo>
                      <a:pt x="112" y="187"/>
                      <a:pt x="130" y="185"/>
                      <a:pt x="140" y="176"/>
                    </a:cubicBezTo>
                    <a:cubicBezTo>
                      <a:pt x="149" y="169"/>
                      <a:pt x="156" y="160"/>
                      <a:pt x="164" y="152"/>
                    </a:cubicBezTo>
                    <a:cubicBezTo>
                      <a:pt x="185" y="88"/>
                      <a:pt x="185" y="120"/>
                      <a:pt x="164" y="56"/>
                    </a:cubicBezTo>
                    <a:cubicBezTo>
                      <a:pt x="169" y="37"/>
                      <a:pt x="175" y="19"/>
                      <a:pt x="180" y="0"/>
                    </a:cubicBezTo>
                    <a:close/>
                  </a:path>
                </a:pathLst>
              </a:custGeom>
              <a:solidFill>
                <a:srgbClr val="ECD846"/>
              </a:solidFill>
              <a:ln w="9525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2" name="Freeform 131"/>
            <p:cNvSpPr/>
            <p:nvPr/>
          </p:nvSpPr>
          <p:spPr>
            <a:xfrm>
              <a:off x="3622876" y="1608881"/>
              <a:ext cx="476041" cy="544010"/>
            </a:xfrm>
            <a:custGeom>
              <a:avLst/>
              <a:gdLst>
                <a:gd name="connsiteX0" fmla="*/ 335666 w 476041"/>
                <a:gd name="connsiteY0" fmla="*/ 416689 h 544010"/>
                <a:gd name="connsiteX1" fmla="*/ 335666 w 476041"/>
                <a:gd name="connsiteY1" fmla="*/ 416689 h 544010"/>
                <a:gd name="connsiteX2" fmla="*/ 416689 w 476041"/>
                <a:gd name="connsiteY2" fmla="*/ 532435 h 544010"/>
                <a:gd name="connsiteX3" fmla="*/ 451413 w 476041"/>
                <a:gd name="connsiteY3" fmla="*/ 544010 h 544010"/>
                <a:gd name="connsiteX4" fmla="*/ 451413 w 476041"/>
                <a:gd name="connsiteY4" fmla="*/ 370390 h 544010"/>
                <a:gd name="connsiteX5" fmla="*/ 428263 w 476041"/>
                <a:gd name="connsiteY5" fmla="*/ 347241 h 544010"/>
                <a:gd name="connsiteX6" fmla="*/ 393539 w 476041"/>
                <a:gd name="connsiteY6" fmla="*/ 335666 h 544010"/>
                <a:gd name="connsiteX7" fmla="*/ 347240 w 476041"/>
                <a:gd name="connsiteY7" fmla="*/ 289367 h 544010"/>
                <a:gd name="connsiteX8" fmla="*/ 289367 w 476041"/>
                <a:gd name="connsiteY8" fmla="*/ 243068 h 544010"/>
                <a:gd name="connsiteX9" fmla="*/ 266218 w 476041"/>
                <a:gd name="connsiteY9" fmla="*/ 208344 h 544010"/>
                <a:gd name="connsiteX10" fmla="*/ 208344 w 476041"/>
                <a:gd name="connsiteY10" fmla="*/ 162046 h 544010"/>
                <a:gd name="connsiteX11" fmla="*/ 138896 w 476041"/>
                <a:gd name="connsiteY11" fmla="*/ 115747 h 544010"/>
                <a:gd name="connsiteX12" fmla="*/ 115747 w 476041"/>
                <a:gd name="connsiteY12" fmla="*/ 81023 h 544010"/>
                <a:gd name="connsiteX13" fmla="*/ 81023 w 476041"/>
                <a:gd name="connsiteY13" fmla="*/ 69448 h 544010"/>
                <a:gd name="connsiteX14" fmla="*/ 69448 w 476041"/>
                <a:gd name="connsiteY14" fmla="*/ 34724 h 544010"/>
                <a:gd name="connsiteX15" fmla="*/ 34724 w 476041"/>
                <a:gd name="connsiteY15" fmla="*/ 23149 h 544010"/>
                <a:gd name="connsiteX16" fmla="*/ 0 w 476041"/>
                <a:gd name="connsiteY16" fmla="*/ 0 h 544010"/>
                <a:gd name="connsiteX17" fmla="*/ 11575 w 476041"/>
                <a:gd name="connsiteY17" fmla="*/ 92597 h 544010"/>
                <a:gd name="connsiteX18" fmla="*/ 34724 w 476041"/>
                <a:gd name="connsiteY18" fmla="*/ 115747 h 544010"/>
                <a:gd name="connsiteX19" fmla="*/ 57873 w 476041"/>
                <a:gd name="connsiteY19" fmla="*/ 196770 h 544010"/>
                <a:gd name="connsiteX20" fmla="*/ 81023 w 476041"/>
                <a:gd name="connsiteY20" fmla="*/ 231494 h 544010"/>
                <a:gd name="connsiteX21" fmla="*/ 115747 w 476041"/>
                <a:gd name="connsiteY21" fmla="*/ 300942 h 544010"/>
                <a:gd name="connsiteX22" fmla="*/ 185195 w 476041"/>
                <a:gd name="connsiteY22" fmla="*/ 324091 h 544010"/>
                <a:gd name="connsiteX23" fmla="*/ 254643 w 476041"/>
                <a:gd name="connsiteY23" fmla="*/ 358815 h 544010"/>
                <a:gd name="connsiteX24" fmla="*/ 289367 w 476041"/>
                <a:gd name="connsiteY24" fmla="*/ 370390 h 544010"/>
                <a:gd name="connsiteX25" fmla="*/ 324091 w 476041"/>
                <a:gd name="connsiteY25" fmla="*/ 393539 h 544010"/>
                <a:gd name="connsiteX26" fmla="*/ 335666 w 476041"/>
                <a:gd name="connsiteY26" fmla="*/ 416689 h 54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041" h="544010">
                  <a:moveTo>
                    <a:pt x="335666" y="416689"/>
                  </a:moveTo>
                  <a:lnTo>
                    <a:pt x="335666" y="416689"/>
                  </a:lnTo>
                  <a:cubicBezTo>
                    <a:pt x="370702" y="486759"/>
                    <a:pt x="360300" y="504240"/>
                    <a:pt x="416689" y="532435"/>
                  </a:cubicBezTo>
                  <a:cubicBezTo>
                    <a:pt x="427602" y="537891"/>
                    <a:pt x="439838" y="540152"/>
                    <a:pt x="451413" y="544010"/>
                  </a:cubicBezTo>
                  <a:cubicBezTo>
                    <a:pt x="474516" y="474697"/>
                    <a:pt x="476041" y="485320"/>
                    <a:pt x="451413" y="370390"/>
                  </a:cubicBezTo>
                  <a:cubicBezTo>
                    <a:pt x="449126" y="359719"/>
                    <a:pt x="437621" y="352856"/>
                    <a:pt x="428263" y="347241"/>
                  </a:cubicBezTo>
                  <a:cubicBezTo>
                    <a:pt x="417801" y="340964"/>
                    <a:pt x="405114" y="339524"/>
                    <a:pt x="393539" y="335666"/>
                  </a:cubicBezTo>
                  <a:cubicBezTo>
                    <a:pt x="378106" y="320233"/>
                    <a:pt x="365400" y="301474"/>
                    <a:pt x="347240" y="289367"/>
                  </a:cubicBezTo>
                  <a:cubicBezTo>
                    <a:pt x="321454" y="272177"/>
                    <a:pt x="308217" y="266632"/>
                    <a:pt x="289367" y="243068"/>
                  </a:cubicBezTo>
                  <a:cubicBezTo>
                    <a:pt x="280677" y="232205"/>
                    <a:pt x="274908" y="219207"/>
                    <a:pt x="266218" y="208344"/>
                  </a:cubicBezTo>
                  <a:cubicBezTo>
                    <a:pt x="241377" y="177293"/>
                    <a:pt x="241765" y="188783"/>
                    <a:pt x="208344" y="162046"/>
                  </a:cubicBezTo>
                  <a:cubicBezTo>
                    <a:pt x="149426" y="114911"/>
                    <a:pt x="232221" y="162408"/>
                    <a:pt x="138896" y="115747"/>
                  </a:cubicBezTo>
                  <a:cubicBezTo>
                    <a:pt x="131180" y="104172"/>
                    <a:pt x="126610" y="89713"/>
                    <a:pt x="115747" y="81023"/>
                  </a:cubicBezTo>
                  <a:cubicBezTo>
                    <a:pt x="106220" y="73401"/>
                    <a:pt x="89650" y="78075"/>
                    <a:pt x="81023" y="69448"/>
                  </a:cubicBezTo>
                  <a:cubicBezTo>
                    <a:pt x="72396" y="60821"/>
                    <a:pt x="78075" y="43351"/>
                    <a:pt x="69448" y="34724"/>
                  </a:cubicBezTo>
                  <a:cubicBezTo>
                    <a:pt x="60821" y="26097"/>
                    <a:pt x="45637" y="28605"/>
                    <a:pt x="34724" y="23149"/>
                  </a:cubicBezTo>
                  <a:cubicBezTo>
                    <a:pt x="22282" y="16928"/>
                    <a:pt x="11575" y="7716"/>
                    <a:pt x="0" y="0"/>
                  </a:cubicBezTo>
                  <a:cubicBezTo>
                    <a:pt x="3858" y="30866"/>
                    <a:pt x="2637" y="62803"/>
                    <a:pt x="11575" y="92597"/>
                  </a:cubicBezTo>
                  <a:cubicBezTo>
                    <a:pt x="14711" y="103050"/>
                    <a:pt x="29109" y="106389"/>
                    <a:pt x="34724" y="115747"/>
                  </a:cubicBezTo>
                  <a:cubicBezTo>
                    <a:pt x="45991" y="134525"/>
                    <a:pt x="50301" y="179102"/>
                    <a:pt x="57873" y="196770"/>
                  </a:cubicBezTo>
                  <a:cubicBezTo>
                    <a:pt x="63353" y="209556"/>
                    <a:pt x="73306" y="219919"/>
                    <a:pt x="81023" y="231494"/>
                  </a:cubicBezTo>
                  <a:cubicBezTo>
                    <a:pt x="87330" y="250416"/>
                    <a:pt x="96850" y="289132"/>
                    <a:pt x="115747" y="300942"/>
                  </a:cubicBezTo>
                  <a:cubicBezTo>
                    <a:pt x="136440" y="313875"/>
                    <a:pt x="162046" y="316375"/>
                    <a:pt x="185195" y="324091"/>
                  </a:cubicBezTo>
                  <a:cubicBezTo>
                    <a:pt x="272470" y="353183"/>
                    <a:pt x="164897" y="313942"/>
                    <a:pt x="254643" y="358815"/>
                  </a:cubicBezTo>
                  <a:cubicBezTo>
                    <a:pt x="265556" y="364271"/>
                    <a:pt x="278454" y="364934"/>
                    <a:pt x="289367" y="370390"/>
                  </a:cubicBezTo>
                  <a:cubicBezTo>
                    <a:pt x="301809" y="376611"/>
                    <a:pt x="313228" y="384849"/>
                    <a:pt x="324091" y="393539"/>
                  </a:cubicBezTo>
                  <a:cubicBezTo>
                    <a:pt x="356438" y="419417"/>
                    <a:pt x="333737" y="412831"/>
                    <a:pt x="335666" y="416689"/>
                  </a:cubicBezTo>
                  <a:close/>
                </a:path>
              </a:pathLst>
            </a:custGeom>
            <a:solidFill>
              <a:srgbClr val="ECD846"/>
            </a:solidFill>
            <a:ln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1" name="Rectangle 140"/>
          <p:cNvSpPr/>
          <p:nvPr/>
        </p:nvSpPr>
        <p:spPr>
          <a:xfrm>
            <a:off x="827584" y="1340769"/>
            <a:ext cx="5184576" cy="288032"/>
          </a:xfrm>
          <a:prstGeom prst="rect">
            <a:avLst/>
          </a:prstGeom>
          <a:gradFill flip="none" rotWithShape="1">
            <a:gsLst>
              <a:gs pos="41000">
                <a:srgbClr val="00FF00">
                  <a:shade val="30000"/>
                  <a:satMod val="115000"/>
                </a:srgbClr>
              </a:gs>
              <a:gs pos="4000">
                <a:srgbClr val="FF0000"/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827584" y="980728"/>
            <a:ext cx="8208912" cy="288032"/>
          </a:xfrm>
          <a:prstGeom prst="rect">
            <a:avLst/>
          </a:prstGeom>
          <a:gradFill flip="none" rotWithShape="1">
            <a:gsLst>
              <a:gs pos="41000">
                <a:srgbClr val="00FF00">
                  <a:shade val="30000"/>
                  <a:satMod val="115000"/>
                </a:srgbClr>
              </a:gs>
              <a:gs pos="4000">
                <a:srgbClr val="FF0000"/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Vigorous </a:t>
            </a:r>
            <a:r>
              <a:rPr lang="en-US" sz="1600" dirty="0">
                <a:solidFill>
                  <a:prstClr val="black"/>
                </a:solidFill>
              </a:rPr>
              <a:t>germination		Ageing symptoms		</a:t>
            </a:r>
            <a:r>
              <a:rPr lang="en-US" sz="1600" dirty="0">
                <a:solidFill>
                  <a:prstClr val="white"/>
                </a:solidFill>
              </a:rPr>
              <a:t>            </a:t>
            </a:r>
            <a:r>
              <a:rPr lang="en-US" sz="1600" dirty="0">
                <a:solidFill>
                  <a:schemeClr val="tx1"/>
                </a:solidFill>
              </a:rPr>
              <a:t>Unable to germinate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6012160" y="1340769"/>
            <a:ext cx="3024336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827584" y="2060848"/>
            <a:ext cx="6336704" cy="288032"/>
          </a:xfrm>
          <a:prstGeom prst="rect">
            <a:avLst/>
          </a:prstGeom>
          <a:gradFill flip="none" rotWithShape="1">
            <a:gsLst>
              <a:gs pos="41000">
                <a:srgbClr val="00FF00">
                  <a:shade val="30000"/>
                  <a:satMod val="115000"/>
                </a:srgbClr>
              </a:gs>
              <a:gs pos="4000">
                <a:srgbClr val="FF0000"/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827584" y="2420889"/>
            <a:ext cx="4536504" cy="288032"/>
          </a:xfrm>
          <a:prstGeom prst="rect">
            <a:avLst/>
          </a:prstGeom>
          <a:gradFill flip="none" rotWithShape="1">
            <a:gsLst>
              <a:gs pos="41000">
                <a:srgbClr val="00FF00">
                  <a:shade val="30000"/>
                  <a:satMod val="115000"/>
                </a:srgbClr>
              </a:gs>
              <a:gs pos="4000">
                <a:srgbClr val="FF0000"/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827584" y="2780927"/>
            <a:ext cx="8208912" cy="288032"/>
          </a:xfrm>
          <a:prstGeom prst="rect">
            <a:avLst/>
          </a:prstGeom>
          <a:gradFill flip="none" rotWithShape="1">
            <a:gsLst>
              <a:gs pos="41000">
                <a:srgbClr val="00FF00">
                  <a:shade val="30000"/>
                  <a:satMod val="115000"/>
                </a:srgbClr>
              </a:gs>
              <a:gs pos="4000">
                <a:srgbClr val="FF0000"/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827584" y="3140968"/>
            <a:ext cx="2304256" cy="288032"/>
          </a:xfrm>
          <a:prstGeom prst="rect">
            <a:avLst/>
          </a:prstGeom>
          <a:gradFill flip="none" rotWithShape="1">
            <a:gsLst>
              <a:gs pos="41000">
                <a:srgbClr val="00FF00">
                  <a:shade val="30000"/>
                  <a:satMod val="115000"/>
                </a:srgbClr>
              </a:gs>
              <a:gs pos="4000">
                <a:srgbClr val="FF0000"/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827584" y="3501009"/>
            <a:ext cx="5184576" cy="288032"/>
          </a:xfrm>
          <a:prstGeom prst="rect">
            <a:avLst/>
          </a:prstGeom>
          <a:gradFill flip="none" rotWithShape="1">
            <a:gsLst>
              <a:gs pos="41000">
                <a:srgbClr val="00FF00">
                  <a:shade val="30000"/>
                  <a:satMod val="115000"/>
                </a:srgbClr>
              </a:gs>
              <a:gs pos="4000">
                <a:srgbClr val="FF0000"/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827584" y="3861047"/>
            <a:ext cx="7128792" cy="288032"/>
          </a:xfrm>
          <a:prstGeom prst="rect">
            <a:avLst/>
          </a:prstGeom>
          <a:gradFill flip="none" rotWithShape="1">
            <a:gsLst>
              <a:gs pos="41000">
                <a:srgbClr val="00FF00">
                  <a:shade val="30000"/>
                  <a:satMod val="115000"/>
                </a:srgbClr>
              </a:gs>
              <a:gs pos="4000">
                <a:srgbClr val="FF0000"/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827584" y="4221088"/>
            <a:ext cx="5544616" cy="288032"/>
          </a:xfrm>
          <a:prstGeom prst="rect">
            <a:avLst/>
          </a:prstGeom>
          <a:gradFill flip="none" rotWithShape="1">
            <a:gsLst>
              <a:gs pos="41000">
                <a:srgbClr val="00FF00">
                  <a:shade val="30000"/>
                  <a:satMod val="115000"/>
                </a:srgbClr>
              </a:gs>
              <a:gs pos="4000">
                <a:srgbClr val="FF0000"/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7092280" y="2060848"/>
            <a:ext cx="1944216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4932040" y="1700807"/>
            <a:ext cx="4104456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364088" y="2420889"/>
            <a:ext cx="3672408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3131840" y="3140968"/>
            <a:ext cx="5904656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6012160" y="3501009"/>
            <a:ext cx="3024336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7956376" y="3861047"/>
            <a:ext cx="1080120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6372200" y="4221088"/>
            <a:ext cx="2664296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827584" y="980729"/>
            <a:ext cx="1368152" cy="4464496"/>
          </a:xfrm>
          <a:prstGeom prst="rect">
            <a:avLst/>
          </a:prstGeom>
          <a:noFill/>
          <a:ln w="1905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914400">
              <a:defRPr/>
            </a:pPr>
            <a:r>
              <a:rPr lang="en-US" sz="1600" dirty="0">
                <a:solidFill>
                  <a:schemeClr val="tx1"/>
                </a:solidFill>
              </a:rPr>
              <a:t>100% </a:t>
            </a:r>
            <a:r>
              <a:rPr lang="en-US" sz="1600" dirty="0" smtClean="0">
                <a:solidFill>
                  <a:schemeClr val="tx1"/>
                </a:solidFill>
              </a:rPr>
              <a:t>fast, uniform germination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2195736" y="980729"/>
            <a:ext cx="1368152" cy="4464496"/>
          </a:xfrm>
          <a:prstGeom prst="rect">
            <a:avLst/>
          </a:prstGeom>
          <a:noFill/>
          <a:ln w="1905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914400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75-90%, </a:t>
            </a:r>
            <a:r>
              <a:rPr lang="en-US" sz="1600" dirty="0" smtClean="0">
                <a:solidFill>
                  <a:schemeClr val="tx1"/>
                </a:solidFill>
              </a:rPr>
              <a:t>slower </a:t>
            </a:r>
            <a:r>
              <a:rPr lang="en-US" sz="1600" dirty="0">
                <a:solidFill>
                  <a:schemeClr val="tx1"/>
                </a:solidFill>
              </a:rPr>
              <a:t>germination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3563888" y="980729"/>
            <a:ext cx="1368152" cy="4464496"/>
          </a:xfrm>
          <a:prstGeom prst="rect">
            <a:avLst/>
          </a:prstGeom>
          <a:noFill/>
          <a:ln w="1905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914400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50-75%, </a:t>
            </a:r>
            <a:r>
              <a:rPr lang="en-US" sz="1600" dirty="0" smtClean="0">
                <a:solidFill>
                  <a:schemeClr val="tx1"/>
                </a:solidFill>
              </a:rPr>
              <a:t>slow less uniform </a:t>
            </a:r>
            <a:r>
              <a:rPr lang="en-US" sz="1600" dirty="0">
                <a:solidFill>
                  <a:schemeClr val="tx1"/>
                </a:solidFill>
              </a:rPr>
              <a:t>germination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4932040" y="980729"/>
            <a:ext cx="1368152" cy="4464496"/>
          </a:xfrm>
          <a:prstGeom prst="rect">
            <a:avLst/>
          </a:prstGeom>
          <a:noFill/>
          <a:ln w="1905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914400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25-50</a:t>
            </a:r>
            <a:r>
              <a:rPr lang="en-US" sz="1600" dirty="0">
                <a:solidFill>
                  <a:schemeClr val="tx1"/>
                </a:solidFill>
              </a:rPr>
              <a:t>% </a:t>
            </a:r>
            <a:r>
              <a:rPr lang="en-US" sz="1600" dirty="0" smtClean="0">
                <a:solidFill>
                  <a:schemeClr val="tx1"/>
                </a:solidFill>
              </a:rPr>
              <a:t>slow, sporadic </a:t>
            </a:r>
            <a:r>
              <a:rPr lang="en-US" sz="1600" dirty="0" smtClean="0">
                <a:solidFill>
                  <a:schemeClr val="tx1"/>
                </a:solidFill>
              </a:rPr>
              <a:t>germination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6300192" y="980729"/>
            <a:ext cx="1368152" cy="4464496"/>
          </a:xfrm>
          <a:prstGeom prst="rect">
            <a:avLst/>
          </a:prstGeom>
          <a:noFill/>
          <a:ln w="1905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914400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10-25% </a:t>
            </a:r>
            <a:r>
              <a:rPr lang="en-US" sz="1600" dirty="0" smtClean="0">
                <a:solidFill>
                  <a:schemeClr val="tx1"/>
                </a:solidFill>
              </a:rPr>
              <a:t>slow, abnormal germination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7668344" y="980729"/>
            <a:ext cx="1368152" cy="4464496"/>
          </a:xfrm>
          <a:prstGeom prst="rect">
            <a:avLst/>
          </a:prstGeom>
          <a:noFill/>
          <a:ln w="1905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914400">
              <a:defRPr/>
            </a:pPr>
            <a:r>
              <a:rPr lang="en-US" sz="1600" dirty="0">
                <a:solidFill>
                  <a:schemeClr val="tx1"/>
                </a:solidFill>
              </a:rPr>
              <a:t>0% germination</a:t>
            </a:r>
          </a:p>
        </p:txBody>
      </p:sp>
      <p:sp>
        <p:nvSpPr>
          <p:cNvPr id="164" name="Right Arrow 163"/>
          <p:cNvSpPr/>
          <p:nvPr/>
        </p:nvSpPr>
        <p:spPr>
          <a:xfrm>
            <a:off x="1619672" y="5517232"/>
            <a:ext cx="6624736" cy="1008112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dirty="0">
              <a:solidFill>
                <a:schemeClr val="accent5"/>
              </a:solidFill>
              <a:latin typeface="Calibri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3491880" y="5662991"/>
            <a:ext cx="30243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3600" dirty="0">
                <a:ln w="0"/>
              </a:rPr>
              <a:t>Storage</a:t>
            </a:r>
          </a:p>
        </p:txBody>
      </p:sp>
      <p:sp>
        <p:nvSpPr>
          <p:cNvPr id="167" name="Title 1"/>
          <p:cNvSpPr txBox="1">
            <a:spLocks/>
          </p:cNvSpPr>
          <p:nvPr/>
        </p:nvSpPr>
        <p:spPr>
          <a:xfrm>
            <a:off x="323528" y="-710910"/>
            <a:ext cx="8045807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smtClean="0"/>
              <a:t>A seed </a:t>
            </a:r>
            <a:r>
              <a:rPr lang="da-DK" sz="3600" dirty="0" err="1" smtClean="0"/>
              <a:t>lot</a:t>
            </a:r>
            <a:r>
              <a:rPr lang="da-DK" sz="3600" dirty="0" smtClean="0"/>
              <a:t> is a population of </a:t>
            </a:r>
            <a:r>
              <a:rPr lang="da-DK" sz="3600" dirty="0" err="1" smtClean="0"/>
              <a:t>seeds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669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9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1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16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3" t="7746" r="25109" b="66222"/>
          <a:stretch/>
        </p:blipFill>
        <p:spPr>
          <a:xfrm>
            <a:off x="1185333" y="743129"/>
            <a:ext cx="7601617" cy="4235773"/>
          </a:xfrm>
          <a:prstGeom prst="rect">
            <a:avLst/>
          </a:prstGeom>
        </p:spPr>
      </p:pic>
      <p:sp>
        <p:nvSpPr>
          <p:cNvPr id="158" name="Rectangle 157"/>
          <p:cNvSpPr/>
          <p:nvPr/>
        </p:nvSpPr>
        <p:spPr>
          <a:xfrm>
            <a:off x="827584" y="980729"/>
            <a:ext cx="1368152" cy="4464496"/>
          </a:xfrm>
          <a:prstGeom prst="rect">
            <a:avLst/>
          </a:prstGeom>
          <a:noFill/>
          <a:ln w="1905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914400">
              <a:defRPr/>
            </a:pPr>
            <a:r>
              <a:rPr lang="en-US" sz="1600" dirty="0">
                <a:solidFill>
                  <a:schemeClr val="tx1"/>
                </a:solidFill>
              </a:rPr>
              <a:t>100% </a:t>
            </a:r>
            <a:r>
              <a:rPr lang="en-US" sz="1600" dirty="0" smtClean="0">
                <a:solidFill>
                  <a:schemeClr val="tx1"/>
                </a:solidFill>
              </a:rPr>
              <a:t>fast, uniform germination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2195736" y="980729"/>
            <a:ext cx="1368152" cy="4464496"/>
          </a:xfrm>
          <a:prstGeom prst="rect">
            <a:avLst/>
          </a:prstGeom>
          <a:noFill/>
          <a:ln w="1905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914400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75-90%, slower </a:t>
            </a:r>
            <a:r>
              <a:rPr lang="en-US" sz="1600" dirty="0">
                <a:solidFill>
                  <a:schemeClr val="tx1"/>
                </a:solidFill>
              </a:rPr>
              <a:t>germination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3563888" y="980729"/>
            <a:ext cx="1368152" cy="4464496"/>
          </a:xfrm>
          <a:prstGeom prst="rect">
            <a:avLst/>
          </a:prstGeom>
          <a:noFill/>
          <a:ln w="1905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914400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50-75%, slow less uniform </a:t>
            </a:r>
            <a:r>
              <a:rPr lang="en-US" sz="1600" dirty="0">
                <a:solidFill>
                  <a:schemeClr val="tx1"/>
                </a:solidFill>
              </a:rPr>
              <a:t>germination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4932040" y="980729"/>
            <a:ext cx="1368152" cy="4464496"/>
          </a:xfrm>
          <a:prstGeom prst="rect">
            <a:avLst/>
          </a:prstGeom>
          <a:noFill/>
          <a:ln w="1905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914400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25-50</a:t>
            </a:r>
            <a:r>
              <a:rPr lang="en-US" sz="1600" dirty="0">
                <a:solidFill>
                  <a:schemeClr val="tx1"/>
                </a:solidFill>
              </a:rPr>
              <a:t>% </a:t>
            </a:r>
            <a:r>
              <a:rPr lang="en-US" sz="1600" dirty="0" smtClean="0">
                <a:solidFill>
                  <a:schemeClr val="tx1"/>
                </a:solidFill>
              </a:rPr>
              <a:t>slow, sporadic germination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6300192" y="980729"/>
            <a:ext cx="1368152" cy="4464496"/>
          </a:xfrm>
          <a:prstGeom prst="rect">
            <a:avLst/>
          </a:prstGeom>
          <a:noFill/>
          <a:ln w="1905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914400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10-25% slow, </a:t>
            </a:r>
            <a:r>
              <a:rPr lang="en-US" sz="1600" dirty="0" smtClean="0">
                <a:solidFill>
                  <a:schemeClr val="tx1"/>
                </a:solidFill>
              </a:rPr>
              <a:t>abnormal </a:t>
            </a:r>
            <a:r>
              <a:rPr lang="en-US" sz="1600" dirty="0" smtClean="0">
                <a:solidFill>
                  <a:schemeClr val="tx1"/>
                </a:solidFill>
              </a:rPr>
              <a:t>germination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7668344" y="980729"/>
            <a:ext cx="1368152" cy="4464496"/>
          </a:xfrm>
          <a:prstGeom prst="rect">
            <a:avLst/>
          </a:prstGeom>
          <a:noFill/>
          <a:ln w="1905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914400">
              <a:defRPr/>
            </a:pPr>
            <a:r>
              <a:rPr lang="en-US" sz="1600" dirty="0">
                <a:solidFill>
                  <a:schemeClr val="tx1"/>
                </a:solidFill>
              </a:rPr>
              <a:t>0% germination</a:t>
            </a:r>
          </a:p>
        </p:txBody>
      </p:sp>
      <p:sp>
        <p:nvSpPr>
          <p:cNvPr id="164" name="Right Arrow 163"/>
          <p:cNvSpPr/>
          <p:nvPr/>
        </p:nvSpPr>
        <p:spPr>
          <a:xfrm>
            <a:off x="1619672" y="5517232"/>
            <a:ext cx="6624736" cy="1008112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dirty="0">
              <a:solidFill>
                <a:schemeClr val="accent5"/>
              </a:solidFill>
              <a:latin typeface="Calibri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3491880" y="5662991"/>
            <a:ext cx="30243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3600" dirty="0">
                <a:ln w="0"/>
              </a:rPr>
              <a:t>Storage</a:t>
            </a:r>
          </a:p>
        </p:txBody>
      </p:sp>
      <p:sp>
        <p:nvSpPr>
          <p:cNvPr id="168" name="Title 1"/>
          <p:cNvSpPr txBox="1">
            <a:spLocks/>
          </p:cNvSpPr>
          <p:nvPr/>
        </p:nvSpPr>
        <p:spPr>
          <a:xfrm>
            <a:off x="323528" y="-710910"/>
            <a:ext cx="8045807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/>
              <a:t>Timing of </a:t>
            </a:r>
            <a:r>
              <a:rPr lang="da-DK" sz="3600" dirty="0" err="1"/>
              <a:t>loss</a:t>
            </a:r>
            <a:r>
              <a:rPr lang="da-DK" sz="3600" dirty="0"/>
              <a:t> of </a:t>
            </a:r>
            <a:r>
              <a:rPr lang="da-DK" sz="3600" dirty="0" err="1"/>
              <a:t>ability</a:t>
            </a:r>
            <a:r>
              <a:rPr lang="da-DK" sz="3600" dirty="0"/>
              <a:t> to </a:t>
            </a:r>
            <a:r>
              <a:rPr lang="da-DK" sz="3600" dirty="0" err="1"/>
              <a:t>germinate</a:t>
            </a:r>
            <a:r>
              <a:rPr lang="da-DK" sz="3600" dirty="0"/>
              <a:t> </a:t>
            </a:r>
            <a:r>
              <a:rPr lang="da-DK" sz="3600" dirty="0" err="1"/>
              <a:t>varies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575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" t="32636" r="23949" b="18349"/>
          <a:stretch/>
        </p:blipFill>
        <p:spPr>
          <a:xfrm>
            <a:off x="1999592" y="983652"/>
            <a:ext cx="5110051" cy="4663073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2821577" y="1436916"/>
            <a:ext cx="3753394" cy="3796937"/>
          </a:xfrm>
          <a:custGeom>
            <a:avLst/>
            <a:gdLst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53394" h="3796937">
                <a:moveTo>
                  <a:pt x="0" y="0"/>
                </a:moveTo>
                <a:cubicBezTo>
                  <a:pt x="87086" y="26126"/>
                  <a:pt x="171268" y="44994"/>
                  <a:pt x="261257" y="78377"/>
                </a:cubicBezTo>
                <a:lnTo>
                  <a:pt x="539932" y="200297"/>
                </a:lnTo>
                <a:cubicBezTo>
                  <a:pt x="629921" y="252548"/>
                  <a:pt x="712652" y="301897"/>
                  <a:pt x="801189" y="391886"/>
                </a:cubicBezTo>
                <a:lnTo>
                  <a:pt x="1071154" y="740229"/>
                </a:lnTo>
                <a:cubicBezTo>
                  <a:pt x="1162594" y="875212"/>
                  <a:pt x="1258389" y="1033417"/>
                  <a:pt x="1349829" y="1201783"/>
                </a:cubicBezTo>
                <a:cubicBezTo>
                  <a:pt x="1441269" y="1370149"/>
                  <a:pt x="1529806" y="1566092"/>
                  <a:pt x="1619794" y="1750423"/>
                </a:cubicBezTo>
                <a:cubicBezTo>
                  <a:pt x="1709782" y="1934754"/>
                  <a:pt x="1799771" y="2132149"/>
                  <a:pt x="1889760" y="2307772"/>
                </a:cubicBezTo>
                <a:cubicBezTo>
                  <a:pt x="1979749" y="2483395"/>
                  <a:pt x="2071189" y="2650309"/>
                  <a:pt x="2159726" y="2804160"/>
                </a:cubicBezTo>
                <a:cubicBezTo>
                  <a:pt x="2248263" y="2958011"/>
                  <a:pt x="2332446" y="3114766"/>
                  <a:pt x="2420983" y="3230880"/>
                </a:cubicBezTo>
                <a:cubicBezTo>
                  <a:pt x="2509520" y="3346994"/>
                  <a:pt x="2602412" y="3429726"/>
                  <a:pt x="2690949" y="3500846"/>
                </a:cubicBezTo>
                <a:cubicBezTo>
                  <a:pt x="2779486" y="3571966"/>
                  <a:pt x="2863669" y="3618412"/>
                  <a:pt x="2952206" y="3657600"/>
                </a:cubicBezTo>
                <a:cubicBezTo>
                  <a:pt x="3040743" y="3696788"/>
                  <a:pt x="3133635" y="3718560"/>
                  <a:pt x="3222172" y="3735977"/>
                </a:cubicBezTo>
                <a:cubicBezTo>
                  <a:pt x="3310709" y="3753394"/>
                  <a:pt x="3394892" y="3751943"/>
                  <a:pt x="3483429" y="3762103"/>
                </a:cubicBezTo>
                <a:cubicBezTo>
                  <a:pt x="3571966" y="3772263"/>
                  <a:pt x="3663406" y="3785326"/>
                  <a:pt x="3753394" y="3796937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1842" y="3015042"/>
            <a:ext cx="2450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Seed </a:t>
            </a:r>
            <a:r>
              <a:rPr lang="da-DK" dirty="0" err="1" smtClean="0"/>
              <a:t>survival</a:t>
            </a:r>
            <a:r>
              <a:rPr lang="da-DK" dirty="0" smtClean="0"/>
              <a:t> </a:t>
            </a:r>
            <a:r>
              <a:rPr lang="da-DK" dirty="0" err="1" smtClean="0"/>
              <a:t>curve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1619672" y="5517232"/>
            <a:ext cx="6624736" cy="1008112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dirty="0">
              <a:solidFill>
                <a:schemeClr val="accent5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91880" y="5662991"/>
            <a:ext cx="30243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3600" dirty="0">
                <a:ln w="0"/>
              </a:rPr>
              <a:t>Storage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23528" y="-710910"/>
            <a:ext cx="8045807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/>
              <a:t>Timing of </a:t>
            </a:r>
            <a:r>
              <a:rPr lang="da-DK" sz="3600" dirty="0" err="1"/>
              <a:t>loss</a:t>
            </a:r>
            <a:r>
              <a:rPr lang="da-DK" sz="3600" dirty="0"/>
              <a:t> of </a:t>
            </a:r>
            <a:r>
              <a:rPr lang="da-DK" sz="3600" dirty="0" err="1"/>
              <a:t>ability</a:t>
            </a:r>
            <a:r>
              <a:rPr lang="da-DK" sz="3600" dirty="0"/>
              <a:t> to </a:t>
            </a:r>
            <a:r>
              <a:rPr lang="da-DK" sz="3600" dirty="0" err="1"/>
              <a:t>germinate</a:t>
            </a:r>
            <a:r>
              <a:rPr lang="da-DK" sz="3600" dirty="0"/>
              <a:t> </a:t>
            </a:r>
            <a:r>
              <a:rPr lang="da-DK" sz="3600" dirty="0" err="1"/>
              <a:t>varies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106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" t="32636" r="23949" b="18349"/>
          <a:stretch/>
        </p:blipFill>
        <p:spPr>
          <a:xfrm>
            <a:off x="1999592" y="983652"/>
            <a:ext cx="5110051" cy="4663073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2821577" y="1436916"/>
            <a:ext cx="3753394" cy="3796937"/>
          </a:xfrm>
          <a:custGeom>
            <a:avLst/>
            <a:gdLst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53394" h="3796937">
                <a:moveTo>
                  <a:pt x="0" y="0"/>
                </a:moveTo>
                <a:cubicBezTo>
                  <a:pt x="87086" y="26126"/>
                  <a:pt x="171268" y="44994"/>
                  <a:pt x="261257" y="78377"/>
                </a:cubicBezTo>
                <a:lnTo>
                  <a:pt x="539932" y="200297"/>
                </a:lnTo>
                <a:cubicBezTo>
                  <a:pt x="629921" y="252548"/>
                  <a:pt x="712652" y="301897"/>
                  <a:pt x="801189" y="391886"/>
                </a:cubicBezTo>
                <a:lnTo>
                  <a:pt x="1071154" y="740229"/>
                </a:lnTo>
                <a:cubicBezTo>
                  <a:pt x="1162594" y="875212"/>
                  <a:pt x="1258389" y="1033417"/>
                  <a:pt x="1349829" y="1201783"/>
                </a:cubicBezTo>
                <a:cubicBezTo>
                  <a:pt x="1441269" y="1370149"/>
                  <a:pt x="1529806" y="1566092"/>
                  <a:pt x="1619794" y="1750423"/>
                </a:cubicBezTo>
                <a:cubicBezTo>
                  <a:pt x="1709782" y="1934754"/>
                  <a:pt x="1799771" y="2132149"/>
                  <a:pt x="1889760" y="2307772"/>
                </a:cubicBezTo>
                <a:cubicBezTo>
                  <a:pt x="1979749" y="2483395"/>
                  <a:pt x="2071189" y="2650309"/>
                  <a:pt x="2159726" y="2804160"/>
                </a:cubicBezTo>
                <a:cubicBezTo>
                  <a:pt x="2248263" y="2958011"/>
                  <a:pt x="2332446" y="3114766"/>
                  <a:pt x="2420983" y="3230880"/>
                </a:cubicBezTo>
                <a:cubicBezTo>
                  <a:pt x="2509520" y="3346994"/>
                  <a:pt x="2602412" y="3429726"/>
                  <a:pt x="2690949" y="3500846"/>
                </a:cubicBezTo>
                <a:cubicBezTo>
                  <a:pt x="2779486" y="3571966"/>
                  <a:pt x="2863669" y="3618412"/>
                  <a:pt x="2952206" y="3657600"/>
                </a:cubicBezTo>
                <a:cubicBezTo>
                  <a:pt x="3040743" y="3696788"/>
                  <a:pt x="3133635" y="3718560"/>
                  <a:pt x="3222172" y="3735977"/>
                </a:cubicBezTo>
                <a:cubicBezTo>
                  <a:pt x="3310709" y="3753394"/>
                  <a:pt x="3394892" y="3751943"/>
                  <a:pt x="3483429" y="3762103"/>
                </a:cubicBezTo>
                <a:cubicBezTo>
                  <a:pt x="3571966" y="3772263"/>
                  <a:pt x="3663406" y="3785326"/>
                  <a:pt x="3753394" y="3796937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3528" y="-710910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smtClean="0"/>
              <a:t>This is a </a:t>
            </a:r>
            <a:r>
              <a:rPr lang="da-DK" sz="3600" dirty="0" err="1" smtClean="0"/>
              <a:t>good</a:t>
            </a:r>
            <a:r>
              <a:rPr lang="da-DK" sz="3600" dirty="0" smtClean="0"/>
              <a:t> </a:t>
            </a:r>
            <a:r>
              <a:rPr lang="da-DK" sz="3600" dirty="0" err="1" smtClean="0"/>
              <a:t>thing</a:t>
            </a:r>
            <a:r>
              <a:rPr lang="da-DK" sz="3600" dirty="0" smtClean="0"/>
              <a:t> (for genebank managers) 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581842" y="3015042"/>
            <a:ext cx="2450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Seed </a:t>
            </a:r>
            <a:r>
              <a:rPr lang="da-DK" dirty="0" err="1" smtClean="0"/>
              <a:t>survival</a:t>
            </a:r>
            <a:r>
              <a:rPr lang="da-DK" dirty="0" smtClean="0"/>
              <a:t> </a:t>
            </a:r>
            <a:r>
              <a:rPr lang="da-DK" dirty="0" err="1" smtClean="0"/>
              <a:t>curve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1619672" y="5517232"/>
            <a:ext cx="6624736" cy="1008112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dirty="0">
              <a:solidFill>
                <a:schemeClr val="accent5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91880" y="5662991"/>
            <a:ext cx="30243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3600" dirty="0">
                <a:ln w="0"/>
              </a:rPr>
              <a:t>Storage</a:t>
            </a:r>
          </a:p>
        </p:txBody>
      </p:sp>
    </p:spTree>
    <p:extLst>
      <p:ext uri="{BB962C8B-B14F-4D97-AF65-F5344CB8AC3E}">
        <p14:creationId xmlns:p14="http://schemas.microsoft.com/office/powerpoint/2010/main" val="248089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32381" r="21791" b="17333"/>
          <a:stretch/>
        </p:blipFill>
        <p:spPr>
          <a:xfrm>
            <a:off x="1907179" y="961244"/>
            <a:ext cx="5347063" cy="4769000"/>
          </a:xfrm>
          <a:prstGeom prst="rect">
            <a:avLst/>
          </a:prstGeom>
        </p:spPr>
      </p:pic>
      <p:sp>
        <p:nvSpPr>
          <p:cNvPr id="138" name="Rectangle 137"/>
          <p:cNvSpPr/>
          <p:nvPr/>
        </p:nvSpPr>
        <p:spPr>
          <a:xfrm>
            <a:off x="3491880" y="5611889"/>
            <a:ext cx="302433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Storage</a:t>
            </a:r>
          </a:p>
        </p:txBody>
      </p:sp>
      <p:sp>
        <p:nvSpPr>
          <p:cNvPr id="4" name="Freeform 3"/>
          <p:cNvSpPr/>
          <p:nvPr/>
        </p:nvSpPr>
        <p:spPr>
          <a:xfrm>
            <a:off x="2821579" y="1436917"/>
            <a:ext cx="3770811" cy="3762104"/>
          </a:xfrm>
          <a:custGeom>
            <a:avLst/>
            <a:gdLst>
              <a:gd name="connsiteX0" fmla="*/ 0 w 3753394"/>
              <a:gd name="connsiteY0" fmla="*/ 0 h 3796937"/>
              <a:gd name="connsiteX1" fmla="*/ 261257 w 3753394"/>
              <a:gd name="connsiteY1" fmla="*/ 78377 h 3796937"/>
              <a:gd name="connsiteX2" fmla="*/ 539932 w 3753394"/>
              <a:gd name="connsiteY2" fmla="*/ 200297 h 3796937"/>
              <a:gd name="connsiteX3" fmla="*/ 801189 w 3753394"/>
              <a:gd name="connsiteY3" fmla="*/ 391886 h 3796937"/>
              <a:gd name="connsiteX4" fmla="*/ 1071154 w 3753394"/>
              <a:gd name="connsiteY4" fmla="*/ 740229 h 3796937"/>
              <a:gd name="connsiteX5" fmla="*/ 1349829 w 3753394"/>
              <a:gd name="connsiteY5" fmla="*/ 1201783 h 3796937"/>
              <a:gd name="connsiteX6" fmla="*/ 1619794 w 3753394"/>
              <a:gd name="connsiteY6" fmla="*/ 1750423 h 3796937"/>
              <a:gd name="connsiteX7" fmla="*/ 1889760 w 3753394"/>
              <a:gd name="connsiteY7" fmla="*/ 2307772 h 3796937"/>
              <a:gd name="connsiteX8" fmla="*/ 2159726 w 3753394"/>
              <a:gd name="connsiteY8" fmla="*/ 2804160 h 3796937"/>
              <a:gd name="connsiteX9" fmla="*/ 2420983 w 3753394"/>
              <a:gd name="connsiteY9" fmla="*/ 3230880 h 3796937"/>
              <a:gd name="connsiteX10" fmla="*/ 2690949 w 3753394"/>
              <a:gd name="connsiteY10" fmla="*/ 3500846 h 3796937"/>
              <a:gd name="connsiteX11" fmla="*/ 2952206 w 3753394"/>
              <a:gd name="connsiteY11" fmla="*/ 3657600 h 3796937"/>
              <a:gd name="connsiteX12" fmla="*/ 3222172 w 3753394"/>
              <a:gd name="connsiteY12" fmla="*/ 3735977 h 3796937"/>
              <a:gd name="connsiteX13" fmla="*/ 3483429 w 3753394"/>
              <a:gd name="connsiteY13" fmla="*/ 3762103 h 3796937"/>
              <a:gd name="connsiteX14" fmla="*/ 3753394 w 3753394"/>
              <a:gd name="connsiteY14" fmla="*/ 3796937 h 3796937"/>
              <a:gd name="connsiteX0" fmla="*/ 0 w 3753394"/>
              <a:gd name="connsiteY0" fmla="*/ 26125 h 3823062"/>
              <a:gd name="connsiteX1" fmla="*/ 261257 w 3753394"/>
              <a:gd name="connsiteY1" fmla="*/ 104502 h 3823062"/>
              <a:gd name="connsiteX2" fmla="*/ 539932 w 3753394"/>
              <a:gd name="connsiteY2" fmla="*/ 226422 h 3823062"/>
              <a:gd name="connsiteX3" fmla="*/ 801189 w 3753394"/>
              <a:gd name="connsiteY3" fmla="*/ 418011 h 3823062"/>
              <a:gd name="connsiteX4" fmla="*/ 1071154 w 3753394"/>
              <a:gd name="connsiteY4" fmla="*/ 766354 h 3823062"/>
              <a:gd name="connsiteX5" fmla="*/ 1341120 w 3753394"/>
              <a:gd name="connsiteY5" fmla="*/ 0 h 3823062"/>
              <a:gd name="connsiteX6" fmla="*/ 1619794 w 3753394"/>
              <a:gd name="connsiteY6" fmla="*/ 1776548 h 3823062"/>
              <a:gd name="connsiteX7" fmla="*/ 1889760 w 3753394"/>
              <a:gd name="connsiteY7" fmla="*/ 2333897 h 3823062"/>
              <a:gd name="connsiteX8" fmla="*/ 2159726 w 3753394"/>
              <a:gd name="connsiteY8" fmla="*/ 2830285 h 3823062"/>
              <a:gd name="connsiteX9" fmla="*/ 2420983 w 3753394"/>
              <a:gd name="connsiteY9" fmla="*/ 3257005 h 3823062"/>
              <a:gd name="connsiteX10" fmla="*/ 2690949 w 3753394"/>
              <a:gd name="connsiteY10" fmla="*/ 3526971 h 3823062"/>
              <a:gd name="connsiteX11" fmla="*/ 2952206 w 3753394"/>
              <a:gd name="connsiteY11" fmla="*/ 3683725 h 3823062"/>
              <a:gd name="connsiteX12" fmla="*/ 3222172 w 3753394"/>
              <a:gd name="connsiteY12" fmla="*/ 3762102 h 3823062"/>
              <a:gd name="connsiteX13" fmla="*/ 3483429 w 3753394"/>
              <a:gd name="connsiteY13" fmla="*/ 3788228 h 3823062"/>
              <a:gd name="connsiteX14" fmla="*/ 3753394 w 3753394"/>
              <a:gd name="connsiteY14" fmla="*/ 3823062 h 3823062"/>
              <a:gd name="connsiteX0" fmla="*/ 0 w 3753394"/>
              <a:gd name="connsiteY0" fmla="*/ 26125 h 3823062"/>
              <a:gd name="connsiteX1" fmla="*/ 261257 w 3753394"/>
              <a:gd name="connsiteY1" fmla="*/ 104502 h 3823062"/>
              <a:gd name="connsiteX2" fmla="*/ 801189 w 3753394"/>
              <a:gd name="connsiteY2" fmla="*/ 418011 h 3823062"/>
              <a:gd name="connsiteX3" fmla="*/ 1071154 w 3753394"/>
              <a:gd name="connsiteY3" fmla="*/ 766354 h 3823062"/>
              <a:gd name="connsiteX4" fmla="*/ 1341120 w 3753394"/>
              <a:gd name="connsiteY4" fmla="*/ 0 h 3823062"/>
              <a:gd name="connsiteX5" fmla="*/ 1619794 w 3753394"/>
              <a:gd name="connsiteY5" fmla="*/ 1776548 h 3823062"/>
              <a:gd name="connsiteX6" fmla="*/ 1889760 w 3753394"/>
              <a:gd name="connsiteY6" fmla="*/ 2333897 h 3823062"/>
              <a:gd name="connsiteX7" fmla="*/ 2159726 w 3753394"/>
              <a:gd name="connsiteY7" fmla="*/ 2830285 h 3823062"/>
              <a:gd name="connsiteX8" fmla="*/ 2420983 w 3753394"/>
              <a:gd name="connsiteY8" fmla="*/ 3257005 h 3823062"/>
              <a:gd name="connsiteX9" fmla="*/ 2690949 w 3753394"/>
              <a:gd name="connsiteY9" fmla="*/ 3526971 h 3823062"/>
              <a:gd name="connsiteX10" fmla="*/ 2952206 w 3753394"/>
              <a:gd name="connsiteY10" fmla="*/ 3683725 h 3823062"/>
              <a:gd name="connsiteX11" fmla="*/ 3222172 w 3753394"/>
              <a:gd name="connsiteY11" fmla="*/ 3762102 h 3823062"/>
              <a:gd name="connsiteX12" fmla="*/ 3483429 w 3753394"/>
              <a:gd name="connsiteY12" fmla="*/ 3788228 h 3823062"/>
              <a:gd name="connsiteX13" fmla="*/ 3753394 w 3753394"/>
              <a:gd name="connsiteY13" fmla="*/ 3823062 h 3823062"/>
              <a:gd name="connsiteX0" fmla="*/ 0 w 3753394"/>
              <a:gd name="connsiteY0" fmla="*/ 26125 h 3823062"/>
              <a:gd name="connsiteX1" fmla="*/ 261257 w 3753394"/>
              <a:gd name="connsiteY1" fmla="*/ 104502 h 3823062"/>
              <a:gd name="connsiteX2" fmla="*/ 1071154 w 3753394"/>
              <a:gd name="connsiteY2" fmla="*/ 766354 h 3823062"/>
              <a:gd name="connsiteX3" fmla="*/ 1341120 w 3753394"/>
              <a:gd name="connsiteY3" fmla="*/ 0 h 3823062"/>
              <a:gd name="connsiteX4" fmla="*/ 1619794 w 3753394"/>
              <a:gd name="connsiteY4" fmla="*/ 1776548 h 3823062"/>
              <a:gd name="connsiteX5" fmla="*/ 1889760 w 3753394"/>
              <a:gd name="connsiteY5" fmla="*/ 2333897 h 3823062"/>
              <a:gd name="connsiteX6" fmla="*/ 2159726 w 3753394"/>
              <a:gd name="connsiteY6" fmla="*/ 2830285 h 3823062"/>
              <a:gd name="connsiteX7" fmla="*/ 2420983 w 3753394"/>
              <a:gd name="connsiteY7" fmla="*/ 3257005 h 3823062"/>
              <a:gd name="connsiteX8" fmla="*/ 2690949 w 3753394"/>
              <a:gd name="connsiteY8" fmla="*/ 3526971 h 3823062"/>
              <a:gd name="connsiteX9" fmla="*/ 2952206 w 3753394"/>
              <a:gd name="connsiteY9" fmla="*/ 3683725 h 3823062"/>
              <a:gd name="connsiteX10" fmla="*/ 3222172 w 3753394"/>
              <a:gd name="connsiteY10" fmla="*/ 3762102 h 3823062"/>
              <a:gd name="connsiteX11" fmla="*/ 3483429 w 3753394"/>
              <a:gd name="connsiteY11" fmla="*/ 3788228 h 3823062"/>
              <a:gd name="connsiteX12" fmla="*/ 3753394 w 3753394"/>
              <a:gd name="connsiteY12" fmla="*/ 3823062 h 3823062"/>
              <a:gd name="connsiteX0" fmla="*/ 0 w 3753394"/>
              <a:gd name="connsiteY0" fmla="*/ 26125 h 3823062"/>
              <a:gd name="connsiteX1" fmla="*/ 261257 w 3753394"/>
              <a:gd name="connsiteY1" fmla="*/ 104502 h 3823062"/>
              <a:gd name="connsiteX2" fmla="*/ 1341120 w 3753394"/>
              <a:gd name="connsiteY2" fmla="*/ 0 h 3823062"/>
              <a:gd name="connsiteX3" fmla="*/ 1619794 w 3753394"/>
              <a:gd name="connsiteY3" fmla="*/ 1776548 h 3823062"/>
              <a:gd name="connsiteX4" fmla="*/ 1889760 w 3753394"/>
              <a:gd name="connsiteY4" fmla="*/ 2333897 h 3823062"/>
              <a:gd name="connsiteX5" fmla="*/ 2159726 w 3753394"/>
              <a:gd name="connsiteY5" fmla="*/ 2830285 h 3823062"/>
              <a:gd name="connsiteX6" fmla="*/ 2420983 w 3753394"/>
              <a:gd name="connsiteY6" fmla="*/ 3257005 h 3823062"/>
              <a:gd name="connsiteX7" fmla="*/ 2690949 w 3753394"/>
              <a:gd name="connsiteY7" fmla="*/ 3526971 h 3823062"/>
              <a:gd name="connsiteX8" fmla="*/ 2952206 w 3753394"/>
              <a:gd name="connsiteY8" fmla="*/ 3683725 h 3823062"/>
              <a:gd name="connsiteX9" fmla="*/ 3222172 w 3753394"/>
              <a:gd name="connsiteY9" fmla="*/ 3762102 h 3823062"/>
              <a:gd name="connsiteX10" fmla="*/ 3483429 w 3753394"/>
              <a:gd name="connsiteY10" fmla="*/ 3788228 h 3823062"/>
              <a:gd name="connsiteX11" fmla="*/ 3753394 w 3753394"/>
              <a:gd name="connsiteY11" fmla="*/ 3823062 h 3823062"/>
              <a:gd name="connsiteX0" fmla="*/ 0 w 3753394"/>
              <a:gd name="connsiteY0" fmla="*/ 26125 h 3823062"/>
              <a:gd name="connsiteX1" fmla="*/ 1341120 w 3753394"/>
              <a:gd name="connsiteY1" fmla="*/ 0 h 3823062"/>
              <a:gd name="connsiteX2" fmla="*/ 1619794 w 3753394"/>
              <a:gd name="connsiteY2" fmla="*/ 1776548 h 3823062"/>
              <a:gd name="connsiteX3" fmla="*/ 1889760 w 3753394"/>
              <a:gd name="connsiteY3" fmla="*/ 2333897 h 3823062"/>
              <a:gd name="connsiteX4" fmla="*/ 2159726 w 3753394"/>
              <a:gd name="connsiteY4" fmla="*/ 2830285 h 3823062"/>
              <a:gd name="connsiteX5" fmla="*/ 2420983 w 3753394"/>
              <a:gd name="connsiteY5" fmla="*/ 3257005 h 3823062"/>
              <a:gd name="connsiteX6" fmla="*/ 2690949 w 3753394"/>
              <a:gd name="connsiteY6" fmla="*/ 3526971 h 3823062"/>
              <a:gd name="connsiteX7" fmla="*/ 2952206 w 3753394"/>
              <a:gd name="connsiteY7" fmla="*/ 3683725 h 3823062"/>
              <a:gd name="connsiteX8" fmla="*/ 3222172 w 3753394"/>
              <a:gd name="connsiteY8" fmla="*/ 3762102 h 3823062"/>
              <a:gd name="connsiteX9" fmla="*/ 3483429 w 3753394"/>
              <a:gd name="connsiteY9" fmla="*/ 3788228 h 3823062"/>
              <a:gd name="connsiteX10" fmla="*/ 3753394 w 3753394"/>
              <a:gd name="connsiteY10" fmla="*/ 3823062 h 3823062"/>
              <a:gd name="connsiteX0" fmla="*/ 0 w 3753394"/>
              <a:gd name="connsiteY0" fmla="*/ 0 h 3796937"/>
              <a:gd name="connsiteX1" fmla="*/ 1341120 w 3753394"/>
              <a:gd name="connsiteY1" fmla="*/ 8709 h 3796937"/>
              <a:gd name="connsiteX2" fmla="*/ 1619794 w 3753394"/>
              <a:gd name="connsiteY2" fmla="*/ 1750423 h 3796937"/>
              <a:gd name="connsiteX3" fmla="*/ 1889760 w 3753394"/>
              <a:gd name="connsiteY3" fmla="*/ 2307772 h 3796937"/>
              <a:gd name="connsiteX4" fmla="*/ 2159726 w 3753394"/>
              <a:gd name="connsiteY4" fmla="*/ 2804160 h 3796937"/>
              <a:gd name="connsiteX5" fmla="*/ 2420983 w 3753394"/>
              <a:gd name="connsiteY5" fmla="*/ 3230880 h 3796937"/>
              <a:gd name="connsiteX6" fmla="*/ 2690949 w 3753394"/>
              <a:gd name="connsiteY6" fmla="*/ 3500846 h 3796937"/>
              <a:gd name="connsiteX7" fmla="*/ 2952206 w 3753394"/>
              <a:gd name="connsiteY7" fmla="*/ 3657600 h 3796937"/>
              <a:gd name="connsiteX8" fmla="*/ 3222172 w 3753394"/>
              <a:gd name="connsiteY8" fmla="*/ 3735977 h 3796937"/>
              <a:gd name="connsiteX9" fmla="*/ 3483429 w 3753394"/>
              <a:gd name="connsiteY9" fmla="*/ 3762103 h 3796937"/>
              <a:gd name="connsiteX10" fmla="*/ 3753394 w 3753394"/>
              <a:gd name="connsiteY10" fmla="*/ 3796937 h 3796937"/>
              <a:gd name="connsiteX0" fmla="*/ 0 w 3753394"/>
              <a:gd name="connsiteY0" fmla="*/ 0 h 3796937"/>
              <a:gd name="connsiteX1" fmla="*/ 1341120 w 3753394"/>
              <a:gd name="connsiteY1" fmla="*/ 8709 h 3796937"/>
              <a:gd name="connsiteX2" fmla="*/ 1611085 w 3753394"/>
              <a:gd name="connsiteY2" fmla="*/ 3762103 h 3796937"/>
              <a:gd name="connsiteX3" fmla="*/ 1889760 w 3753394"/>
              <a:gd name="connsiteY3" fmla="*/ 2307772 h 3796937"/>
              <a:gd name="connsiteX4" fmla="*/ 2159726 w 3753394"/>
              <a:gd name="connsiteY4" fmla="*/ 2804160 h 3796937"/>
              <a:gd name="connsiteX5" fmla="*/ 2420983 w 3753394"/>
              <a:gd name="connsiteY5" fmla="*/ 3230880 h 3796937"/>
              <a:gd name="connsiteX6" fmla="*/ 2690949 w 3753394"/>
              <a:gd name="connsiteY6" fmla="*/ 3500846 h 3796937"/>
              <a:gd name="connsiteX7" fmla="*/ 2952206 w 3753394"/>
              <a:gd name="connsiteY7" fmla="*/ 3657600 h 3796937"/>
              <a:gd name="connsiteX8" fmla="*/ 3222172 w 3753394"/>
              <a:gd name="connsiteY8" fmla="*/ 3735977 h 3796937"/>
              <a:gd name="connsiteX9" fmla="*/ 3483429 w 3753394"/>
              <a:gd name="connsiteY9" fmla="*/ 3762103 h 3796937"/>
              <a:gd name="connsiteX10" fmla="*/ 3753394 w 3753394"/>
              <a:gd name="connsiteY10" fmla="*/ 3796937 h 3796937"/>
              <a:gd name="connsiteX0" fmla="*/ 0 w 3753394"/>
              <a:gd name="connsiteY0" fmla="*/ 0 h 3796937"/>
              <a:gd name="connsiteX1" fmla="*/ 1341120 w 3753394"/>
              <a:gd name="connsiteY1" fmla="*/ 8709 h 3796937"/>
              <a:gd name="connsiteX2" fmla="*/ 1611085 w 3753394"/>
              <a:gd name="connsiteY2" fmla="*/ 3762103 h 3796937"/>
              <a:gd name="connsiteX3" fmla="*/ 2159726 w 3753394"/>
              <a:gd name="connsiteY3" fmla="*/ 2804160 h 3796937"/>
              <a:gd name="connsiteX4" fmla="*/ 2420983 w 3753394"/>
              <a:gd name="connsiteY4" fmla="*/ 3230880 h 3796937"/>
              <a:gd name="connsiteX5" fmla="*/ 2690949 w 3753394"/>
              <a:gd name="connsiteY5" fmla="*/ 3500846 h 3796937"/>
              <a:gd name="connsiteX6" fmla="*/ 2952206 w 3753394"/>
              <a:gd name="connsiteY6" fmla="*/ 3657600 h 3796937"/>
              <a:gd name="connsiteX7" fmla="*/ 3222172 w 3753394"/>
              <a:gd name="connsiteY7" fmla="*/ 3735977 h 3796937"/>
              <a:gd name="connsiteX8" fmla="*/ 3483429 w 3753394"/>
              <a:gd name="connsiteY8" fmla="*/ 3762103 h 3796937"/>
              <a:gd name="connsiteX9" fmla="*/ 3753394 w 3753394"/>
              <a:gd name="connsiteY9" fmla="*/ 3796937 h 3796937"/>
              <a:gd name="connsiteX0" fmla="*/ 0 w 3753394"/>
              <a:gd name="connsiteY0" fmla="*/ 0 h 3796937"/>
              <a:gd name="connsiteX1" fmla="*/ 1341120 w 3753394"/>
              <a:gd name="connsiteY1" fmla="*/ 8709 h 3796937"/>
              <a:gd name="connsiteX2" fmla="*/ 1611085 w 3753394"/>
              <a:gd name="connsiteY2" fmla="*/ 3762103 h 3796937"/>
              <a:gd name="connsiteX3" fmla="*/ 2420983 w 3753394"/>
              <a:gd name="connsiteY3" fmla="*/ 3230880 h 3796937"/>
              <a:gd name="connsiteX4" fmla="*/ 2690949 w 3753394"/>
              <a:gd name="connsiteY4" fmla="*/ 3500846 h 3796937"/>
              <a:gd name="connsiteX5" fmla="*/ 2952206 w 3753394"/>
              <a:gd name="connsiteY5" fmla="*/ 3657600 h 3796937"/>
              <a:gd name="connsiteX6" fmla="*/ 3222172 w 3753394"/>
              <a:gd name="connsiteY6" fmla="*/ 3735977 h 3796937"/>
              <a:gd name="connsiteX7" fmla="*/ 3483429 w 3753394"/>
              <a:gd name="connsiteY7" fmla="*/ 3762103 h 3796937"/>
              <a:gd name="connsiteX8" fmla="*/ 3753394 w 3753394"/>
              <a:gd name="connsiteY8" fmla="*/ 3796937 h 3796937"/>
              <a:gd name="connsiteX0" fmla="*/ 0 w 3753394"/>
              <a:gd name="connsiteY0" fmla="*/ 0 h 3796937"/>
              <a:gd name="connsiteX1" fmla="*/ 1341120 w 3753394"/>
              <a:gd name="connsiteY1" fmla="*/ 8709 h 3796937"/>
              <a:gd name="connsiteX2" fmla="*/ 1611085 w 3753394"/>
              <a:gd name="connsiteY2" fmla="*/ 3762103 h 3796937"/>
              <a:gd name="connsiteX3" fmla="*/ 2690949 w 3753394"/>
              <a:gd name="connsiteY3" fmla="*/ 3500846 h 3796937"/>
              <a:gd name="connsiteX4" fmla="*/ 2952206 w 3753394"/>
              <a:gd name="connsiteY4" fmla="*/ 3657600 h 3796937"/>
              <a:gd name="connsiteX5" fmla="*/ 3222172 w 3753394"/>
              <a:gd name="connsiteY5" fmla="*/ 3735977 h 3796937"/>
              <a:gd name="connsiteX6" fmla="*/ 3483429 w 3753394"/>
              <a:gd name="connsiteY6" fmla="*/ 3762103 h 3796937"/>
              <a:gd name="connsiteX7" fmla="*/ 3753394 w 3753394"/>
              <a:gd name="connsiteY7" fmla="*/ 3796937 h 3796937"/>
              <a:gd name="connsiteX0" fmla="*/ 0 w 3753394"/>
              <a:gd name="connsiteY0" fmla="*/ 0 h 3796937"/>
              <a:gd name="connsiteX1" fmla="*/ 1341120 w 3753394"/>
              <a:gd name="connsiteY1" fmla="*/ 8709 h 3796937"/>
              <a:gd name="connsiteX2" fmla="*/ 1611085 w 3753394"/>
              <a:gd name="connsiteY2" fmla="*/ 3762103 h 3796937"/>
              <a:gd name="connsiteX3" fmla="*/ 2952206 w 3753394"/>
              <a:gd name="connsiteY3" fmla="*/ 3657600 h 3796937"/>
              <a:gd name="connsiteX4" fmla="*/ 3222172 w 3753394"/>
              <a:gd name="connsiteY4" fmla="*/ 3735977 h 3796937"/>
              <a:gd name="connsiteX5" fmla="*/ 3483429 w 3753394"/>
              <a:gd name="connsiteY5" fmla="*/ 3762103 h 3796937"/>
              <a:gd name="connsiteX6" fmla="*/ 3753394 w 3753394"/>
              <a:gd name="connsiteY6" fmla="*/ 3796937 h 3796937"/>
              <a:gd name="connsiteX0" fmla="*/ 0 w 3753394"/>
              <a:gd name="connsiteY0" fmla="*/ 0 h 3796937"/>
              <a:gd name="connsiteX1" fmla="*/ 1341120 w 3753394"/>
              <a:gd name="connsiteY1" fmla="*/ 8709 h 3796937"/>
              <a:gd name="connsiteX2" fmla="*/ 1611085 w 3753394"/>
              <a:gd name="connsiteY2" fmla="*/ 3762103 h 3796937"/>
              <a:gd name="connsiteX3" fmla="*/ 3222172 w 3753394"/>
              <a:gd name="connsiteY3" fmla="*/ 3735977 h 3796937"/>
              <a:gd name="connsiteX4" fmla="*/ 3483429 w 3753394"/>
              <a:gd name="connsiteY4" fmla="*/ 3762103 h 3796937"/>
              <a:gd name="connsiteX5" fmla="*/ 3753394 w 3753394"/>
              <a:gd name="connsiteY5" fmla="*/ 3796937 h 3796937"/>
              <a:gd name="connsiteX0" fmla="*/ 0 w 3753394"/>
              <a:gd name="connsiteY0" fmla="*/ 0 h 3762103"/>
              <a:gd name="connsiteX1" fmla="*/ 1341120 w 3753394"/>
              <a:gd name="connsiteY1" fmla="*/ 8709 h 3762103"/>
              <a:gd name="connsiteX2" fmla="*/ 1611085 w 3753394"/>
              <a:gd name="connsiteY2" fmla="*/ 3762103 h 3762103"/>
              <a:gd name="connsiteX3" fmla="*/ 3222172 w 3753394"/>
              <a:gd name="connsiteY3" fmla="*/ 3735977 h 3762103"/>
              <a:gd name="connsiteX4" fmla="*/ 3483429 w 3753394"/>
              <a:gd name="connsiteY4" fmla="*/ 3762103 h 3762103"/>
              <a:gd name="connsiteX5" fmla="*/ 3753394 w 3753394"/>
              <a:gd name="connsiteY5" fmla="*/ 3735977 h 3762103"/>
              <a:gd name="connsiteX0" fmla="*/ 0 w 3753394"/>
              <a:gd name="connsiteY0" fmla="*/ 0 h 3762103"/>
              <a:gd name="connsiteX1" fmla="*/ 1341120 w 3753394"/>
              <a:gd name="connsiteY1" fmla="*/ 8709 h 3762103"/>
              <a:gd name="connsiteX2" fmla="*/ 1611085 w 3753394"/>
              <a:gd name="connsiteY2" fmla="*/ 3762103 h 3762103"/>
              <a:gd name="connsiteX3" fmla="*/ 3222172 w 3753394"/>
              <a:gd name="connsiteY3" fmla="*/ 3735977 h 3762103"/>
              <a:gd name="connsiteX4" fmla="*/ 3753394 w 3753394"/>
              <a:gd name="connsiteY4" fmla="*/ 3735977 h 3762103"/>
              <a:gd name="connsiteX0" fmla="*/ 0 w 3753394"/>
              <a:gd name="connsiteY0" fmla="*/ 0 h 3762103"/>
              <a:gd name="connsiteX1" fmla="*/ 1341120 w 3753394"/>
              <a:gd name="connsiteY1" fmla="*/ 8709 h 3762103"/>
              <a:gd name="connsiteX2" fmla="*/ 1611085 w 3753394"/>
              <a:gd name="connsiteY2" fmla="*/ 3762103 h 3762103"/>
              <a:gd name="connsiteX3" fmla="*/ 3753394 w 3753394"/>
              <a:gd name="connsiteY3" fmla="*/ 3735977 h 3762103"/>
              <a:gd name="connsiteX0" fmla="*/ 0 w 3770811"/>
              <a:gd name="connsiteY0" fmla="*/ 0 h 3762103"/>
              <a:gd name="connsiteX1" fmla="*/ 1341120 w 3770811"/>
              <a:gd name="connsiteY1" fmla="*/ 8709 h 3762103"/>
              <a:gd name="connsiteX2" fmla="*/ 1611085 w 3770811"/>
              <a:gd name="connsiteY2" fmla="*/ 3762103 h 3762103"/>
              <a:gd name="connsiteX3" fmla="*/ 3770811 w 3770811"/>
              <a:gd name="connsiteY3" fmla="*/ 3753394 h 3762103"/>
              <a:gd name="connsiteX0" fmla="*/ 0 w 3770811"/>
              <a:gd name="connsiteY0" fmla="*/ 0 h 3762103"/>
              <a:gd name="connsiteX1" fmla="*/ 1387418 w 3770811"/>
              <a:gd name="connsiteY1" fmla="*/ 8709 h 3762103"/>
              <a:gd name="connsiteX2" fmla="*/ 1611085 w 3770811"/>
              <a:gd name="connsiteY2" fmla="*/ 3762103 h 3762103"/>
              <a:gd name="connsiteX3" fmla="*/ 3770811 w 3770811"/>
              <a:gd name="connsiteY3" fmla="*/ 3753394 h 3762103"/>
              <a:gd name="connsiteX0" fmla="*/ 0 w 3770811"/>
              <a:gd name="connsiteY0" fmla="*/ 0 h 3773678"/>
              <a:gd name="connsiteX1" fmla="*/ 1387418 w 3770811"/>
              <a:gd name="connsiteY1" fmla="*/ 8709 h 3773678"/>
              <a:gd name="connsiteX2" fmla="*/ 1587936 w 3770811"/>
              <a:gd name="connsiteY2" fmla="*/ 3773678 h 3773678"/>
              <a:gd name="connsiteX3" fmla="*/ 3770811 w 3770811"/>
              <a:gd name="connsiteY3" fmla="*/ 3753394 h 3773678"/>
              <a:gd name="connsiteX0" fmla="*/ 0 w 3770811"/>
              <a:gd name="connsiteY0" fmla="*/ 0 h 3762104"/>
              <a:gd name="connsiteX1" fmla="*/ 1387418 w 3770811"/>
              <a:gd name="connsiteY1" fmla="*/ 8709 h 3762104"/>
              <a:gd name="connsiteX2" fmla="*/ 1576361 w 3770811"/>
              <a:gd name="connsiteY2" fmla="*/ 3762104 h 3762104"/>
              <a:gd name="connsiteX3" fmla="*/ 3770811 w 3770811"/>
              <a:gd name="connsiteY3" fmla="*/ 3753394 h 376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0811" h="3762104">
                <a:moveTo>
                  <a:pt x="0" y="0"/>
                </a:moveTo>
                <a:lnTo>
                  <a:pt x="1387418" y="8709"/>
                </a:lnTo>
                <a:lnTo>
                  <a:pt x="1576361" y="3762104"/>
                </a:lnTo>
                <a:lnTo>
                  <a:pt x="3770811" y="3753394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23528" y="-710910"/>
            <a:ext cx="83802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 smtClean="0"/>
              <a:t>This is a </a:t>
            </a:r>
            <a:r>
              <a:rPr lang="da-DK" sz="3600" dirty="0" err="1" smtClean="0"/>
              <a:t>good</a:t>
            </a:r>
            <a:r>
              <a:rPr lang="da-DK" sz="3600" dirty="0" smtClean="0"/>
              <a:t> </a:t>
            </a:r>
            <a:r>
              <a:rPr lang="da-DK" sz="3600" dirty="0" err="1" smtClean="0"/>
              <a:t>thing</a:t>
            </a:r>
            <a:r>
              <a:rPr lang="da-DK" sz="3600" dirty="0" smtClean="0"/>
              <a:t> (for genebank managers) </a:t>
            </a:r>
            <a:endParaRPr lang="en-US" sz="3600" dirty="0"/>
          </a:p>
        </p:txBody>
      </p:sp>
      <p:sp>
        <p:nvSpPr>
          <p:cNvPr id="9" name="Right Arrow 8"/>
          <p:cNvSpPr/>
          <p:nvPr/>
        </p:nvSpPr>
        <p:spPr>
          <a:xfrm>
            <a:off x="1619672" y="5517232"/>
            <a:ext cx="6624736" cy="1008112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dirty="0">
              <a:solidFill>
                <a:schemeClr val="accent5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91880" y="5662991"/>
            <a:ext cx="30243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3600" dirty="0">
                <a:ln w="0"/>
              </a:rPr>
              <a:t>Storage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722914" y="1436914"/>
            <a:ext cx="180000" cy="3600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6984" y="1451574"/>
            <a:ext cx="180000" cy="3600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208997" y="1447800"/>
            <a:ext cx="49798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53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33807296018225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338072960182252"/>
</p:tagLst>
</file>

<file path=ppt/theme/theme1.xml><?xml version="1.0" encoding="utf-8"?>
<a:theme xmlns:a="http://schemas.openxmlformats.org/drawingml/2006/main" name="AU 16:9">
  <a:themeElements>
    <a:clrScheme name="Custom 1">
      <a:dk1>
        <a:srgbClr val="000000"/>
      </a:dk1>
      <a:lt1>
        <a:srgbClr val="FFFFFF"/>
      </a:lt1>
      <a:dk2>
        <a:srgbClr val="002546"/>
      </a:dk2>
      <a:lt2>
        <a:srgbClr val="002546"/>
      </a:lt2>
      <a:accent1>
        <a:srgbClr val="0A1439"/>
      </a:accent1>
      <a:accent2>
        <a:srgbClr val="183D83"/>
      </a:accent2>
      <a:accent3>
        <a:srgbClr val="87D1F4"/>
      </a:accent3>
      <a:accent4>
        <a:srgbClr val="33525F"/>
      </a:accent4>
      <a:accent5>
        <a:srgbClr val="548195"/>
      </a:accent5>
      <a:accent6>
        <a:srgbClr val="C6C6C6"/>
      </a:accent6>
      <a:hlink>
        <a:srgbClr val="FFFFFF"/>
      </a:hlink>
      <a:folHlink>
        <a:srgbClr val="03428E"/>
      </a:folHlink>
    </a:clrScheme>
    <a:fontScheme name="AU 2017">
      <a:majorFont>
        <a:latin typeface="AU Passata Light"/>
        <a:ea typeface=""/>
        <a:cs typeface=""/>
      </a:majorFont>
      <a:minorFont>
        <a:latin typeface="AU Passa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sz="1600" b="0" i="0" u="none" strike="noStrike" cap="none" normalizeH="0" baseline="0" dirty="0" err="1">
            <a:ln>
              <a:noFill/>
            </a:ln>
            <a:solidFill>
              <a:schemeClr val="bg1"/>
            </a:solidFill>
            <a:effectLst/>
            <a:latin typeface="AU Passat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U Passata" pitchFamily="34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95000"/>
          </a:lnSpc>
          <a:defRPr sz="1600"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U PowerPoint Template 16-9.potx" id="{7A6F7BDC-B87C-43B1-A03F-8FC29EB8E4AA}" vid="{0342C178-0357-4DD1-B9D7-A15D067ACA9C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3.xml><?xml version="1.0" encoding="utf-8"?>
<a:theme xmlns:a="http://schemas.openxmlformats.org/drawingml/2006/main" name="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oR-PP-Template-STANDARD-WIDTH-NO-ANIMATION-v-25" id="{66C9897E-CA9D-4B24-A960-006F6CE48075}" vid="{30CE657A-7D4D-4C7B-8AC5-408953D59C5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FA6A795B3264D4F859ECB954B11F065" ma:contentTypeVersion="12" ma:contentTypeDescription="Opret et nyt dokument." ma:contentTypeScope="" ma:versionID="ed3a8f0474b24d8beef9cdc0a4c53dfd">
  <xsd:schema xmlns:xsd="http://www.w3.org/2001/XMLSchema" xmlns:xs="http://www.w3.org/2001/XMLSchema" xmlns:p="http://schemas.microsoft.com/office/2006/metadata/properties" xmlns:ns3="84f42352-3182-481c-87ea-4ab76f0f3ad6" xmlns:ns4="fce77e05-e53d-40e3-924c-010633414056" targetNamespace="http://schemas.microsoft.com/office/2006/metadata/properties" ma:root="true" ma:fieldsID="176e83c3fd71de6b75a12d3e2f55c7a0" ns3:_="" ns4:_="">
    <xsd:import namespace="84f42352-3182-481c-87ea-4ab76f0f3ad6"/>
    <xsd:import namespace="fce77e05-e53d-40e3-924c-01063341405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f42352-3182-481c-87ea-4ab76f0f3a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e77e05-e53d-40e3-924c-01063341405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Hashværdi for deling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D0A25AC-732C-402B-8439-E86F833922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6EB69D-7DCD-498E-88A2-1B7F48A848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f42352-3182-481c-87ea-4ab76f0f3ad6"/>
    <ds:schemaRef ds:uri="fce77e05-e53d-40e3-924c-0106334140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630D6B0-3E26-48FC-97F2-001E8DF3D326}">
  <ds:schemaRefs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fce77e05-e53d-40e3-924c-010633414056"/>
    <ds:schemaRef ds:uri="http://schemas.microsoft.com/office/2006/metadata/properties"/>
    <ds:schemaRef ds:uri="84f42352-3182-481c-87ea-4ab76f0f3ad6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2858</TotalTime>
  <Words>2596</Words>
  <Application>Microsoft Office PowerPoint</Application>
  <PresentationFormat>On-screen Show (4:3)</PresentationFormat>
  <Paragraphs>331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9" baseType="lpstr">
      <vt:lpstr>Arial</vt:lpstr>
      <vt:lpstr>AU Passata</vt:lpstr>
      <vt:lpstr>AU Passata Light</vt:lpstr>
      <vt:lpstr>Calibri</vt:lpstr>
      <vt:lpstr>Calibri Light</vt:lpstr>
      <vt:lpstr>Effra</vt:lpstr>
      <vt:lpstr>Effra Bold</vt:lpstr>
      <vt:lpstr>Effra Light</vt:lpstr>
      <vt:lpstr>Roboto Slab</vt:lpstr>
      <vt:lpstr>Symbol</vt:lpstr>
      <vt:lpstr>Times New Roman</vt:lpstr>
      <vt:lpstr>Wingdings</vt:lpstr>
      <vt:lpstr>AU 16:9</vt:lpstr>
      <vt:lpstr>Retrospect</vt:lpstr>
      <vt:lpstr>UoR Theme</vt:lpstr>
      <vt:lpstr>Seed survival in storage:  a deep dive into the factors that influence seed longevity</vt:lpstr>
      <vt:lpstr>Definitions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</vt:vector>
  </TitlesOfParts>
  <Company>Aarhus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Three things to know about seed longevity that will save your collection</dc:title>
  <dc:creator>Fiona Hay</dc:creator>
  <cp:lastModifiedBy>Fiona Hay</cp:lastModifiedBy>
  <cp:revision>280</cp:revision>
  <dcterms:created xsi:type="dcterms:W3CDTF">2021-01-21T10:05:35Z</dcterms:created>
  <dcterms:modified xsi:type="dcterms:W3CDTF">2021-04-15T08:18:51Z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0x010100BFA6A795B3264D4F859ECB954B11F065</vt:lpwstr>
  </property>
</Properties>
</file>